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60" r:id="rId17"/>
    <p:sldId id="275" r:id="rId18"/>
    <p:sldId id="274" r:id="rId19"/>
  </p:sldIdLst>
  <p:sldSz cx="9906000" cy="6858000" type="A4"/>
  <p:notesSz cx="6858000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840487-0639-41F0-9F66-5744542235A2}" v="6" dt="2024-04-16T08:41:09.1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4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Hansen (HEI.ZBC - Lektor - NAHA - ZBC)" userId="b6be4f5a-dc03-4397-8f60-3145300cb296" providerId="ADAL" clId="{48840487-0639-41F0-9F66-5744542235A2}"/>
    <pc:docChg chg="undo custSel addSld delSld modSld sldOrd">
      <pc:chgData name="Heidi Hansen (HEI.ZBC - Lektor - NAHA - ZBC)" userId="b6be4f5a-dc03-4397-8f60-3145300cb296" providerId="ADAL" clId="{48840487-0639-41F0-9F66-5744542235A2}" dt="2024-04-17T06:42:24.297" v="1780" actId="21"/>
      <pc:docMkLst>
        <pc:docMk/>
      </pc:docMkLst>
      <pc:sldChg chg="addSp delSp modSp mod">
        <pc:chgData name="Heidi Hansen (HEI.ZBC - Lektor - NAHA - ZBC)" userId="b6be4f5a-dc03-4397-8f60-3145300cb296" providerId="ADAL" clId="{48840487-0639-41F0-9F66-5744542235A2}" dt="2024-04-17T06:42:24.297" v="1780" actId="21"/>
        <pc:sldMkLst>
          <pc:docMk/>
          <pc:sldMk cId="4225437522" sldId="257"/>
        </pc:sldMkLst>
        <pc:spChg chg="mod">
          <ac:chgData name="Heidi Hansen (HEI.ZBC - Lektor - NAHA - ZBC)" userId="b6be4f5a-dc03-4397-8f60-3145300cb296" providerId="ADAL" clId="{48840487-0639-41F0-9F66-5744542235A2}" dt="2024-04-16T06:49:06.114" v="10" actId="20577"/>
          <ac:spMkLst>
            <pc:docMk/>
            <pc:sldMk cId="4225437522" sldId="257"/>
            <ac:spMk id="2" creationId="{C081A566-9212-7B24-5583-81F395446817}"/>
          </ac:spMkLst>
        </pc:spChg>
        <pc:graphicFrameChg chg="del">
          <ac:chgData name="Heidi Hansen (HEI.ZBC - Lektor - NAHA - ZBC)" userId="b6be4f5a-dc03-4397-8f60-3145300cb296" providerId="ADAL" clId="{48840487-0639-41F0-9F66-5744542235A2}" dt="2024-04-16T06:49:11.962" v="11" actId="478"/>
          <ac:graphicFrameMkLst>
            <pc:docMk/>
            <pc:sldMk cId="4225437522" sldId="257"/>
            <ac:graphicFrameMk id="4" creationId="{C8BB0526-C34A-78C9-58BF-E873E03FE8EF}"/>
          </ac:graphicFrameMkLst>
        </pc:graphicFrameChg>
        <pc:graphicFrameChg chg="add del">
          <ac:chgData name="Heidi Hansen (HEI.ZBC - Lektor - NAHA - ZBC)" userId="b6be4f5a-dc03-4397-8f60-3145300cb296" providerId="ADAL" clId="{48840487-0639-41F0-9F66-5744542235A2}" dt="2024-04-16T06:49:40.127" v="13" actId="478"/>
          <ac:graphicFrameMkLst>
            <pc:docMk/>
            <pc:sldMk cId="4225437522" sldId="257"/>
            <ac:graphicFrameMk id="5" creationId="{F9CFF9C6-4F8B-1292-B208-14817DD4ED35}"/>
          </ac:graphicFrameMkLst>
        </pc:graphicFrameChg>
        <pc:graphicFrameChg chg="add modGraphic">
          <ac:chgData name="Heidi Hansen (HEI.ZBC - Lektor - NAHA - ZBC)" userId="b6be4f5a-dc03-4397-8f60-3145300cb296" providerId="ADAL" clId="{48840487-0639-41F0-9F66-5744542235A2}" dt="2024-04-17T06:42:24.297" v="1780" actId="21"/>
          <ac:graphicFrameMkLst>
            <pc:docMk/>
            <pc:sldMk cId="4225437522" sldId="257"/>
            <ac:graphicFrameMk id="6" creationId="{5802C856-631E-C896-A5E6-63398ECBA1D5}"/>
          </ac:graphicFrameMkLst>
        </pc:graphicFrameChg>
      </pc:sldChg>
      <pc:sldChg chg="modSp new mod">
        <pc:chgData name="Heidi Hansen (HEI.ZBC - Lektor - NAHA - ZBC)" userId="b6be4f5a-dc03-4397-8f60-3145300cb296" providerId="ADAL" clId="{48840487-0639-41F0-9F66-5744542235A2}" dt="2024-04-16T06:57:57.433" v="432" actId="20577"/>
        <pc:sldMkLst>
          <pc:docMk/>
          <pc:sldMk cId="1859702031" sldId="258"/>
        </pc:sldMkLst>
        <pc:spChg chg="mod">
          <ac:chgData name="Heidi Hansen (HEI.ZBC - Lektor - NAHA - ZBC)" userId="b6be4f5a-dc03-4397-8f60-3145300cb296" providerId="ADAL" clId="{48840487-0639-41F0-9F66-5744542235A2}" dt="2024-04-16T06:52:03.344" v="171" actId="20577"/>
          <ac:spMkLst>
            <pc:docMk/>
            <pc:sldMk cId="1859702031" sldId="258"/>
            <ac:spMk id="2" creationId="{7C8C4BDC-90F6-0369-DFDE-C4F6803364BC}"/>
          </ac:spMkLst>
        </pc:spChg>
        <pc:spChg chg="mod">
          <ac:chgData name="Heidi Hansen (HEI.ZBC - Lektor - NAHA - ZBC)" userId="b6be4f5a-dc03-4397-8f60-3145300cb296" providerId="ADAL" clId="{48840487-0639-41F0-9F66-5744542235A2}" dt="2024-04-16T06:57:57.433" v="432" actId="20577"/>
          <ac:spMkLst>
            <pc:docMk/>
            <pc:sldMk cId="1859702031" sldId="258"/>
            <ac:spMk id="3" creationId="{CC665475-B7E6-EE53-0331-7C340D862AE7}"/>
          </ac:spMkLst>
        </pc:spChg>
      </pc:sldChg>
      <pc:sldChg chg="addSp new mod ord">
        <pc:chgData name="Heidi Hansen (HEI.ZBC - Lektor - NAHA - ZBC)" userId="b6be4f5a-dc03-4397-8f60-3145300cb296" providerId="ADAL" clId="{48840487-0639-41F0-9F66-5744542235A2}" dt="2024-04-16T08:10:50.230" v="556"/>
        <pc:sldMkLst>
          <pc:docMk/>
          <pc:sldMk cId="2544063281" sldId="259"/>
        </pc:sldMkLst>
        <pc:picChg chg="add">
          <ac:chgData name="Heidi Hansen (HEI.ZBC - Lektor - NAHA - ZBC)" userId="b6be4f5a-dc03-4397-8f60-3145300cb296" providerId="ADAL" clId="{48840487-0639-41F0-9F66-5744542235A2}" dt="2024-04-16T06:51:42.073" v="144" actId="22"/>
          <ac:picMkLst>
            <pc:docMk/>
            <pc:sldMk cId="2544063281" sldId="259"/>
            <ac:picMk id="4" creationId="{E95A16BD-1851-37DC-2C97-BEA62981ADEB}"/>
          </ac:picMkLst>
        </pc:picChg>
      </pc:sldChg>
      <pc:sldChg chg="addSp modSp new mod">
        <pc:chgData name="Heidi Hansen (HEI.ZBC - Lektor - NAHA - ZBC)" userId="b6be4f5a-dc03-4397-8f60-3145300cb296" providerId="ADAL" clId="{48840487-0639-41F0-9F66-5744542235A2}" dt="2024-04-16T07:13:14.824" v="533" actId="1076"/>
        <pc:sldMkLst>
          <pc:docMk/>
          <pc:sldMk cId="4218666935" sldId="260"/>
        </pc:sldMkLst>
        <pc:picChg chg="add mod">
          <ac:chgData name="Heidi Hansen (HEI.ZBC - Lektor - NAHA - ZBC)" userId="b6be4f5a-dc03-4397-8f60-3145300cb296" providerId="ADAL" clId="{48840487-0639-41F0-9F66-5744542235A2}" dt="2024-04-16T07:13:14.824" v="533" actId="1076"/>
          <ac:picMkLst>
            <pc:docMk/>
            <pc:sldMk cId="4218666935" sldId="260"/>
            <ac:picMk id="3" creationId="{07276AFE-6CC9-C187-2ED2-95BAAE8741F0}"/>
          </ac:picMkLst>
        </pc:picChg>
      </pc:sldChg>
      <pc:sldChg chg="modSp new mod">
        <pc:chgData name="Heidi Hansen (HEI.ZBC - Lektor - NAHA - ZBC)" userId="b6be4f5a-dc03-4397-8f60-3145300cb296" providerId="ADAL" clId="{48840487-0639-41F0-9F66-5744542235A2}" dt="2024-04-16T08:04:16.753" v="544" actId="20577"/>
        <pc:sldMkLst>
          <pc:docMk/>
          <pc:sldMk cId="3408368854" sldId="261"/>
        </pc:sldMkLst>
        <pc:spChg chg="mod">
          <ac:chgData name="Heidi Hansen (HEI.ZBC - Lektor - NAHA - ZBC)" userId="b6be4f5a-dc03-4397-8f60-3145300cb296" providerId="ADAL" clId="{48840487-0639-41F0-9F66-5744542235A2}" dt="2024-04-16T08:04:14.084" v="543" actId="20577"/>
          <ac:spMkLst>
            <pc:docMk/>
            <pc:sldMk cId="3408368854" sldId="261"/>
            <ac:spMk id="2" creationId="{E2F90DBE-8477-07CA-0B3D-1CB41D1C734D}"/>
          </ac:spMkLst>
        </pc:spChg>
        <pc:spChg chg="mod">
          <ac:chgData name="Heidi Hansen (HEI.ZBC - Lektor - NAHA - ZBC)" userId="b6be4f5a-dc03-4397-8f60-3145300cb296" providerId="ADAL" clId="{48840487-0639-41F0-9F66-5744542235A2}" dt="2024-04-16T08:04:16.753" v="544" actId="20577"/>
          <ac:spMkLst>
            <pc:docMk/>
            <pc:sldMk cId="3408368854" sldId="261"/>
            <ac:spMk id="3" creationId="{C41E6CD0-0570-1E34-BA79-39CB675806A9}"/>
          </ac:spMkLst>
        </pc:spChg>
      </pc:sldChg>
      <pc:sldChg chg="modSp new mod">
        <pc:chgData name="Heidi Hansen (HEI.ZBC - Lektor - NAHA - ZBC)" userId="b6be4f5a-dc03-4397-8f60-3145300cb296" providerId="ADAL" clId="{48840487-0639-41F0-9F66-5744542235A2}" dt="2024-04-16T08:21:50.060" v="1311" actId="113"/>
        <pc:sldMkLst>
          <pc:docMk/>
          <pc:sldMk cId="1305469397" sldId="262"/>
        </pc:sldMkLst>
        <pc:spChg chg="mod">
          <ac:chgData name="Heidi Hansen (HEI.ZBC - Lektor - NAHA - ZBC)" userId="b6be4f5a-dc03-4397-8f60-3145300cb296" providerId="ADAL" clId="{48840487-0639-41F0-9F66-5744542235A2}" dt="2024-04-16T08:13:16.523" v="664" actId="20577"/>
          <ac:spMkLst>
            <pc:docMk/>
            <pc:sldMk cId="1305469397" sldId="262"/>
            <ac:spMk id="2" creationId="{1AFF6923-134D-1650-F0FE-3AB39D3E2F01}"/>
          </ac:spMkLst>
        </pc:spChg>
        <pc:spChg chg="mod">
          <ac:chgData name="Heidi Hansen (HEI.ZBC - Lektor - NAHA - ZBC)" userId="b6be4f5a-dc03-4397-8f60-3145300cb296" providerId="ADAL" clId="{48840487-0639-41F0-9F66-5744542235A2}" dt="2024-04-16T08:21:50.060" v="1311" actId="113"/>
          <ac:spMkLst>
            <pc:docMk/>
            <pc:sldMk cId="1305469397" sldId="262"/>
            <ac:spMk id="3" creationId="{A826D24A-6E4E-ACDC-1C5F-DEDDE183BD81}"/>
          </ac:spMkLst>
        </pc:spChg>
      </pc:sldChg>
      <pc:sldChg chg="addSp new mod">
        <pc:chgData name="Heidi Hansen (HEI.ZBC - Lektor - NAHA - ZBC)" userId="b6be4f5a-dc03-4397-8f60-3145300cb296" providerId="ADAL" clId="{48840487-0639-41F0-9F66-5744542235A2}" dt="2024-04-16T08:18:49.331" v="1124" actId="22"/>
        <pc:sldMkLst>
          <pc:docMk/>
          <pc:sldMk cId="1189044343" sldId="263"/>
        </pc:sldMkLst>
        <pc:picChg chg="add">
          <ac:chgData name="Heidi Hansen (HEI.ZBC - Lektor - NAHA - ZBC)" userId="b6be4f5a-dc03-4397-8f60-3145300cb296" providerId="ADAL" clId="{48840487-0639-41F0-9F66-5744542235A2}" dt="2024-04-16T08:18:49.331" v="1124" actId="22"/>
          <ac:picMkLst>
            <pc:docMk/>
            <pc:sldMk cId="1189044343" sldId="263"/>
            <ac:picMk id="4" creationId="{9A786B33-5917-742B-08FF-F947B89A04A0}"/>
          </ac:picMkLst>
        </pc:picChg>
      </pc:sldChg>
      <pc:sldChg chg="addSp new mod">
        <pc:chgData name="Heidi Hansen (HEI.ZBC - Lektor - NAHA - ZBC)" userId="b6be4f5a-dc03-4397-8f60-3145300cb296" providerId="ADAL" clId="{48840487-0639-41F0-9F66-5744542235A2}" dt="2024-04-16T08:19:29.209" v="1126" actId="22"/>
        <pc:sldMkLst>
          <pc:docMk/>
          <pc:sldMk cId="278722361" sldId="264"/>
        </pc:sldMkLst>
        <pc:picChg chg="add">
          <ac:chgData name="Heidi Hansen (HEI.ZBC - Lektor - NAHA - ZBC)" userId="b6be4f5a-dc03-4397-8f60-3145300cb296" providerId="ADAL" clId="{48840487-0639-41F0-9F66-5744542235A2}" dt="2024-04-16T08:19:29.209" v="1126" actId="22"/>
          <ac:picMkLst>
            <pc:docMk/>
            <pc:sldMk cId="278722361" sldId="264"/>
            <ac:picMk id="4" creationId="{66E01464-E8DA-3884-4A54-4C47CB4659F4}"/>
          </ac:picMkLst>
        </pc:picChg>
      </pc:sldChg>
      <pc:sldChg chg="addSp delSp modSp new mod">
        <pc:chgData name="Heidi Hansen (HEI.ZBC - Lektor - NAHA - ZBC)" userId="b6be4f5a-dc03-4397-8f60-3145300cb296" providerId="ADAL" clId="{48840487-0639-41F0-9F66-5744542235A2}" dt="2024-04-16T08:48:44.125" v="1350" actId="14100"/>
        <pc:sldMkLst>
          <pc:docMk/>
          <pc:sldMk cId="3481885433" sldId="265"/>
        </pc:sldMkLst>
        <pc:spChg chg="mod">
          <ac:chgData name="Heidi Hansen (HEI.ZBC - Lektor - NAHA - ZBC)" userId="b6be4f5a-dc03-4397-8f60-3145300cb296" providerId="ADAL" clId="{48840487-0639-41F0-9F66-5744542235A2}" dt="2024-04-16T08:48:40.539" v="1349" actId="14100"/>
          <ac:spMkLst>
            <pc:docMk/>
            <pc:sldMk cId="3481885433" sldId="265"/>
            <ac:spMk id="2" creationId="{F3B7D641-F60B-ED81-4C82-B77C4E39B3B4}"/>
          </ac:spMkLst>
        </pc:spChg>
        <pc:spChg chg="add del mod">
          <ac:chgData name="Heidi Hansen (HEI.ZBC - Lektor - NAHA - ZBC)" userId="b6be4f5a-dc03-4397-8f60-3145300cb296" providerId="ADAL" clId="{48840487-0639-41F0-9F66-5744542235A2}" dt="2024-04-16T08:35:55.690" v="1317" actId="22"/>
          <ac:spMkLst>
            <pc:docMk/>
            <pc:sldMk cId="3481885433" sldId="265"/>
            <ac:spMk id="5" creationId="{A1F37E62-B3BE-89C4-DC84-753E9499555C}"/>
          </ac:spMkLst>
        </pc:spChg>
        <pc:picChg chg="add mod">
          <ac:chgData name="Heidi Hansen (HEI.ZBC - Lektor - NAHA - ZBC)" userId="b6be4f5a-dc03-4397-8f60-3145300cb296" providerId="ADAL" clId="{48840487-0639-41F0-9F66-5744542235A2}" dt="2024-04-16T08:48:44.125" v="1350" actId="14100"/>
          <ac:picMkLst>
            <pc:docMk/>
            <pc:sldMk cId="3481885433" sldId="265"/>
            <ac:picMk id="6" creationId="{1079A5AF-1C0D-A7B1-82F2-B8926A476FB2}"/>
          </ac:picMkLst>
        </pc:picChg>
      </pc:sldChg>
      <pc:sldChg chg="addSp modSp new mod">
        <pc:chgData name="Heidi Hansen (HEI.ZBC - Lektor - NAHA - ZBC)" userId="b6be4f5a-dc03-4397-8f60-3145300cb296" providerId="ADAL" clId="{48840487-0639-41F0-9F66-5744542235A2}" dt="2024-04-16T08:41:57.476" v="1346" actId="14100"/>
        <pc:sldMkLst>
          <pc:docMk/>
          <pc:sldMk cId="3262859283" sldId="266"/>
        </pc:sldMkLst>
        <pc:picChg chg="add mod">
          <ac:chgData name="Heidi Hansen (HEI.ZBC - Lektor - NAHA - ZBC)" userId="b6be4f5a-dc03-4397-8f60-3145300cb296" providerId="ADAL" clId="{48840487-0639-41F0-9F66-5744542235A2}" dt="2024-04-16T08:41:57.476" v="1346" actId="14100"/>
          <ac:picMkLst>
            <pc:docMk/>
            <pc:sldMk cId="3262859283" sldId="266"/>
            <ac:picMk id="3" creationId="{8A326FA4-17D9-9223-4485-5969833C2FEB}"/>
          </ac:picMkLst>
        </pc:picChg>
      </pc:sldChg>
      <pc:sldChg chg="addSp modSp new mod">
        <pc:chgData name="Heidi Hansen (HEI.ZBC - Lektor - NAHA - ZBC)" userId="b6be4f5a-dc03-4397-8f60-3145300cb296" providerId="ADAL" clId="{48840487-0639-41F0-9F66-5744542235A2}" dt="2024-04-16T08:41:29.325" v="1343" actId="1076"/>
        <pc:sldMkLst>
          <pc:docMk/>
          <pc:sldMk cId="2734640853" sldId="267"/>
        </pc:sldMkLst>
        <pc:picChg chg="add mod">
          <ac:chgData name="Heidi Hansen (HEI.ZBC - Lektor - NAHA - ZBC)" userId="b6be4f5a-dc03-4397-8f60-3145300cb296" providerId="ADAL" clId="{48840487-0639-41F0-9F66-5744542235A2}" dt="2024-04-16T08:41:29.325" v="1343" actId="1076"/>
          <ac:picMkLst>
            <pc:docMk/>
            <pc:sldMk cId="2734640853" sldId="267"/>
            <ac:picMk id="3" creationId="{0B485EF5-B52F-7A12-10A0-569F1AE79380}"/>
          </ac:picMkLst>
        </pc:picChg>
      </pc:sldChg>
      <pc:sldChg chg="modSp new mod">
        <pc:chgData name="Heidi Hansen (HEI.ZBC - Lektor - NAHA - ZBC)" userId="b6be4f5a-dc03-4397-8f60-3145300cb296" providerId="ADAL" clId="{48840487-0639-41F0-9F66-5744542235A2}" dt="2024-04-16T08:51:27.484" v="1501" actId="20577"/>
        <pc:sldMkLst>
          <pc:docMk/>
          <pc:sldMk cId="2022032207" sldId="268"/>
        </pc:sldMkLst>
        <pc:spChg chg="mod">
          <ac:chgData name="Heidi Hansen (HEI.ZBC - Lektor - NAHA - ZBC)" userId="b6be4f5a-dc03-4397-8f60-3145300cb296" providerId="ADAL" clId="{48840487-0639-41F0-9F66-5744542235A2}" dt="2024-04-16T08:49:57.159" v="1374" actId="20577"/>
          <ac:spMkLst>
            <pc:docMk/>
            <pc:sldMk cId="2022032207" sldId="268"/>
            <ac:spMk id="2" creationId="{0004FF6C-9C5D-5820-602B-019C81ADEA48}"/>
          </ac:spMkLst>
        </pc:spChg>
        <pc:spChg chg="mod">
          <ac:chgData name="Heidi Hansen (HEI.ZBC - Lektor - NAHA - ZBC)" userId="b6be4f5a-dc03-4397-8f60-3145300cb296" providerId="ADAL" clId="{48840487-0639-41F0-9F66-5744542235A2}" dt="2024-04-16T08:51:27.484" v="1501" actId="20577"/>
          <ac:spMkLst>
            <pc:docMk/>
            <pc:sldMk cId="2022032207" sldId="268"/>
            <ac:spMk id="3" creationId="{8F3F14CB-C7F5-7A7E-78DF-2515828C48D0}"/>
          </ac:spMkLst>
        </pc:spChg>
      </pc:sldChg>
      <pc:sldChg chg="new del">
        <pc:chgData name="Heidi Hansen (HEI.ZBC - Lektor - NAHA - ZBC)" userId="b6be4f5a-dc03-4397-8f60-3145300cb296" providerId="ADAL" clId="{48840487-0639-41F0-9F66-5744542235A2}" dt="2024-04-16T10:07:22.295" v="1515" actId="47"/>
        <pc:sldMkLst>
          <pc:docMk/>
          <pc:sldMk cId="2089301838" sldId="269"/>
        </pc:sldMkLst>
      </pc:sldChg>
      <pc:sldChg chg="addSp new mod ord">
        <pc:chgData name="Heidi Hansen (HEI.ZBC - Lektor - NAHA - ZBC)" userId="b6be4f5a-dc03-4397-8f60-3145300cb296" providerId="ADAL" clId="{48840487-0639-41F0-9F66-5744542235A2}" dt="2024-04-16T09:04:32.425" v="1506"/>
        <pc:sldMkLst>
          <pc:docMk/>
          <pc:sldMk cId="1829418556" sldId="270"/>
        </pc:sldMkLst>
        <pc:picChg chg="add">
          <ac:chgData name="Heidi Hansen (HEI.ZBC - Lektor - NAHA - ZBC)" userId="b6be4f5a-dc03-4397-8f60-3145300cb296" providerId="ADAL" clId="{48840487-0639-41F0-9F66-5744542235A2}" dt="2024-04-16T08:52:16.655" v="1504" actId="22"/>
          <ac:picMkLst>
            <pc:docMk/>
            <pc:sldMk cId="1829418556" sldId="270"/>
            <ac:picMk id="4" creationId="{51F2D90C-3848-A0AF-B5C9-3737C7ABF85D}"/>
          </ac:picMkLst>
        </pc:picChg>
      </pc:sldChg>
      <pc:sldChg chg="addSp new mod">
        <pc:chgData name="Heidi Hansen (HEI.ZBC - Lektor - NAHA - ZBC)" userId="b6be4f5a-dc03-4397-8f60-3145300cb296" providerId="ADAL" clId="{48840487-0639-41F0-9F66-5744542235A2}" dt="2024-04-16T10:03:08.041" v="1508" actId="22"/>
        <pc:sldMkLst>
          <pc:docMk/>
          <pc:sldMk cId="2243019090" sldId="271"/>
        </pc:sldMkLst>
        <pc:picChg chg="add">
          <ac:chgData name="Heidi Hansen (HEI.ZBC - Lektor - NAHA - ZBC)" userId="b6be4f5a-dc03-4397-8f60-3145300cb296" providerId="ADAL" clId="{48840487-0639-41F0-9F66-5744542235A2}" dt="2024-04-16T10:03:08.041" v="1508" actId="22"/>
          <ac:picMkLst>
            <pc:docMk/>
            <pc:sldMk cId="2243019090" sldId="271"/>
            <ac:picMk id="4" creationId="{5D7FC1E3-99A8-7DA6-7A35-AEF243A6EAE6}"/>
          </ac:picMkLst>
        </pc:picChg>
      </pc:sldChg>
      <pc:sldChg chg="addSp new mod">
        <pc:chgData name="Heidi Hansen (HEI.ZBC - Lektor - NAHA - ZBC)" userId="b6be4f5a-dc03-4397-8f60-3145300cb296" providerId="ADAL" clId="{48840487-0639-41F0-9F66-5744542235A2}" dt="2024-04-16T10:04:27.520" v="1510" actId="22"/>
        <pc:sldMkLst>
          <pc:docMk/>
          <pc:sldMk cId="2165879179" sldId="272"/>
        </pc:sldMkLst>
        <pc:picChg chg="add">
          <ac:chgData name="Heidi Hansen (HEI.ZBC - Lektor - NAHA - ZBC)" userId="b6be4f5a-dc03-4397-8f60-3145300cb296" providerId="ADAL" clId="{48840487-0639-41F0-9F66-5744542235A2}" dt="2024-04-16T10:04:27.520" v="1510" actId="22"/>
          <ac:picMkLst>
            <pc:docMk/>
            <pc:sldMk cId="2165879179" sldId="272"/>
            <ac:picMk id="4" creationId="{B7C9A6CE-3549-17A4-12D2-3DBC2F3A4152}"/>
          </ac:picMkLst>
        </pc:picChg>
      </pc:sldChg>
      <pc:sldChg chg="addSp delSp new mod">
        <pc:chgData name="Heidi Hansen (HEI.ZBC - Lektor - NAHA - ZBC)" userId="b6be4f5a-dc03-4397-8f60-3145300cb296" providerId="ADAL" clId="{48840487-0639-41F0-9F66-5744542235A2}" dt="2024-04-16T10:07:17.344" v="1514" actId="22"/>
        <pc:sldMkLst>
          <pc:docMk/>
          <pc:sldMk cId="3022049350" sldId="273"/>
        </pc:sldMkLst>
        <pc:picChg chg="add del">
          <ac:chgData name="Heidi Hansen (HEI.ZBC - Lektor - NAHA - ZBC)" userId="b6be4f5a-dc03-4397-8f60-3145300cb296" providerId="ADAL" clId="{48840487-0639-41F0-9F66-5744542235A2}" dt="2024-04-16T10:07:13.373" v="1513" actId="478"/>
          <ac:picMkLst>
            <pc:docMk/>
            <pc:sldMk cId="3022049350" sldId="273"/>
            <ac:picMk id="4" creationId="{E5CC6AAE-A583-D91C-7077-21EE6E3CCFDA}"/>
          </ac:picMkLst>
        </pc:picChg>
        <pc:picChg chg="add">
          <ac:chgData name="Heidi Hansen (HEI.ZBC - Lektor - NAHA - ZBC)" userId="b6be4f5a-dc03-4397-8f60-3145300cb296" providerId="ADAL" clId="{48840487-0639-41F0-9F66-5744542235A2}" dt="2024-04-16T10:07:17.344" v="1514" actId="22"/>
          <ac:picMkLst>
            <pc:docMk/>
            <pc:sldMk cId="3022049350" sldId="273"/>
            <ac:picMk id="6" creationId="{5C853FB9-95DC-9DFD-4B84-B1A4B37900A0}"/>
          </ac:picMkLst>
        </pc:picChg>
      </pc:sldChg>
      <pc:sldChg chg="new">
        <pc:chgData name="Heidi Hansen (HEI.ZBC - Lektor - NAHA - ZBC)" userId="b6be4f5a-dc03-4397-8f60-3145300cb296" providerId="ADAL" clId="{48840487-0639-41F0-9F66-5744542235A2}" dt="2024-04-17T06:35:35.799" v="1517" actId="680"/>
        <pc:sldMkLst>
          <pc:docMk/>
          <pc:sldMk cId="1815188398" sldId="274"/>
        </pc:sldMkLst>
      </pc:sldChg>
      <pc:sldChg chg="modSp new mod">
        <pc:chgData name="Heidi Hansen (HEI.ZBC - Lektor - NAHA - ZBC)" userId="b6be4f5a-dc03-4397-8f60-3145300cb296" providerId="ADAL" clId="{48840487-0639-41F0-9F66-5744542235A2}" dt="2024-04-17T06:41:12.351" v="1722" actId="20577"/>
        <pc:sldMkLst>
          <pc:docMk/>
          <pc:sldMk cId="3199294898" sldId="275"/>
        </pc:sldMkLst>
        <pc:spChg chg="mod">
          <ac:chgData name="Heidi Hansen (HEI.ZBC - Lektor - NAHA - ZBC)" userId="b6be4f5a-dc03-4397-8f60-3145300cb296" providerId="ADAL" clId="{48840487-0639-41F0-9F66-5744542235A2}" dt="2024-04-17T06:39:39.254" v="1529" actId="20577"/>
          <ac:spMkLst>
            <pc:docMk/>
            <pc:sldMk cId="3199294898" sldId="275"/>
            <ac:spMk id="2" creationId="{6014060D-E4D9-B384-32AC-96890834C5D9}"/>
          </ac:spMkLst>
        </pc:spChg>
        <pc:spChg chg="mod">
          <ac:chgData name="Heidi Hansen (HEI.ZBC - Lektor - NAHA - ZBC)" userId="b6be4f5a-dc03-4397-8f60-3145300cb296" providerId="ADAL" clId="{48840487-0639-41F0-9F66-5744542235A2}" dt="2024-04-17T06:41:12.351" v="1722" actId="20577"/>
          <ac:spMkLst>
            <pc:docMk/>
            <pc:sldMk cId="3199294898" sldId="275"/>
            <ac:spMk id="3" creationId="{67FD9219-7669-3EC0-522C-473E12B9B13A}"/>
          </ac:spMkLst>
        </pc:spChg>
      </pc:sldChg>
      <pc:sldChg chg="del">
        <pc:chgData name="Heidi Hansen (HEI.ZBC - Lektor - NAHA - ZBC)" userId="b6be4f5a-dc03-4397-8f60-3145300cb296" providerId="ADAL" clId="{48840487-0639-41F0-9F66-5744542235A2}" dt="2024-04-16T06:51:21.729" v="137" actId="47"/>
        <pc:sldMkLst>
          <pc:docMk/>
          <pc:sldMk cId="3197544210" sldId="291"/>
        </pc:sldMkLst>
      </pc:sldChg>
      <pc:sldChg chg="del">
        <pc:chgData name="Heidi Hansen (HEI.ZBC - Lektor - NAHA - ZBC)" userId="b6be4f5a-dc03-4397-8f60-3145300cb296" providerId="ADAL" clId="{48840487-0639-41F0-9F66-5744542235A2}" dt="2024-04-16T06:51:20.655" v="136" actId="47"/>
        <pc:sldMkLst>
          <pc:docMk/>
          <pc:sldMk cId="3071149136" sldId="293"/>
        </pc:sldMkLst>
      </pc:sldChg>
      <pc:sldChg chg="del">
        <pc:chgData name="Heidi Hansen (HEI.ZBC - Lektor - NAHA - ZBC)" userId="b6be4f5a-dc03-4397-8f60-3145300cb296" providerId="ADAL" clId="{48840487-0639-41F0-9F66-5744542235A2}" dt="2024-04-16T06:51:23.400" v="139" actId="47"/>
        <pc:sldMkLst>
          <pc:docMk/>
          <pc:sldMk cId="3067424797" sldId="294"/>
        </pc:sldMkLst>
      </pc:sldChg>
      <pc:sldChg chg="del">
        <pc:chgData name="Heidi Hansen (HEI.ZBC - Lektor - NAHA - ZBC)" userId="b6be4f5a-dc03-4397-8f60-3145300cb296" providerId="ADAL" clId="{48840487-0639-41F0-9F66-5744542235A2}" dt="2024-04-16T06:51:27.746" v="141" actId="47"/>
        <pc:sldMkLst>
          <pc:docMk/>
          <pc:sldMk cId="1278035387" sldId="295"/>
        </pc:sldMkLst>
      </pc:sldChg>
      <pc:sldChg chg="del">
        <pc:chgData name="Heidi Hansen (HEI.ZBC - Lektor - NAHA - ZBC)" userId="b6be4f5a-dc03-4397-8f60-3145300cb296" providerId="ADAL" clId="{48840487-0639-41F0-9F66-5744542235A2}" dt="2024-04-16T06:51:22.471" v="138" actId="47"/>
        <pc:sldMkLst>
          <pc:docMk/>
          <pc:sldMk cId="2013147041" sldId="296"/>
        </pc:sldMkLst>
      </pc:sldChg>
      <pc:sldChg chg="del">
        <pc:chgData name="Heidi Hansen (HEI.ZBC - Lektor - NAHA - ZBC)" userId="b6be4f5a-dc03-4397-8f60-3145300cb296" providerId="ADAL" clId="{48840487-0639-41F0-9F66-5744542235A2}" dt="2024-04-16T06:51:24.347" v="140" actId="47"/>
        <pc:sldMkLst>
          <pc:docMk/>
          <pc:sldMk cId="468515704" sldId="2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0FAE1-5AB3-4DEC-B015-2454C19DF334}" type="datetimeFigureOut">
              <a:rPr lang="da-DK" smtClean="0"/>
              <a:t>17-04-2024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023938" y="1235075"/>
            <a:ext cx="48101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752747"/>
            <a:ext cx="5486400" cy="38886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380333"/>
            <a:ext cx="2971800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9380333"/>
            <a:ext cx="2971800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B82C2-8468-4C00-88D5-19B8DE4756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7837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CD5D2-B50A-4191-98B5-58F0BFBF1EB0}" type="datetime1">
              <a:rPr lang="da-DK" smtClean="0"/>
              <a:t>17-04-2024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3284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719AB-7A54-41AE-8B1A-D254090EB697}" type="datetime1">
              <a:rPr lang="da-DK" smtClean="0"/>
              <a:t>17-04-2024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5706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FB1-39C8-474B-8257-6D768DDAE528}" type="datetime1">
              <a:rPr lang="da-DK" smtClean="0"/>
              <a:t>17-04-2024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7321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30D9E-1B88-4401-9C89-685580E5A5B9}" type="datetime1">
              <a:rPr lang="da-DK" smtClean="0"/>
              <a:t>17-04-2024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1895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5A1A-ACD3-468A-B5E7-9EA1C8FD667D}" type="datetime1">
              <a:rPr lang="da-DK" smtClean="0"/>
              <a:t>17-04-2024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971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A761-656F-4399-A2C8-049157A02C37}" type="datetime1">
              <a:rPr lang="da-DK" smtClean="0"/>
              <a:t>17-04-2024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271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7E4D-ACC6-4002-A423-21C16A0E9226}" type="datetime1">
              <a:rPr lang="da-DK" smtClean="0"/>
              <a:t>17-04-2024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6318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64F9-A70E-4D7B-A8F4-FCD4EFB31626}" type="datetime1">
              <a:rPr lang="da-DK" smtClean="0"/>
              <a:t>17-04-2024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447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69078-15BB-4494-918E-454A2C1A51CB}" type="datetime1">
              <a:rPr lang="da-DK" smtClean="0"/>
              <a:t>17-04-2024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3060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3748-0F75-42C5-8D2C-78333A18FA96}" type="datetime1">
              <a:rPr lang="da-DK" smtClean="0"/>
              <a:t>17-04-2024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1747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8FEB-7BDC-44E2-819C-DB88D7EA7ECE}" type="datetime1">
              <a:rPr lang="da-DK" smtClean="0"/>
              <a:t>17-04-2024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6344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A055E1-8BB1-4571-8902-2C2C565B1F43}" type="datetime1">
              <a:rPr lang="da-DK" smtClean="0"/>
              <a:t>17-04-2024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698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81A566-9212-7B24-5583-81F395446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VØ 2a torsdag den 18. april 2024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072EA94-BA7C-485C-B7A6-1651EEE2A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</a:t>
            </a:fld>
            <a:endParaRPr lang="da-DK"/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5802C856-631E-C896-A5E6-63398ECBA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475515"/>
              </p:ext>
            </p:extLst>
          </p:nvPr>
        </p:nvGraphicFramePr>
        <p:xfrm>
          <a:off x="681038" y="1825625"/>
          <a:ext cx="7686137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2152">
                  <a:extLst>
                    <a:ext uri="{9D8B030D-6E8A-4147-A177-3AD203B41FA5}">
                      <a16:colId xmlns:a16="http://schemas.microsoft.com/office/drawing/2014/main" val="3645180876"/>
                    </a:ext>
                  </a:extLst>
                </a:gridCol>
                <a:gridCol w="6003985">
                  <a:extLst>
                    <a:ext uri="{9D8B030D-6E8A-4147-A177-3AD203B41FA5}">
                      <a16:colId xmlns:a16="http://schemas.microsoft.com/office/drawing/2014/main" val="483221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Indhold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04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09.20 – 09.25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Registrering af fravær + præsentation af dagens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03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09.25 – 09.40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Kort samtale om kapitel 26.4 Valg af leverandører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43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09.40 – 10.20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læser selv kapitel 26.5 og 26.6</a:t>
                      </a:r>
                    </a:p>
                    <a:p>
                      <a:r>
                        <a:rPr lang="da-DK" dirty="0"/>
                        <a:t>Og løser opgave 26.9 og 26.10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76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10.20 – 10.30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Pause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99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10.30 – 10.35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Registrering af fravær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186596"/>
                  </a:ext>
                </a:extLst>
              </a:tr>
              <a:tr h="508127">
                <a:tc>
                  <a:txBody>
                    <a:bodyPr/>
                    <a:lstStyle/>
                    <a:p>
                      <a:r>
                        <a:rPr lang="da-DK" dirty="0"/>
                        <a:t>10.35 – 10.55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Samtale om kapitel 26.5 og 26.6</a:t>
                      </a:r>
                    </a:p>
                    <a:p>
                      <a:r>
                        <a:rPr lang="da-DK" dirty="0"/>
                        <a:t>Gennemgang af opgave 26.9 og 26.10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64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10.55 – 11.30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Læs kapitel 26.7 og 26.7.1 – og løs opgave 26.13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018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437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8C4BDC-90F6-0369-DFDE-C4F680336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26.4 Valg af leverandører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665475-B7E6-EE53-0331-7C340D862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det, der er vigtigt, når en virksomhed vælger sine leverandører?</a:t>
            </a:r>
          </a:p>
          <a:p>
            <a:r>
              <a:rPr lang="da-DK" dirty="0"/>
              <a:t>Hvordan finder en virksomhed frem til de rigtige leverandører? Hvad er det, man skal undersøge – og hvordan?</a:t>
            </a:r>
          </a:p>
          <a:p>
            <a:r>
              <a:rPr lang="da-DK" dirty="0"/>
              <a:t>CSR – hvordan har det betydning ved valg af leverandører?</a:t>
            </a: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835E3B8-69CC-4C6D-539D-F41ECF62C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9702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18838DD2-6BA0-3435-9646-D0A8D1897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3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95A16BD-1851-37DC-2C97-BEA62981A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7" y="204787"/>
            <a:ext cx="8810625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63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F90DBE-8477-07CA-0B3D-1CB41D1C7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 selv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1E6CD0-0570-1E34-BA79-39CB67580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Læs kapitel:</a:t>
            </a:r>
          </a:p>
          <a:p>
            <a:pPr marL="0" indent="0">
              <a:buNone/>
            </a:pPr>
            <a:r>
              <a:rPr lang="da-DK" dirty="0"/>
              <a:t>26.5 Inventarmotiver</a:t>
            </a:r>
          </a:p>
          <a:p>
            <a:pPr marL="0" indent="0">
              <a:buNone/>
            </a:pPr>
            <a:r>
              <a:rPr lang="da-DK" dirty="0"/>
              <a:t>26.6 Lagermodel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Løs opgave 26.9 og 26.10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59ECCFC-CFF4-F549-7D77-A08DFA876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8368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FF6923-134D-1650-F0FE-3AB39D3E2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26.5 Lagermotiver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26D24A-6E4E-ACDC-1C5F-DEDDE183B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Hvad er definitionen på, hvad lagermotiver er?</a:t>
            </a:r>
          </a:p>
          <a:p>
            <a:r>
              <a:rPr lang="da-DK" dirty="0"/>
              <a:t>Hvilke </a:t>
            </a:r>
            <a:r>
              <a:rPr lang="da-DK" b="1" dirty="0"/>
              <a:t>konkrete motiver </a:t>
            </a:r>
            <a:r>
              <a:rPr lang="da-DK" dirty="0"/>
              <a:t>kan en virksomhed have for at have </a:t>
            </a:r>
            <a:r>
              <a:rPr lang="da-DK" b="1" dirty="0"/>
              <a:t>et stort varelager</a:t>
            </a:r>
            <a:r>
              <a:rPr lang="da-DK" dirty="0"/>
              <a:t>?</a:t>
            </a:r>
          </a:p>
          <a:p>
            <a:r>
              <a:rPr lang="da-DK" dirty="0"/>
              <a:t>Hvad betyder det for</a:t>
            </a:r>
            <a:r>
              <a:rPr lang="da-DK" b="1" dirty="0"/>
              <a:t> leveringsservicen</a:t>
            </a:r>
            <a:r>
              <a:rPr lang="da-DK" dirty="0"/>
              <a:t>, når en virksomhed </a:t>
            </a:r>
            <a:r>
              <a:rPr lang="da-DK" b="1" dirty="0"/>
              <a:t>øger sit varelager</a:t>
            </a:r>
            <a:r>
              <a:rPr lang="da-DK" dirty="0"/>
              <a:t>?</a:t>
            </a:r>
          </a:p>
          <a:p>
            <a:r>
              <a:rPr lang="da-DK" dirty="0"/>
              <a:t>Og hvad betyder det for </a:t>
            </a:r>
            <a:r>
              <a:rPr lang="da-DK" b="1" dirty="0"/>
              <a:t>leveringsservicen</a:t>
            </a:r>
            <a:r>
              <a:rPr lang="da-DK" dirty="0"/>
              <a:t>, når en virksomhed </a:t>
            </a:r>
            <a:r>
              <a:rPr lang="da-DK" b="1" dirty="0"/>
              <a:t>mindsker sit varelager</a:t>
            </a:r>
            <a:r>
              <a:rPr lang="da-DK" dirty="0"/>
              <a:t>?</a:t>
            </a:r>
          </a:p>
          <a:p>
            <a:r>
              <a:rPr lang="da-DK" dirty="0"/>
              <a:t>Hvad betyder det for </a:t>
            </a:r>
            <a:r>
              <a:rPr lang="da-DK" b="1" dirty="0"/>
              <a:t>logistikomkostningerne</a:t>
            </a:r>
            <a:r>
              <a:rPr lang="da-DK" dirty="0"/>
              <a:t>, når en virksomhed </a:t>
            </a:r>
            <a:r>
              <a:rPr lang="da-DK" b="1" dirty="0"/>
              <a:t>øger sit varelager</a:t>
            </a:r>
            <a:r>
              <a:rPr lang="da-DK" dirty="0"/>
              <a:t>?</a:t>
            </a:r>
          </a:p>
          <a:p>
            <a:r>
              <a:rPr lang="da-DK" dirty="0"/>
              <a:t>Hvad betyder det for </a:t>
            </a:r>
            <a:r>
              <a:rPr lang="da-DK" b="1" dirty="0"/>
              <a:t>logistikomkostningerne</a:t>
            </a:r>
            <a:r>
              <a:rPr lang="da-DK" dirty="0"/>
              <a:t>, når en virksomhed </a:t>
            </a:r>
            <a:r>
              <a:rPr lang="da-DK" b="1" dirty="0"/>
              <a:t>mindsker sit varelager</a:t>
            </a:r>
            <a:r>
              <a:rPr lang="da-DK" dirty="0"/>
              <a:t>?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6C3067F-DFBB-C850-89DA-27FDE6B59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5469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5BC8F665-9B83-E219-27B8-A71D0C0E2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6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A786B33-5917-742B-08FF-F947B89A0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0652"/>
            <a:ext cx="9906000" cy="545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044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0589D2FE-E4A6-7592-3653-179DCAA2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7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6E01464-E8DA-3884-4A54-4C47CB465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1707"/>
            <a:ext cx="9906000" cy="529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2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B7D641-F60B-ED81-4C82-B77C4E39B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454382"/>
          </a:xfrm>
        </p:spPr>
        <p:txBody>
          <a:bodyPr>
            <a:normAutofit/>
          </a:bodyPr>
          <a:lstStyle/>
          <a:p>
            <a:r>
              <a:rPr lang="da-DK" sz="1800" dirty="0"/>
              <a:t>Opgave 26.9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37473F2E-0BD6-50C7-6C4B-E1AB3EFB3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8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1079A5AF-1C0D-A7B1-82F2-B8926A476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24" y="819510"/>
            <a:ext cx="8343580" cy="590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85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92C15D5D-9FD0-212A-D964-8FDF0420D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9</a:t>
            </a:fld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A326FA4-17D9-9223-4485-5969833C2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16" y="899346"/>
            <a:ext cx="8269555" cy="559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59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5DCD6127-9184-25DD-72A4-67DF70FE6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10</a:t>
            </a:fld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B485EF5-B52F-7A12-10A0-569F1AE79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17" y="1251922"/>
            <a:ext cx="9093889" cy="30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40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04FF6C-9C5D-5820-602B-019C81ADE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26.6 Lagermodel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3F14CB-C7F5-7A7E-78DF-2515828C4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en lagermodel?</a:t>
            </a:r>
          </a:p>
          <a:p>
            <a:r>
              <a:rPr lang="da-DK" dirty="0"/>
              <a:t>Hvordan finder man det gennemsnitlige varelager?</a:t>
            </a:r>
          </a:p>
          <a:p>
            <a:r>
              <a:rPr lang="da-DK" dirty="0"/>
              <a:t>Hvad er et sikkerhedslager?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C94634D-B9C2-2638-631F-68D303886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2032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74ABA260-2E25-F274-8139-EF384CE2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12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1F2D90C-3848-A0AF-B5C9-3737C7ABF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" y="304800"/>
            <a:ext cx="9648825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18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027010FE-E9C7-617A-B4F7-5F2163715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13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D7FC1E3-99A8-7DA6-7A35-AEF243A6E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723900"/>
            <a:ext cx="98298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19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DE6E13E6-B0D8-93F8-BB12-A3996412E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14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7C9A6CE-3549-17A4-12D2-3DBC2F3A4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6820"/>
            <a:ext cx="9906000" cy="566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879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17ABD1C8-F41F-AA23-5D9D-9612DE4DB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15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5C853FB9-95DC-9DFD-4B84-B1A4B3790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822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49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0A21E5EB-AB8E-0CBC-D02A-12D1130C8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16</a:t>
            </a:fld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7276AFE-6CC9-C187-2ED2-95BAAE874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853" y="298190"/>
            <a:ext cx="6397984" cy="624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66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14060D-E4D9-B384-32AC-96890834C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 selv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FD9219-7669-3EC0-522C-473E12B9B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Læs kapitel 26.7</a:t>
            </a:r>
          </a:p>
          <a:p>
            <a:pPr marL="0" indent="0">
              <a:buNone/>
            </a:pPr>
            <a:r>
              <a:rPr lang="da-DK" dirty="0"/>
              <a:t>Og underkapitlet 26.7.1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Løs herefter opgave 26.13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Vi taler om 26.7 og ser på resultatet af opgaven i morgen.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48EC188-C94D-6719-0653-EA9572009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9294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3DB18BA5-805A-2156-464B-2F85ABA75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5188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1467</TotalTime>
  <Words>293</Words>
  <Application>Microsoft Office PowerPoint</Application>
  <PresentationFormat>A4-papir (210 x 297 mm)</PresentationFormat>
  <Paragraphs>66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Office-tema</vt:lpstr>
      <vt:lpstr>VØ 2a torsdag den 18. april 2024</vt:lpstr>
      <vt:lpstr>26.4 Valg af leverandører</vt:lpstr>
      <vt:lpstr>PowerPoint-præsentation</vt:lpstr>
      <vt:lpstr>Arbejd selv</vt:lpstr>
      <vt:lpstr>26.5 Lagermotiver</vt:lpstr>
      <vt:lpstr>PowerPoint-præsentation</vt:lpstr>
      <vt:lpstr>PowerPoint-præsentation</vt:lpstr>
      <vt:lpstr>Opgave 26.9</vt:lpstr>
      <vt:lpstr>PowerPoint-præsentation</vt:lpstr>
      <vt:lpstr>PowerPoint-præsentation</vt:lpstr>
      <vt:lpstr>26.6 Lagermodel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Arbejd selv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Heidi Hansen (HEI.ZBC - Lektor - NAHA - ZBC)</dc:creator>
  <cp:lastModifiedBy>Heidi Hansen (HEI.ZBC - Lektor - NAHA - ZBC)</cp:lastModifiedBy>
  <cp:revision>12</cp:revision>
  <cp:lastPrinted>2024-03-06T17:12:00Z</cp:lastPrinted>
  <dcterms:created xsi:type="dcterms:W3CDTF">2024-03-04T17:09:33Z</dcterms:created>
  <dcterms:modified xsi:type="dcterms:W3CDTF">2024-04-17T06:42:34Z</dcterms:modified>
</cp:coreProperties>
</file>