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sldIdLst>
    <p:sldId id="256" r:id="rId5"/>
    <p:sldId id="260" r:id="rId6"/>
    <p:sldId id="258" r:id="rId7"/>
    <p:sldId id="257" r:id="rId8"/>
    <p:sldId id="263" r:id="rId9"/>
    <p:sldId id="264" r:id="rId10"/>
    <p:sldId id="267" r:id="rId11"/>
    <p:sldId id="268" r:id="rId12"/>
    <p:sldId id="265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5" d="100"/>
          <a:sy n="65" d="100"/>
        </p:scale>
        <p:origin x="9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ya Kuznyetsova (NKU.ZBC - Lektor - NAHA - ZBC)" userId="8995744a-5265-44af-b22a-1c99d6dea1fe" providerId="ADAL" clId="{2BDFAF67-D4BC-4F70-878F-41D9E2FDB3B9}"/>
    <pc:docChg chg="undo custSel addSld delSld modSld">
      <pc:chgData name="Natalya Kuznyetsova (NKU.ZBC - Lektor - NAHA - ZBC)" userId="8995744a-5265-44af-b22a-1c99d6dea1fe" providerId="ADAL" clId="{2BDFAF67-D4BC-4F70-878F-41D9E2FDB3B9}" dt="2024-08-12T11:06:01.721" v="543" actId="20577"/>
      <pc:docMkLst>
        <pc:docMk/>
      </pc:docMkLst>
      <pc:sldChg chg="modSp">
        <pc:chgData name="Natalya Kuznyetsova (NKU.ZBC - Lektor - NAHA - ZBC)" userId="8995744a-5265-44af-b22a-1c99d6dea1fe" providerId="ADAL" clId="{2BDFAF67-D4BC-4F70-878F-41D9E2FDB3B9}" dt="2024-08-12T07:28:45.346" v="382" actId="20577"/>
        <pc:sldMkLst>
          <pc:docMk/>
          <pc:sldMk cId="900133791" sldId="256"/>
        </pc:sldMkLst>
        <pc:spChg chg="mod">
          <ac:chgData name="Natalya Kuznyetsova (NKU.ZBC - Lektor - NAHA - ZBC)" userId="8995744a-5265-44af-b22a-1c99d6dea1fe" providerId="ADAL" clId="{2BDFAF67-D4BC-4F70-878F-41D9E2FDB3B9}" dt="2024-08-12T07:28:45.346" v="382" actId="20577"/>
          <ac:spMkLst>
            <pc:docMk/>
            <pc:sldMk cId="900133791" sldId="256"/>
            <ac:spMk id="2" creationId="{00000000-0000-0000-0000-000000000000}"/>
          </ac:spMkLst>
        </pc:spChg>
        <pc:spChg chg="mod">
          <ac:chgData name="Natalya Kuznyetsova (NKU.ZBC - Lektor - NAHA - ZBC)" userId="8995744a-5265-44af-b22a-1c99d6dea1fe" providerId="ADAL" clId="{2BDFAF67-D4BC-4F70-878F-41D9E2FDB3B9}" dt="2024-08-12T07:26:46.337" v="372" actId="255"/>
          <ac:spMkLst>
            <pc:docMk/>
            <pc:sldMk cId="900133791" sldId="256"/>
            <ac:spMk id="3" creationId="{00000000-0000-0000-0000-000000000000}"/>
          </ac:spMkLst>
        </pc:spChg>
      </pc:sldChg>
      <pc:sldChg chg="delSp modSp delDesignElem">
        <pc:chgData name="Natalya Kuznyetsova (NKU.ZBC - Lektor - NAHA - ZBC)" userId="8995744a-5265-44af-b22a-1c99d6dea1fe" providerId="ADAL" clId="{2BDFAF67-D4BC-4F70-878F-41D9E2FDB3B9}" dt="2024-08-12T07:16:12.805" v="269" actId="27636"/>
        <pc:sldMkLst>
          <pc:docMk/>
          <pc:sldMk cId="4268684093" sldId="257"/>
        </pc:sldMkLst>
        <pc:spChg chg="mod">
          <ac:chgData name="Natalya Kuznyetsova (NKU.ZBC - Lektor - NAHA - ZBC)" userId="8995744a-5265-44af-b22a-1c99d6dea1fe" providerId="ADAL" clId="{2BDFAF67-D4BC-4F70-878F-41D9E2FDB3B9}" dt="2024-08-12T07:15:48.727" v="265" actId="13926"/>
          <ac:spMkLst>
            <pc:docMk/>
            <pc:sldMk cId="4268684093" sldId="257"/>
            <ac:spMk id="2" creationId="{00000000-0000-0000-0000-000000000000}"/>
          </ac:spMkLst>
        </pc:spChg>
        <pc:spChg chg="mod">
          <ac:chgData name="Natalya Kuznyetsova (NKU.ZBC - Lektor - NAHA - ZBC)" userId="8995744a-5265-44af-b22a-1c99d6dea1fe" providerId="ADAL" clId="{2BDFAF67-D4BC-4F70-878F-41D9E2FDB3B9}" dt="2024-08-12T07:16:12.805" v="269" actId="27636"/>
          <ac:spMkLst>
            <pc:docMk/>
            <pc:sldMk cId="4268684093" sldId="257"/>
            <ac:spMk id="3" creationId="{00000000-0000-0000-0000-000000000000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4268684093" sldId="257"/>
            <ac:spMk id="21" creationId="{C314C310-850D-4491-AA52-C75BEA68B68C}"/>
          </ac:spMkLst>
        </pc:spChg>
        <pc:grpChg chg="del">
          <ac:chgData name="Natalya Kuznyetsova (NKU.ZBC - Lektor - NAHA - ZBC)" userId="8995744a-5265-44af-b22a-1c99d6dea1fe" providerId="ADAL" clId="{2BDFAF67-D4BC-4F70-878F-41D9E2FDB3B9}" dt="2024-08-12T07:13:31.877" v="202"/>
          <ac:grpSpMkLst>
            <pc:docMk/>
            <pc:sldMk cId="4268684093" sldId="257"/>
            <ac:grpSpMk id="23" creationId="{D4EC3799-3F52-48CE-85CC-83AED368EB42}"/>
          </ac:grpSpMkLst>
        </pc:grpChg>
        <pc:cxnChg chg="del">
          <ac:chgData name="Natalya Kuznyetsova (NKU.ZBC - Lektor - NAHA - ZBC)" userId="8995744a-5265-44af-b22a-1c99d6dea1fe" providerId="ADAL" clId="{2BDFAF67-D4BC-4F70-878F-41D9E2FDB3B9}" dt="2024-08-12T07:13:31.877" v="202"/>
          <ac:cxnSpMkLst>
            <pc:docMk/>
            <pc:sldMk cId="4268684093" sldId="257"/>
            <ac:cxnSpMk id="27" creationId="{789E20C7-BB50-4317-93C7-90C8ED80B275}"/>
          </ac:cxnSpMkLst>
        </pc:cxnChg>
      </pc:sldChg>
      <pc:sldChg chg="addSp delSp modSp">
        <pc:chgData name="Natalya Kuznyetsova (NKU.ZBC - Lektor - NAHA - ZBC)" userId="8995744a-5265-44af-b22a-1c99d6dea1fe" providerId="ADAL" clId="{2BDFAF67-D4BC-4F70-878F-41D9E2FDB3B9}" dt="2024-08-07T12:22:43.348" v="56" actId="255"/>
        <pc:sldMkLst>
          <pc:docMk/>
          <pc:sldMk cId="2553095009" sldId="258"/>
        </pc:sldMkLst>
        <pc:spChg chg="mod">
          <ac:chgData name="Natalya Kuznyetsova (NKU.ZBC - Lektor - NAHA - ZBC)" userId="8995744a-5265-44af-b22a-1c99d6dea1fe" providerId="ADAL" clId="{2BDFAF67-D4BC-4F70-878F-41D9E2FDB3B9}" dt="2024-08-07T12:22:09.518" v="4" actId="122"/>
          <ac:spMkLst>
            <pc:docMk/>
            <pc:sldMk cId="2553095009" sldId="258"/>
            <ac:spMk id="2" creationId="{00000000-0000-0000-0000-000000000000}"/>
          </ac:spMkLst>
        </pc:spChg>
        <pc:spChg chg="add mod">
          <ac:chgData name="Natalya Kuznyetsova (NKU.ZBC - Lektor - NAHA - ZBC)" userId="8995744a-5265-44af-b22a-1c99d6dea1fe" providerId="ADAL" clId="{2BDFAF67-D4BC-4F70-878F-41D9E2FDB3B9}" dt="2024-08-07T12:22:43.348" v="56" actId="255"/>
          <ac:spMkLst>
            <pc:docMk/>
            <pc:sldMk cId="2553095009" sldId="258"/>
            <ac:spMk id="25" creationId="{4C7C59AD-4166-4A79-9C53-508371C1931D}"/>
          </ac:spMkLst>
        </pc:spChg>
        <pc:picChg chg="del">
          <ac:chgData name="Natalya Kuznyetsova (NKU.ZBC - Lektor - NAHA - ZBC)" userId="8995744a-5265-44af-b22a-1c99d6dea1fe" providerId="ADAL" clId="{2BDFAF67-D4BC-4F70-878F-41D9E2FDB3B9}" dt="2024-08-07T12:21:34.591" v="0"/>
          <ac:picMkLst>
            <pc:docMk/>
            <pc:sldMk cId="2553095009" sldId="258"/>
            <ac:picMk id="24" creationId="{79CB60F5-22C3-4E56-A35E-BC3C639214E0}"/>
          </ac:picMkLst>
        </pc:picChg>
      </pc:sldChg>
      <pc:sldChg chg="delSp modSp delDesignElem">
        <pc:chgData name="Natalya Kuznyetsova (NKU.ZBC - Lektor - NAHA - ZBC)" userId="8995744a-5265-44af-b22a-1c99d6dea1fe" providerId="ADAL" clId="{2BDFAF67-D4BC-4F70-878F-41D9E2FDB3B9}" dt="2024-08-12T07:15:23.584" v="264" actId="20577"/>
        <pc:sldMkLst>
          <pc:docMk/>
          <pc:sldMk cId="514613805" sldId="260"/>
        </pc:sldMkLst>
        <pc:spChg chg="mod">
          <ac:chgData name="Natalya Kuznyetsova (NKU.ZBC - Lektor - NAHA - ZBC)" userId="8995744a-5265-44af-b22a-1c99d6dea1fe" providerId="ADAL" clId="{2BDFAF67-D4BC-4F70-878F-41D9E2FDB3B9}" dt="2024-08-12T07:14:49.445" v="207" actId="13926"/>
          <ac:spMkLst>
            <pc:docMk/>
            <pc:sldMk cId="514613805" sldId="260"/>
            <ac:spMk id="4" creationId="{62C26E86-99E6-490C-A2EC-FF5DA8B09C06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514613805" sldId="260"/>
            <ac:spMk id="13" creationId="{F9ED434F-8767-46CC-B26B-5AF62FF01E66}"/>
          </ac:spMkLst>
        </pc:spChg>
        <pc:grpChg chg="del">
          <ac:chgData name="Natalya Kuznyetsova (NKU.ZBC - Lektor - NAHA - ZBC)" userId="8995744a-5265-44af-b22a-1c99d6dea1fe" providerId="ADAL" clId="{2BDFAF67-D4BC-4F70-878F-41D9E2FDB3B9}" dt="2024-08-12T07:13:31.877" v="202"/>
          <ac:grpSpMkLst>
            <pc:docMk/>
            <pc:sldMk cId="514613805" sldId="260"/>
            <ac:grpSpMk id="9" creationId="{2F448CB3-7B4F-45D7-B7C0-DF553DF61453}"/>
          </ac:grpSpMkLst>
        </pc:grpChg>
        <pc:graphicFrameChg chg="mod">
          <ac:chgData name="Natalya Kuznyetsova (NKU.ZBC - Lektor - NAHA - ZBC)" userId="8995744a-5265-44af-b22a-1c99d6dea1fe" providerId="ADAL" clId="{2BDFAF67-D4BC-4F70-878F-41D9E2FDB3B9}" dt="2024-08-12T07:15:23.584" v="264" actId="20577"/>
          <ac:graphicFrameMkLst>
            <pc:docMk/>
            <pc:sldMk cId="514613805" sldId="260"/>
            <ac:graphicFrameMk id="5" creationId="{81A93948-270C-C6D2-23AA-EC55DD7DE679}"/>
          </ac:graphicFrameMkLst>
        </pc:graphicFrameChg>
      </pc:sldChg>
      <pc:sldChg chg="del">
        <pc:chgData name="Natalya Kuznyetsova (NKU.ZBC - Lektor - NAHA - ZBC)" userId="8995744a-5265-44af-b22a-1c99d6dea1fe" providerId="ADAL" clId="{2BDFAF67-D4BC-4F70-878F-41D9E2FDB3B9}" dt="2024-08-12T07:17:42.888" v="272" actId="2696"/>
        <pc:sldMkLst>
          <pc:docMk/>
          <pc:sldMk cId="3915570903" sldId="261"/>
        </pc:sldMkLst>
      </pc:sldChg>
      <pc:sldChg chg="addSp delSp modSp delDesignElem">
        <pc:chgData name="Natalya Kuznyetsova (NKU.ZBC - Lektor - NAHA - ZBC)" userId="8995744a-5265-44af-b22a-1c99d6dea1fe" providerId="ADAL" clId="{2BDFAF67-D4BC-4F70-878F-41D9E2FDB3B9}" dt="2024-08-12T07:18:55.189" v="277"/>
        <pc:sldMkLst>
          <pc:docMk/>
          <pc:sldMk cId="1591828071" sldId="263"/>
        </pc:sldMkLst>
        <pc:spChg chg="mod">
          <ac:chgData name="Natalya Kuznyetsova (NKU.ZBC - Lektor - NAHA - ZBC)" userId="8995744a-5265-44af-b22a-1c99d6dea1fe" providerId="ADAL" clId="{2BDFAF67-D4BC-4F70-878F-41D9E2FDB3B9}" dt="2024-08-12T07:17:48.659" v="273" actId="13926"/>
          <ac:spMkLst>
            <pc:docMk/>
            <pc:sldMk cId="1591828071" sldId="263"/>
            <ac:spMk id="2" creationId="{00000000-0000-0000-0000-000000000000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1591828071" sldId="263"/>
            <ac:spMk id="18" creationId="{CC28BCC9-4093-4FD5-83EB-7EC297F51396}"/>
          </ac:spMkLst>
        </pc:spChg>
        <pc:grpChg chg="del">
          <ac:chgData name="Natalya Kuznyetsova (NKU.ZBC - Lektor - NAHA - ZBC)" userId="8995744a-5265-44af-b22a-1c99d6dea1fe" providerId="ADAL" clId="{2BDFAF67-D4BC-4F70-878F-41D9E2FDB3B9}" dt="2024-08-12T07:13:31.877" v="202"/>
          <ac:grpSpMkLst>
            <pc:docMk/>
            <pc:sldMk cId="1591828071" sldId="263"/>
            <ac:grpSpMk id="9" creationId="{08BCF048-8940-4354-B9EC-5AD74E283CE3}"/>
          </ac:grpSpMkLst>
        </pc:grpChg>
        <pc:picChg chg="add">
          <ac:chgData name="Natalya Kuznyetsova (NKU.ZBC - Lektor - NAHA - ZBC)" userId="8995744a-5265-44af-b22a-1c99d6dea1fe" providerId="ADAL" clId="{2BDFAF67-D4BC-4F70-878F-41D9E2FDB3B9}" dt="2024-08-12T07:18:55.189" v="277"/>
          <ac:picMkLst>
            <pc:docMk/>
            <pc:sldMk cId="1591828071" sldId="263"/>
            <ac:picMk id="17" creationId="{86944DF9-4E72-4119-AB65-AB95418DBFD4}"/>
          </ac:picMkLst>
        </pc:picChg>
      </pc:sldChg>
      <pc:sldChg chg="addSp delSp modSp delDesignElem">
        <pc:chgData name="Natalya Kuznyetsova (NKU.ZBC - Lektor - NAHA - ZBC)" userId="8995744a-5265-44af-b22a-1c99d6dea1fe" providerId="ADAL" clId="{2BDFAF67-D4BC-4F70-878F-41D9E2FDB3B9}" dt="2024-08-12T07:19:48.945" v="281" actId="14100"/>
        <pc:sldMkLst>
          <pc:docMk/>
          <pc:sldMk cId="3772679047" sldId="264"/>
        </pc:sldMkLst>
        <pc:spChg chg="mod">
          <ac:chgData name="Natalya Kuznyetsova (NKU.ZBC - Lektor - NAHA - ZBC)" userId="8995744a-5265-44af-b22a-1c99d6dea1fe" providerId="ADAL" clId="{2BDFAF67-D4BC-4F70-878F-41D9E2FDB3B9}" dt="2024-08-12T07:19:45.365" v="280" actId="14100"/>
          <ac:spMkLst>
            <pc:docMk/>
            <pc:sldMk cId="3772679047" sldId="264"/>
            <ac:spMk id="2" creationId="{00000000-0000-0000-0000-000000000000}"/>
          </ac:spMkLst>
        </pc:spChg>
        <pc:spChg chg="mod">
          <ac:chgData name="Natalya Kuznyetsova (NKU.ZBC - Lektor - NAHA - ZBC)" userId="8995744a-5265-44af-b22a-1c99d6dea1fe" providerId="ADAL" clId="{2BDFAF67-D4BC-4F70-878F-41D9E2FDB3B9}" dt="2024-08-12T07:18:12.042" v="276" actId="14100"/>
          <ac:spMkLst>
            <pc:docMk/>
            <pc:sldMk cId="3772679047" sldId="264"/>
            <ac:spMk id="3" creationId="{00000000-0000-0000-0000-000000000000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3772679047" sldId="264"/>
            <ac:spMk id="8" creationId="{B219AE65-9B94-44EA-BEF3-EF4BFA169C81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3772679047" sldId="264"/>
            <ac:spMk id="10" creationId="{F0C81A57-9CD5-461B-8FFE-4A8CB6CFBE01}"/>
          </ac:spMkLst>
        </pc:spChg>
        <pc:grpChg chg="del">
          <ac:chgData name="Natalya Kuznyetsova (NKU.ZBC - Lektor - NAHA - ZBC)" userId="8995744a-5265-44af-b22a-1c99d6dea1fe" providerId="ADAL" clId="{2BDFAF67-D4BC-4F70-878F-41D9E2FDB3B9}" dt="2024-08-12T07:13:31.877" v="202"/>
          <ac:grpSpMkLst>
            <pc:docMk/>
            <pc:sldMk cId="3772679047" sldId="264"/>
            <ac:grpSpMk id="12" creationId="{3086C462-37F4-494D-8292-CCB95221CC1A}"/>
          </ac:grpSpMkLst>
        </pc:grpChg>
        <pc:picChg chg="add mod">
          <ac:chgData name="Natalya Kuznyetsova (NKU.ZBC - Lektor - NAHA - ZBC)" userId="8995744a-5265-44af-b22a-1c99d6dea1fe" providerId="ADAL" clId="{2BDFAF67-D4BC-4F70-878F-41D9E2FDB3B9}" dt="2024-08-12T07:19:48.945" v="281" actId="14100"/>
          <ac:picMkLst>
            <pc:docMk/>
            <pc:sldMk cId="3772679047" sldId="264"/>
            <ac:picMk id="11" creationId="{8DE11EAE-C610-4969-A03D-CC7AAB2A6E8F}"/>
          </ac:picMkLst>
        </pc:picChg>
        <pc:cxnChg chg="del">
          <ac:chgData name="Natalya Kuznyetsova (NKU.ZBC - Lektor - NAHA - ZBC)" userId="8995744a-5265-44af-b22a-1c99d6dea1fe" providerId="ADAL" clId="{2BDFAF67-D4BC-4F70-878F-41D9E2FDB3B9}" dt="2024-08-12T07:13:31.877" v="202"/>
          <ac:cxnSpMkLst>
            <pc:docMk/>
            <pc:sldMk cId="3772679047" sldId="264"/>
            <ac:cxnSpMk id="16" creationId="{AD23B2CD-009B-425A-9616-1E1AD1D5AB46}"/>
          </ac:cxnSpMkLst>
        </pc:cxnChg>
      </pc:sldChg>
      <pc:sldChg chg="addSp delSp modSp add">
        <pc:chgData name="Natalya Kuznyetsova (NKU.ZBC - Lektor - NAHA - ZBC)" userId="8995744a-5265-44af-b22a-1c99d6dea1fe" providerId="ADAL" clId="{2BDFAF67-D4BC-4F70-878F-41D9E2FDB3B9}" dt="2024-08-12T07:26:03.359" v="313" actId="255"/>
        <pc:sldMkLst>
          <pc:docMk/>
          <pc:sldMk cId="1046379063" sldId="265"/>
        </pc:sldMkLst>
        <pc:spChg chg="add mod">
          <ac:chgData name="Natalya Kuznyetsova (NKU.ZBC - Lektor - NAHA - ZBC)" userId="8995744a-5265-44af-b22a-1c99d6dea1fe" providerId="ADAL" clId="{2BDFAF67-D4BC-4F70-878F-41D9E2FDB3B9}" dt="2024-08-12T07:26:03.359" v="313" actId="255"/>
          <ac:spMkLst>
            <pc:docMk/>
            <pc:sldMk cId="1046379063" sldId="265"/>
            <ac:spMk id="2" creationId="{7EB58ED8-527C-4436-898E-B83ADFE01A92}"/>
          </ac:spMkLst>
        </pc:spChg>
        <pc:picChg chg="add del">
          <ac:chgData name="Natalya Kuznyetsova (NKU.ZBC - Lektor - NAHA - ZBC)" userId="8995744a-5265-44af-b22a-1c99d6dea1fe" providerId="ADAL" clId="{2BDFAF67-D4BC-4F70-878F-41D9E2FDB3B9}" dt="2024-08-12T07:25:17.980" v="292"/>
          <ac:picMkLst>
            <pc:docMk/>
            <pc:sldMk cId="1046379063" sldId="265"/>
            <ac:picMk id="4" creationId="{57D8E4AB-B2A4-4481-93AA-008B7EAA0600}"/>
          </ac:picMkLst>
        </pc:picChg>
        <pc:picChg chg="add mod">
          <ac:chgData name="Natalya Kuznyetsova (NKU.ZBC - Lektor - NAHA - ZBC)" userId="8995744a-5265-44af-b22a-1c99d6dea1fe" providerId="ADAL" clId="{2BDFAF67-D4BC-4F70-878F-41D9E2FDB3B9}" dt="2024-08-12T07:24:17.451" v="288" actId="1076"/>
          <ac:picMkLst>
            <pc:docMk/>
            <pc:sldMk cId="1046379063" sldId="265"/>
            <ac:picMk id="3074" creationId="{E2A53E11-AE7A-45B0-8455-3FBAB07506BB}"/>
          </ac:picMkLst>
        </pc:picChg>
        <pc:picChg chg="add del mod">
          <ac:chgData name="Natalya Kuznyetsova (NKU.ZBC - Lektor - NAHA - ZBC)" userId="8995744a-5265-44af-b22a-1c99d6dea1fe" providerId="ADAL" clId="{2BDFAF67-D4BC-4F70-878F-41D9E2FDB3B9}" dt="2024-08-12T07:25:12.926" v="290"/>
          <ac:picMkLst>
            <pc:docMk/>
            <pc:sldMk cId="1046379063" sldId="265"/>
            <ac:picMk id="3076" creationId="{235B7B27-4154-4A57-A252-7AEB1AB8A32C}"/>
          </ac:picMkLst>
        </pc:picChg>
        <pc:picChg chg="add mod">
          <ac:chgData name="Natalya Kuznyetsova (NKU.ZBC - Lektor - NAHA - ZBC)" userId="8995744a-5265-44af-b22a-1c99d6dea1fe" providerId="ADAL" clId="{2BDFAF67-D4BC-4F70-878F-41D9E2FDB3B9}" dt="2024-08-12T07:25:37.761" v="296" actId="1076"/>
          <ac:picMkLst>
            <pc:docMk/>
            <pc:sldMk cId="1046379063" sldId="265"/>
            <ac:picMk id="3078" creationId="{3BB550C3-723C-4747-88AB-CA4A4A4C7662}"/>
          </ac:picMkLst>
        </pc:picChg>
      </pc:sldChg>
      <pc:sldChg chg="add del">
        <pc:chgData name="Natalya Kuznyetsova (NKU.ZBC - Lektor - NAHA - ZBC)" userId="8995744a-5265-44af-b22a-1c99d6dea1fe" providerId="ADAL" clId="{2BDFAF67-D4BC-4F70-878F-41D9E2FDB3B9}" dt="2024-08-12T07:37:55.085" v="390" actId="2696"/>
        <pc:sldMkLst>
          <pc:docMk/>
          <pc:sldMk cId="2324533565" sldId="266"/>
        </pc:sldMkLst>
      </pc:sldChg>
      <pc:sldChg chg="delSp modSp del delDesignElem">
        <pc:chgData name="Natalya Kuznyetsova (NKU.ZBC - Lektor - NAHA - ZBC)" userId="8995744a-5265-44af-b22a-1c99d6dea1fe" providerId="ADAL" clId="{2BDFAF67-D4BC-4F70-878F-41D9E2FDB3B9}" dt="2024-08-12T07:17:21.736" v="271" actId="2696"/>
        <pc:sldMkLst>
          <pc:docMk/>
          <pc:sldMk cId="2799874878" sldId="266"/>
        </pc:sldMkLst>
        <pc:spChg chg="mod">
          <ac:chgData name="Natalya Kuznyetsova (NKU.ZBC - Lektor - NAHA - ZBC)" userId="8995744a-5265-44af-b22a-1c99d6dea1fe" providerId="ADAL" clId="{2BDFAF67-D4BC-4F70-878F-41D9E2FDB3B9}" dt="2024-08-12T07:16:53.514" v="270" actId="13926"/>
          <ac:spMkLst>
            <pc:docMk/>
            <pc:sldMk cId="2799874878" sldId="266"/>
            <ac:spMk id="2" creationId="{00000000-0000-0000-0000-000000000000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2799874878" sldId="266"/>
            <ac:spMk id="8" creationId="{324E43EB-867C-4B35-9A5C-E435157C7297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2799874878" sldId="266"/>
            <ac:spMk id="10" creationId="{A7C0F5DA-B59F-4F13-8BB8-FFD8F2C572BC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2799874878" sldId="266"/>
            <ac:spMk id="12" creationId="{9CEA1DEC-CC9E-4776-9E08-048A15BFA6CA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2799874878" sldId="266"/>
            <ac:spMk id="14" creationId="{9CE399CF-F4B8-4832-A8CB-B93F6B1EF44B}"/>
          </ac:spMkLst>
        </pc:spChg>
        <pc:spChg chg="del">
          <ac:chgData name="Natalya Kuznyetsova (NKU.ZBC - Lektor - NAHA - ZBC)" userId="8995744a-5265-44af-b22a-1c99d6dea1fe" providerId="ADAL" clId="{2BDFAF67-D4BC-4F70-878F-41D9E2FDB3B9}" dt="2024-08-12T07:13:31.877" v="202"/>
          <ac:spMkLst>
            <pc:docMk/>
            <pc:sldMk cId="2799874878" sldId="266"/>
            <ac:spMk id="16" creationId="{1F23E73A-FDC8-462C-83C1-3AA8961449CF}"/>
          </ac:spMkLst>
        </pc:spChg>
      </pc:sldChg>
      <pc:sldChg chg="addSp delSp modSp add">
        <pc:chgData name="Natalya Kuznyetsova (NKU.ZBC - Lektor - NAHA - ZBC)" userId="8995744a-5265-44af-b22a-1c99d6dea1fe" providerId="ADAL" clId="{2BDFAF67-D4BC-4F70-878F-41D9E2FDB3B9}" dt="2024-08-12T11:06:01.721" v="543" actId="20577"/>
        <pc:sldMkLst>
          <pc:docMk/>
          <pc:sldMk cId="1198960558" sldId="267"/>
        </pc:sldMkLst>
        <pc:spChg chg="mod">
          <ac:chgData name="Natalya Kuznyetsova (NKU.ZBC - Lektor - NAHA - ZBC)" userId="8995744a-5265-44af-b22a-1c99d6dea1fe" providerId="ADAL" clId="{2BDFAF67-D4BC-4F70-878F-41D9E2FDB3B9}" dt="2024-08-12T07:47:58.733" v="399" actId="14100"/>
          <ac:spMkLst>
            <pc:docMk/>
            <pc:sldMk cId="1198960558" sldId="267"/>
            <ac:spMk id="2" creationId="{210F3184-D6EA-4C48-9454-08649F6ED013}"/>
          </ac:spMkLst>
        </pc:spChg>
        <pc:spChg chg="mod">
          <ac:chgData name="Natalya Kuznyetsova (NKU.ZBC - Lektor - NAHA - ZBC)" userId="8995744a-5265-44af-b22a-1c99d6dea1fe" providerId="ADAL" clId="{2BDFAF67-D4BC-4F70-878F-41D9E2FDB3B9}" dt="2024-08-12T11:05:16.603" v="518" actId="20577"/>
          <ac:spMkLst>
            <pc:docMk/>
            <pc:sldMk cId="1198960558" sldId="267"/>
            <ac:spMk id="3" creationId="{6ECC6601-8E5D-468D-AC75-27EFCD6D5594}"/>
          </ac:spMkLst>
        </pc:spChg>
        <pc:spChg chg="mod">
          <ac:chgData name="Natalya Kuznyetsova (NKU.ZBC - Lektor - NAHA - ZBC)" userId="8995744a-5265-44af-b22a-1c99d6dea1fe" providerId="ADAL" clId="{2BDFAF67-D4BC-4F70-878F-41D9E2FDB3B9}" dt="2024-08-12T11:06:01.721" v="543" actId="20577"/>
          <ac:spMkLst>
            <pc:docMk/>
            <pc:sldMk cId="1198960558" sldId="267"/>
            <ac:spMk id="4" creationId="{41B3D8F9-59FE-45A7-88B4-C8C23DF43D80}"/>
          </ac:spMkLst>
        </pc:spChg>
        <pc:spChg chg="add mod">
          <ac:chgData name="Natalya Kuznyetsova (NKU.ZBC - Lektor - NAHA - ZBC)" userId="8995744a-5265-44af-b22a-1c99d6dea1fe" providerId="ADAL" clId="{2BDFAF67-D4BC-4F70-878F-41D9E2FDB3B9}" dt="2024-08-12T07:54:48.792" v="480" actId="14100"/>
          <ac:spMkLst>
            <pc:docMk/>
            <pc:sldMk cId="1198960558" sldId="267"/>
            <ac:spMk id="5" creationId="{CD496A3E-27E8-4715-B1A8-D56B0137BFCD}"/>
          </ac:spMkLst>
        </pc:spChg>
        <pc:spChg chg="add del mod">
          <ac:chgData name="Natalya Kuznyetsova (NKU.ZBC - Lektor - NAHA - ZBC)" userId="8995744a-5265-44af-b22a-1c99d6dea1fe" providerId="ADAL" clId="{2BDFAF67-D4BC-4F70-878F-41D9E2FDB3B9}" dt="2024-08-12T07:50:49.121" v="438"/>
          <ac:spMkLst>
            <pc:docMk/>
            <pc:sldMk cId="1198960558" sldId="267"/>
            <ac:spMk id="6" creationId="{F813EAB5-60B8-404E-9A3A-E96F3F2B04B9}"/>
          </ac:spMkLst>
        </pc:spChg>
        <pc:spChg chg="add mod">
          <ac:chgData name="Natalya Kuznyetsova (NKU.ZBC - Lektor - NAHA - ZBC)" userId="8995744a-5265-44af-b22a-1c99d6dea1fe" providerId="ADAL" clId="{2BDFAF67-D4BC-4F70-878F-41D9E2FDB3B9}" dt="2024-08-12T11:05:35.332" v="520" actId="1076"/>
          <ac:spMkLst>
            <pc:docMk/>
            <pc:sldMk cId="1198960558" sldId="267"/>
            <ac:spMk id="7" creationId="{AC2077B2-E1C5-4E17-92F7-40B56378ED8C}"/>
          </ac:spMkLst>
        </pc:spChg>
        <pc:spChg chg="add del mod">
          <ac:chgData name="Natalya Kuznyetsova (NKU.ZBC - Lektor - NAHA - ZBC)" userId="8995744a-5265-44af-b22a-1c99d6dea1fe" providerId="ADAL" clId="{2BDFAF67-D4BC-4F70-878F-41D9E2FDB3B9}" dt="2024-08-12T07:56:03.359" v="490"/>
          <ac:spMkLst>
            <pc:docMk/>
            <pc:sldMk cId="1198960558" sldId="267"/>
            <ac:spMk id="8" creationId="{043D2A8A-4D0A-49D9-9211-7249C65F98EC}"/>
          </ac:spMkLst>
        </pc:spChg>
        <pc:spChg chg="add mod">
          <ac:chgData name="Natalya Kuznyetsova (NKU.ZBC - Lektor - NAHA - ZBC)" userId="8995744a-5265-44af-b22a-1c99d6dea1fe" providerId="ADAL" clId="{2BDFAF67-D4BC-4F70-878F-41D9E2FDB3B9}" dt="2024-08-12T11:05:43.759" v="522" actId="14100"/>
          <ac:spMkLst>
            <pc:docMk/>
            <pc:sldMk cId="1198960558" sldId="267"/>
            <ac:spMk id="9" creationId="{F004BC6E-094B-4E82-B0B8-97AA0BF77C55}"/>
          </ac:spMkLst>
        </pc:spChg>
        <pc:picChg chg="add mod">
          <ac:chgData name="Natalya Kuznyetsova (NKU.ZBC - Lektor - NAHA - ZBC)" userId="8995744a-5265-44af-b22a-1c99d6dea1fe" providerId="ADAL" clId="{2BDFAF67-D4BC-4F70-878F-41D9E2FDB3B9}" dt="2024-08-12T07:47:18.409" v="395" actId="1076"/>
          <ac:picMkLst>
            <pc:docMk/>
            <pc:sldMk cId="1198960558" sldId="267"/>
            <ac:picMk id="6146" creationId="{04862E76-D4BB-4BD5-AEA1-055ED657A4F4}"/>
          </ac:picMkLst>
        </pc:picChg>
      </pc:sldChg>
      <pc:sldChg chg="addSp modSp add">
        <pc:chgData name="Natalya Kuznyetsova (NKU.ZBC - Lektor - NAHA - ZBC)" userId="8995744a-5265-44af-b22a-1c99d6dea1fe" providerId="ADAL" clId="{2BDFAF67-D4BC-4F70-878F-41D9E2FDB3B9}" dt="2024-08-12T08:00:15.446" v="517" actId="207"/>
        <pc:sldMkLst>
          <pc:docMk/>
          <pc:sldMk cId="1314960197" sldId="268"/>
        </pc:sldMkLst>
        <pc:spChg chg="mod">
          <ac:chgData name="Natalya Kuznyetsova (NKU.ZBC - Lektor - NAHA - ZBC)" userId="8995744a-5265-44af-b22a-1c99d6dea1fe" providerId="ADAL" clId="{2BDFAF67-D4BC-4F70-878F-41D9E2FDB3B9}" dt="2024-08-12T07:58:13.846" v="501" actId="13926"/>
          <ac:spMkLst>
            <pc:docMk/>
            <pc:sldMk cId="1314960197" sldId="268"/>
            <ac:spMk id="2" creationId="{6A641334-C2C4-441E-8EC3-C3BB0718243C}"/>
          </ac:spMkLst>
        </pc:spChg>
        <pc:spChg chg="mod">
          <ac:chgData name="Natalya Kuznyetsova (NKU.ZBC - Lektor - NAHA - ZBC)" userId="8995744a-5265-44af-b22a-1c99d6dea1fe" providerId="ADAL" clId="{2BDFAF67-D4BC-4F70-878F-41D9E2FDB3B9}" dt="2024-08-12T08:00:15.446" v="517" actId="207"/>
          <ac:spMkLst>
            <pc:docMk/>
            <pc:sldMk cId="1314960197" sldId="268"/>
            <ac:spMk id="3" creationId="{16958163-1E55-409E-BE4E-B757E640FB33}"/>
          </ac:spMkLst>
        </pc:spChg>
        <pc:picChg chg="add mod">
          <ac:chgData name="Natalya Kuznyetsova (NKU.ZBC - Lektor - NAHA - ZBC)" userId="8995744a-5265-44af-b22a-1c99d6dea1fe" providerId="ADAL" clId="{2BDFAF67-D4BC-4F70-878F-41D9E2FDB3B9}" dt="2024-08-12T07:59:21.242" v="511" actId="1076"/>
          <ac:picMkLst>
            <pc:docMk/>
            <pc:sldMk cId="1314960197" sldId="268"/>
            <ac:picMk id="4" creationId="{564D3915-15C4-496C-92B1-A04C0D6C7EAA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D2A079-BDD0-4C89-BE70-18DB204B1376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E09F273-C5A5-4426-BACD-8C9A13BB85D3}">
      <dgm:prSet/>
      <dgm:spPr/>
      <dgm:t>
        <a:bodyPr/>
        <a:lstStyle/>
        <a:p>
          <a:r>
            <a:rPr lang="fr-FR" b="0" i="0" dirty="0">
              <a:solidFill>
                <a:srgbClr val="000000"/>
              </a:solidFill>
              <a:effectLst/>
              <a:latin typeface="helvetica neue"/>
            </a:rPr>
            <a:t>Les entreprises et la culture dans le marketing </a:t>
          </a:r>
          <a:endParaRPr lang="fr-FR" dirty="0"/>
        </a:p>
      </dgm:t>
    </dgm:pt>
    <dgm:pt modelId="{61007496-8CA5-45BF-AE58-533E4067152D}" type="parTrans" cxnId="{A99DF73D-6551-49E7-9C90-DA3AEA525550}">
      <dgm:prSet/>
      <dgm:spPr/>
      <dgm:t>
        <a:bodyPr/>
        <a:lstStyle/>
        <a:p>
          <a:endParaRPr lang="da-DK"/>
        </a:p>
      </dgm:t>
    </dgm:pt>
    <dgm:pt modelId="{C53891C7-6B96-44D7-80AA-6E3C21487E06}" type="sibTrans" cxnId="{A99DF73D-6551-49E7-9C90-DA3AEA525550}">
      <dgm:prSet/>
      <dgm:spPr/>
      <dgm:t>
        <a:bodyPr/>
        <a:lstStyle/>
        <a:p>
          <a:endParaRPr lang="da-DK"/>
        </a:p>
      </dgm:t>
    </dgm:pt>
    <dgm:pt modelId="{BF05792E-BEBC-4343-826F-761BAA257940}">
      <dgm:prSet/>
      <dgm:spPr/>
      <dgm:t>
        <a:bodyPr/>
        <a:lstStyle/>
        <a:p>
          <a:r>
            <a:rPr lang="fr-FR" b="0" i="0" dirty="0">
              <a:solidFill>
                <a:srgbClr val="000000"/>
              </a:solidFill>
              <a:effectLst/>
              <a:latin typeface="helvetica neue"/>
            </a:rPr>
            <a:t>La normalité et l’identité</a:t>
          </a:r>
          <a:endParaRPr lang="fr-FR" dirty="0"/>
        </a:p>
      </dgm:t>
    </dgm:pt>
    <dgm:pt modelId="{7FA406E8-556E-4E1B-9958-35F23B41E259}" type="parTrans" cxnId="{46FBC88F-4554-46C6-AE12-60939F7EDA7D}">
      <dgm:prSet/>
      <dgm:spPr/>
      <dgm:t>
        <a:bodyPr/>
        <a:lstStyle/>
        <a:p>
          <a:endParaRPr lang="da-DK"/>
        </a:p>
      </dgm:t>
    </dgm:pt>
    <dgm:pt modelId="{239F9834-4A6D-45AD-92F1-D73E748E4A0E}" type="sibTrans" cxnId="{46FBC88F-4554-46C6-AE12-60939F7EDA7D}">
      <dgm:prSet/>
      <dgm:spPr/>
      <dgm:t>
        <a:bodyPr/>
        <a:lstStyle/>
        <a:p>
          <a:endParaRPr lang="da-DK"/>
        </a:p>
      </dgm:t>
    </dgm:pt>
    <dgm:pt modelId="{AF41B6AA-EC9C-43B8-84C0-F1D1F4678D6D}">
      <dgm:prSet/>
      <dgm:spPr/>
      <dgm:t>
        <a:bodyPr/>
        <a:lstStyle/>
        <a:p>
          <a:r>
            <a:rPr lang="fr-FR" b="0" i="0"/>
            <a:t>La lutte contre les changements climatiques</a:t>
          </a:r>
          <a:endParaRPr lang="fr-FR"/>
        </a:p>
      </dgm:t>
    </dgm:pt>
    <dgm:pt modelId="{180D653D-CF14-4E64-B5AE-1C9D74652CD9}" type="parTrans" cxnId="{785CFFB1-C59D-4EAE-9DD2-91CFD0D99A79}">
      <dgm:prSet/>
      <dgm:spPr/>
      <dgm:t>
        <a:bodyPr/>
        <a:lstStyle/>
        <a:p>
          <a:endParaRPr lang="da-DK"/>
        </a:p>
      </dgm:t>
    </dgm:pt>
    <dgm:pt modelId="{1E93D94E-C63D-407C-9DE2-A0B9643291A6}" type="sibTrans" cxnId="{785CFFB1-C59D-4EAE-9DD2-91CFD0D99A79}">
      <dgm:prSet/>
      <dgm:spPr/>
      <dgm:t>
        <a:bodyPr/>
        <a:lstStyle/>
        <a:p>
          <a:endParaRPr lang="da-DK"/>
        </a:p>
      </dgm:t>
    </dgm:pt>
    <dgm:pt modelId="{39BFCBC3-E0A7-4B50-B7E1-AF42725A4BEC}">
      <dgm:prSet/>
      <dgm:spPr/>
      <dgm:t>
        <a:bodyPr/>
        <a:lstStyle/>
        <a:p>
          <a:r>
            <a:rPr lang="da-DK" b="0" i="0"/>
            <a:t>La Francophonie</a:t>
          </a:r>
          <a:endParaRPr lang="da-DK"/>
        </a:p>
      </dgm:t>
    </dgm:pt>
    <dgm:pt modelId="{2E2CFA6E-E0DF-4CD2-BA8F-4C0677B2CB9E}" type="parTrans" cxnId="{087141BC-3071-4BB4-9EAF-7B674ADF64C4}">
      <dgm:prSet/>
      <dgm:spPr/>
      <dgm:t>
        <a:bodyPr/>
        <a:lstStyle/>
        <a:p>
          <a:endParaRPr lang="da-DK"/>
        </a:p>
      </dgm:t>
    </dgm:pt>
    <dgm:pt modelId="{2168DD0A-1FAA-4B12-84F9-16B0D1B25CC2}" type="sibTrans" cxnId="{087141BC-3071-4BB4-9EAF-7B674ADF64C4}">
      <dgm:prSet/>
      <dgm:spPr/>
      <dgm:t>
        <a:bodyPr/>
        <a:lstStyle/>
        <a:p>
          <a:endParaRPr lang="da-DK"/>
        </a:p>
      </dgm:t>
    </dgm:pt>
    <dgm:pt modelId="{7CBAB4BE-3720-4D12-B8E5-AA88C6C2A596}" type="pres">
      <dgm:prSet presAssocID="{ADD2A079-BDD0-4C89-BE70-18DB204B1376}" presName="outerComposite" presStyleCnt="0">
        <dgm:presLayoutVars>
          <dgm:chMax val="5"/>
          <dgm:dir/>
          <dgm:resizeHandles val="exact"/>
        </dgm:presLayoutVars>
      </dgm:prSet>
      <dgm:spPr/>
    </dgm:pt>
    <dgm:pt modelId="{C4AEFE38-675B-48D3-9C8F-22B48A7CD288}" type="pres">
      <dgm:prSet presAssocID="{ADD2A079-BDD0-4C89-BE70-18DB204B1376}" presName="dummyMaxCanvas" presStyleCnt="0">
        <dgm:presLayoutVars/>
      </dgm:prSet>
      <dgm:spPr/>
    </dgm:pt>
    <dgm:pt modelId="{016D3667-09D4-437A-AC31-6B7F9A1A6435}" type="pres">
      <dgm:prSet presAssocID="{ADD2A079-BDD0-4C89-BE70-18DB204B1376}" presName="FourNodes_1" presStyleLbl="node1" presStyleIdx="0" presStyleCnt="4">
        <dgm:presLayoutVars>
          <dgm:bulletEnabled val="1"/>
        </dgm:presLayoutVars>
      </dgm:prSet>
      <dgm:spPr/>
    </dgm:pt>
    <dgm:pt modelId="{55AE013D-B53A-4A87-8E13-1CE1A068D595}" type="pres">
      <dgm:prSet presAssocID="{ADD2A079-BDD0-4C89-BE70-18DB204B1376}" presName="FourNodes_2" presStyleLbl="node1" presStyleIdx="1" presStyleCnt="4">
        <dgm:presLayoutVars>
          <dgm:bulletEnabled val="1"/>
        </dgm:presLayoutVars>
      </dgm:prSet>
      <dgm:spPr/>
    </dgm:pt>
    <dgm:pt modelId="{2841CF6F-F805-48F1-AB36-B357842B7C9A}" type="pres">
      <dgm:prSet presAssocID="{ADD2A079-BDD0-4C89-BE70-18DB204B1376}" presName="FourNodes_3" presStyleLbl="node1" presStyleIdx="2" presStyleCnt="4">
        <dgm:presLayoutVars>
          <dgm:bulletEnabled val="1"/>
        </dgm:presLayoutVars>
      </dgm:prSet>
      <dgm:spPr/>
    </dgm:pt>
    <dgm:pt modelId="{C4EC721E-486F-43DB-8B67-7FE8BA6AB5BA}" type="pres">
      <dgm:prSet presAssocID="{ADD2A079-BDD0-4C89-BE70-18DB204B1376}" presName="FourNodes_4" presStyleLbl="node1" presStyleIdx="3" presStyleCnt="4">
        <dgm:presLayoutVars>
          <dgm:bulletEnabled val="1"/>
        </dgm:presLayoutVars>
      </dgm:prSet>
      <dgm:spPr/>
    </dgm:pt>
    <dgm:pt modelId="{DF18B301-BD71-44F4-ABF9-27EB57E1BC86}" type="pres">
      <dgm:prSet presAssocID="{ADD2A079-BDD0-4C89-BE70-18DB204B1376}" presName="FourConn_1-2" presStyleLbl="fgAccFollowNode1" presStyleIdx="0" presStyleCnt="3">
        <dgm:presLayoutVars>
          <dgm:bulletEnabled val="1"/>
        </dgm:presLayoutVars>
      </dgm:prSet>
      <dgm:spPr/>
    </dgm:pt>
    <dgm:pt modelId="{3296C72F-D614-46E5-B8D3-50EECCDECFB5}" type="pres">
      <dgm:prSet presAssocID="{ADD2A079-BDD0-4C89-BE70-18DB204B1376}" presName="FourConn_2-3" presStyleLbl="fgAccFollowNode1" presStyleIdx="1" presStyleCnt="3">
        <dgm:presLayoutVars>
          <dgm:bulletEnabled val="1"/>
        </dgm:presLayoutVars>
      </dgm:prSet>
      <dgm:spPr/>
    </dgm:pt>
    <dgm:pt modelId="{07F30000-5E17-4337-9579-E803973CB1FF}" type="pres">
      <dgm:prSet presAssocID="{ADD2A079-BDD0-4C89-BE70-18DB204B1376}" presName="FourConn_3-4" presStyleLbl="fgAccFollowNode1" presStyleIdx="2" presStyleCnt="3">
        <dgm:presLayoutVars>
          <dgm:bulletEnabled val="1"/>
        </dgm:presLayoutVars>
      </dgm:prSet>
      <dgm:spPr/>
    </dgm:pt>
    <dgm:pt modelId="{E0E790AA-2781-42FD-A731-49D6E29F8443}" type="pres">
      <dgm:prSet presAssocID="{ADD2A079-BDD0-4C89-BE70-18DB204B1376}" presName="FourNodes_1_text" presStyleLbl="node1" presStyleIdx="3" presStyleCnt="4">
        <dgm:presLayoutVars>
          <dgm:bulletEnabled val="1"/>
        </dgm:presLayoutVars>
      </dgm:prSet>
      <dgm:spPr/>
    </dgm:pt>
    <dgm:pt modelId="{2B799C72-25EC-4C33-971A-06A627DC2BD6}" type="pres">
      <dgm:prSet presAssocID="{ADD2A079-BDD0-4C89-BE70-18DB204B1376}" presName="FourNodes_2_text" presStyleLbl="node1" presStyleIdx="3" presStyleCnt="4">
        <dgm:presLayoutVars>
          <dgm:bulletEnabled val="1"/>
        </dgm:presLayoutVars>
      </dgm:prSet>
      <dgm:spPr/>
    </dgm:pt>
    <dgm:pt modelId="{F1D7CEB2-4A03-492F-A974-D48F4F656E97}" type="pres">
      <dgm:prSet presAssocID="{ADD2A079-BDD0-4C89-BE70-18DB204B1376}" presName="FourNodes_3_text" presStyleLbl="node1" presStyleIdx="3" presStyleCnt="4">
        <dgm:presLayoutVars>
          <dgm:bulletEnabled val="1"/>
        </dgm:presLayoutVars>
      </dgm:prSet>
      <dgm:spPr/>
    </dgm:pt>
    <dgm:pt modelId="{8E56D1F8-F654-4301-9129-1DF66E4046EC}" type="pres">
      <dgm:prSet presAssocID="{ADD2A079-BDD0-4C89-BE70-18DB204B137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F7A930A-CB8C-45AC-B4CF-3160206B3848}" type="presOf" srcId="{39BFCBC3-E0A7-4B50-B7E1-AF42725A4BEC}" destId="{C4EC721E-486F-43DB-8B67-7FE8BA6AB5BA}" srcOrd="0" destOrd="0" presId="urn:microsoft.com/office/officeart/2005/8/layout/vProcess5"/>
    <dgm:cxn modelId="{1D64F20A-3D32-4D17-BA10-78A59AE3D4F1}" type="presOf" srcId="{BF05792E-BEBC-4343-826F-761BAA257940}" destId="{55AE013D-B53A-4A87-8E13-1CE1A068D595}" srcOrd="0" destOrd="0" presId="urn:microsoft.com/office/officeart/2005/8/layout/vProcess5"/>
    <dgm:cxn modelId="{1168E00F-3D24-436A-9D01-B7361E49616C}" type="presOf" srcId="{BF05792E-BEBC-4343-826F-761BAA257940}" destId="{2B799C72-25EC-4C33-971A-06A627DC2BD6}" srcOrd="1" destOrd="0" presId="urn:microsoft.com/office/officeart/2005/8/layout/vProcess5"/>
    <dgm:cxn modelId="{41B44510-A935-4BA1-B956-DD697BBA1D65}" type="presOf" srcId="{AF41B6AA-EC9C-43B8-84C0-F1D1F4678D6D}" destId="{F1D7CEB2-4A03-492F-A974-D48F4F656E97}" srcOrd="1" destOrd="0" presId="urn:microsoft.com/office/officeart/2005/8/layout/vProcess5"/>
    <dgm:cxn modelId="{9AEFF939-1722-4B61-9506-49858B5B1D1B}" type="presOf" srcId="{C53891C7-6B96-44D7-80AA-6E3C21487E06}" destId="{DF18B301-BD71-44F4-ABF9-27EB57E1BC86}" srcOrd="0" destOrd="0" presId="urn:microsoft.com/office/officeart/2005/8/layout/vProcess5"/>
    <dgm:cxn modelId="{A99DF73D-6551-49E7-9C90-DA3AEA525550}" srcId="{ADD2A079-BDD0-4C89-BE70-18DB204B1376}" destId="{1E09F273-C5A5-4426-BACD-8C9A13BB85D3}" srcOrd="0" destOrd="0" parTransId="{61007496-8CA5-45BF-AE58-533E4067152D}" sibTransId="{C53891C7-6B96-44D7-80AA-6E3C21487E06}"/>
    <dgm:cxn modelId="{32EC335C-F984-4DAF-B077-260877B33589}" type="presOf" srcId="{1E09F273-C5A5-4426-BACD-8C9A13BB85D3}" destId="{016D3667-09D4-437A-AC31-6B7F9A1A6435}" srcOrd="0" destOrd="0" presId="urn:microsoft.com/office/officeart/2005/8/layout/vProcess5"/>
    <dgm:cxn modelId="{46FBC88F-4554-46C6-AE12-60939F7EDA7D}" srcId="{ADD2A079-BDD0-4C89-BE70-18DB204B1376}" destId="{BF05792E-BEBC-4343-826F-761BAA257940}" srcOrd="1" destOrd="0" parTransId="{7FA406E8-556E-4E1B-9958-35F23B41E259}" sibTransId="{239F9834-4A6D-45AD-92F1-D73E748E4A0E}"/>
    <dgm:cxn modelId="{785CFFB1-C59D-4EAE-9DD2-91CFD0D99A79}" srcId="{ADD2A079-BDD0-4C89-BE70-18DB204B1376}" destId="{AF41B6AA-EC9C-43B8-84C0-F1D1F4678D6D}" srcOrd="2" destOrd="0" parTransId="{180D653D-CF14-4E64-B5AE-1C9D74652CD9}" sibTransId="{1E93D94E-C63D-407C-9DE2-A0B9643291A6}"/>
    <dgm:cxn modelId="{9F54EDBB-479C-4449-BD32-C806E2A3FC0C}" type="presOf" srcId="{239F9834-4A6D-45AD-92F1-D73E748E4A0E}" destId="{3296C72F-D614-46E5-B8D3-50EECCDECFB5}" srcOrd="0" destOrd="0" presId="urn:microsoft.com/office/officeart/2005/8/layout/vProcess5"/>
    <dgm:cxn modelId="{087141BC-3071-4BB4-9EAF-7B674ADF64C4}" srcId="{ADD2A079-BDD0-4C89-BE70-18DB204B1376}" destId="{39BFCBC3-E0A7-4B50-B7E1-AF42725A4BEC}" srcOrd="3" destOrd="0" parTransId="{2E2CFA6E-E0DF-4CD2-BA8F-4C0677B2CB9E}" sibTransId="{2168DD0A-1FAA-4B12-84F9-16B0D1B25CC2}"/>
    <dgm:cxn modelId="{7ACA17C2-2272-49F5-BDDB-425DAF478E3A}" type="presOf" srcId="{39BFCBC3-E0A7-4B50-B7E1-AF42725A4BEC}" destId="{8E56D1F8-F654-4301-9129-1DF66E4046EC}" srcOrd="1" destOrd="0" presId="urn:microsoft.com/office/officeart/2005/8/layout/vProcess5"/>
    <dgm:cxn modelId="{699850C5-8D2F-4A0C-BBDF-5E4B9C547F8C}" type="presOf" srcId="{1E09F273-C5A5-4426-BACD-8C9A13BB85D3}" destId="{E0E790AA-2781-42FD-A731-49D6E29F8443}" srcOrd="1" destOrd="0" presId="urn:microsoft.com/office/officeart/2005/8/layout/vProcess5"/>
    <dgm:cxn modelId="{DB3B27D1-8C93-4FA6-B050-2B3468607303}" type="presOf" srcId="{ADD2A079-BDD0-4C89-BE70-18DB204B1376}" destId="{7CBAB4BE-3720-4D12-B8E5-AA88C6C2A596}" srcOrd="0" destOrd="0" presId="urn:microsoft.com/office/officeart/2005/8/layout/vProcess5"/>
    <dgm:cxn modelId="{055943F5-7F5B-4FB5-AEDB-40E9820148A8}" type="presOf" srcId="{AF41B6AA-EC9C-43B8-84C0-F1D1F4678D6D}" destId="{2841CF6F-F805-48F1-AB36-B357842B7C9A}" srcOrd="0" destOrd="0" presId="urn:microsoft.com/office/officeart/2005/8/layout/vProcess5"/>
    <dgm:cxn modelId="{9DABABFD-76EC-4CFC-8449-A60A7A9E0B0C}" type="presOf" srcId="{1E93D94E-C63D-407C-9DE2-A0B9643291A6}" destId="{07F30000-5E17-4337-9579-E803973CB1FF}" srcOrd="0" destOrd="0" presId="urn:microsoft.com/office/officeart/2005/8/layout/vProcess5"/>
    <dgm:cxn modelId="{76B40909-4BDD-48D0-87EB-DF5FC20B59FC}" type="presParOf" srcId="{7CBAB4BE-3720-4D12-B8E5-AA88C6C2A596}" destId="{C4AEFE38-675B-48D3-9C8F-22B48A7CD288}" srcOrd="0" destOrd="0" presId="urn:microsoft.com/office/officeart/2005/8/layout/vProcess5"/>
    <dgm:cxn modelId="{717D95D5-F89D-457A-80A9-434423F34B9A}" type="presParOf" srcId="{7CBAB4BE-3720-4D12-B8E5-AA88C6C2A596}" destId="{016D3667-09D4-437A-AC31-6B7F9A1A6435}" srcOrd="1" destOrd="0" presId="urn:microsoft.com/office/officeart/2005/8/layout/vProcess5"/>
    <dgm:cxn modelId="{14FB99F7-39C4-4CA3-AA84-677683A71046}" type="presParOf" srcId="{7CBAB4BE-3720-4D12-B8E5-AA88C6C2A596}" destId="{55AE013D-B53A-4A87-8E13-1CE1A068D595}" srcOrd="2" destOrd="0" presId="urn:microsoft.com/office/officeart/2005/8/layout/vProcess5"/>
    <dgm:cxn modelId="{BC6621E4-157D-4B43-9CAC-DF53420EC07E}" type="presParOf" srcId="{7CBAB4BE-3720-4D12-B8E5-AA88C6C2A596}" destId="{2841CF6F-F805-48F1-AB36-B357842B7C9A}" srcOrd="3" destOrd="0" presId="urn:microsoft.com/office/officeart/2005/8/layout/vProcess5"/>
    <dgm:cxn modelId="{B2BA8CA3-63D4-4B64-803F-2ADEE56B23B7}" type="presParOf" srcId="{7CBAB4BE-3720-4D12-B8E5-AA88C6C2A596}" destId="{C4EC721E-486F-43DB-8B67-7FE8BA6AB5BA}" srcOrd="4" destOrd="0" presId="urn:microsoft.com/office/officeart/2005/8/layout/vProcess5"/>
    <dgm:cxn modelId="{7CF82839-980E-4ED7-AD60-FEE2E95323A8}" type="presParOf" srcId="{7CBAB4BE-3720-4D12-B8E5-AA88C6C2A596}" destId="{DF18B301-BD71-44F4-ABF9-27EB57E1BC86}" srcOrd="5" destOrd="0" presId="urn:microsoft.com/office/officeart/2005/8/layout/vProcess5"/>
    <dgm:cxn modelId="{D6EE6560-761C-46FE-A3AB-717B8EF98680}" type="presParOf" srcId="{7CBAB4BE-3720-4D12-B8E5-AA88C6C2A596}" destId="{3296C72F-D614-46E5-B8D3-50EECCDECFB5}" srcOrd="6" destOrd="0" presId="urn:microsoft.com/office/officeart/2005/8/layout/vProcess5"/>
    <dgm:cxn modelId="{03168F0A-1540-43C7-87E3-95B8D3E88917}" type="presParOf" srcId="{7CBAB4BE-3720-4D12-B8E5-AA88C6C2A596}" destId="{07F30000-5E17-4337-9579-E803973CB1FF}" srcOrd="7" destOrd="0" presId="urn:microsoft.com/office/officeart/2005/8/layout/vProcess5"/>
    <dgm:cxn modelId="{4F971E06-5A87-4D51-B6D6-3F0C2A2EC158}" type="presParOf" srcId="{7CBAB4BE-3720-4D12-B8E5-AA88C6C2A596}" destId="{E0E790AA-2781-42FD-A731-49D6E29F8443}" srcOrd="8" destOrd="0" presId="urn:microsoft.com/office/officeart/2005/8/layout/vProcess5"/>
    <dgm:cxn modelId="{055B7E10-6B28-4A8A-8F5F-D69F0AD50170}" type="presParOf" srcId="{7CBAB4BE-3720-4D12-B8E5-AA88C6C2A596}" destId="{2B799C72-25EC-4C33-971A-06A627DC2BD6}" srcOrd="9" destOrd="0" presId="urn:microsoft.com/office/officeart/2005/8/layout/vProcess5"/>
    <dgm:cxn modelId="{341D39BB-9350-4049-8E37-9D1FE6FB77D5}" type="presParOf" srcId="{7CBAB4BE-3720-4D12-B8E5-AA88C6C2A596}" destId="{F1D7CEB2-4A03-492F-A974-D48F4F656E97}" srcOrd="10" destOrd="0" presId="urn:microsoft.com/office/officeart/2005/8/layout/vProcess5"/>
    <dgm:cxn modelId="{13125EF6-2C56-41B0-ACB7-116D68554E01}" type="presParOf" srcId="{7CBAB4BE-3720-4D12-B8E5-AA88C6C2A596}" destId="{8E56D1F8-F654-4301-9129-1DF66E4046E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85CABE-7063-47A0-8ED5-E34BA26F05B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ADCC344-2665-4F00-B9B5-F9A1E7208A43}">
      <dgm:prSet/>
      <dgm:spPr/>
      <dgm:t>
        <a:bodyPr/>
        <a:lstStyle/>
        <a:p>
          <a:r>
            <a:rPr lang="da-DK"/>
            <a:t>1. gang – samtale med faglærer</a:t>
          </a:r>
          <a:endParaRPr lang="en-US"/>
        </a:p>
      </dgm:t>
    </dgm:pt>
    <dgm:pt modelId="{C174C078-5935-41E1-B5B0-B2A104E9675E}" type="parTrans" cxnId="{4A671433-546A-41A9-9AFF-170A2290AAD0}">
      <dgm:prSet/>
      <dgm:spPr/>
      <dgm:t>
        <a:bodyPr/>
        <a:lstStyle/>
        <a:p>
          <a:endParaRPr lang="en-US"/>
        </a:p>
      </dgm:t>
    </dgm:pt>
    <dgm:pt modelId="{CC2048C4-896E-46FB-82C6-6679CF53A926}" type="sibTrans" cxnId="{4A671433-546A-41A9-9AFF-170A2290AAD0}">
      <dgm:prSet/>
      <dgm:spPr/>
      <dgm:t>
        <a:bodyPr/>
        <a:lstStyle/>
        <a:p>
          <a:endParaRPr lang="en-US"/>
        </a:p>
      </dgm:t>
    </dgm:pt>
    <dgm:pt modelId="{3C491711-7F11-40A7-84CE-27AFDBC9550A}">
      <dgm:prSet/>
      <dgm:spPr/>
      <dgm:t>
        <a:bodyPr/>
        <a:lstStyle/>
        <a:p>
          <a:r>
            <a:rPr lang="da-DK"/>
            <a:t>2. gang – samtale med rektor</a:t>
          </a:r>
          <a:endParaRPr lang="en-US"/>
        </a:p>
      </dgm:t>
    </dgm:pt>
    <dgm:pt modelId="{F0D64072-DF95-4933-AA89-83CE20DA5866}" type="parTrans" cxnId="{EC5D644A-A47C-424B-8E8D-383642165DA9}">
      <dgm:prSet/>
      <dgm:spPr/>
      <dgm:t>
        <a:bodyPr/>
        <a:lstStyle/>
        <a:p>
          <a:endParaRPr lang="en-US"/>
        </a:p>
      </dgm:t>
    </dgm:pt>
    <dgm:pt modelId="{2691A255-3B75-4228-9666-03E2495FBB1A}" type="sibTrans" cxnId="{EC5D644A-A47C-424B-8E8D-383642165DA9}">
      <dgm:prSet/>
      <dgm:spPr/>
      <dgm:t>
        <a:bodyPr/>
        <a:lstStyle/>
        <a:p>
          <a:endParaRPr lang="en-US"/>
        </a:p>
      </dgm:t>
    </dgm:pt>
    <dgm:pt modelId="{D36D0981-5FE2-4931-90E5-416298AFB626}">
      <dgm:prSet/>
      <dgm:spPr/>
      <dgm:t>
        <a:bodyPr/>
        <a:lstStyle/>
        <a:p>
          <a:r>
            <a:rPr lang="da-DK"/>
            <a:t>3. gang – skriftlig advarsel; alvorlig – nulstilles ikke ved nyt skoleår</a:t>
          </a:r>
          <a:endParaRPr lang="en-US"/>
        </a:p>
      </dgm:t>
    </dgm:pt>
    <dgm:pt modelId="{608A8E90-160C-4E3A-ACCE-812BB6A16474}" type="parTrans" cxnId="{4320D693-F4DD-425A-844D-45A55388F86B}">
      <dgm:prSet/>
      <dgm:spPr/>
      <dgm:t>
        <a:bodyPr/>
        <a:lstStyle/>
        <a:p>
          <a:endParaRPr lang="en-US"/>
        </a:p>
      </dgm:t>
    </dgm:pt>
    <dgm:pt modelId="{3F5BEB58-2333-440D-ACA6-3A327147A889}" type="sibTrans" cxnId="{4320D693-F4DD-425A-844D-45A55388F86B}">
      <dgm:prSet/>
      <dgm:spPr/>
      <dgm:t>
        <a:bodyPr/>
        <a:lstStyle/>
        <a:p>
          <a:endParaRPr lang="en-US"/>
        </a:p>
      </dgm:t>
    </dgm:pt>
    <dgm:pt modelId="{5D5D5C64-2928-4EB3-AC78-16E06BC4E915}">
      <dgm:prSet/>
      <dgm:spPr/>
      <dgm:t>
        <a:bodyPr/>
        <a:lstStyle/>
        <a:p>
          <a:r>
            <a:rPr lang="da-DK"/>
            <a:t>Brug af andres opgaver</a:t>
          </a:r>
          <a:endParaRPr lang="en-US"/>
        </a:p>
      </dgm:t>
    </dgm:pt>
    <dgm:pt modelId="{F9C59AF5-3572-468E-BE0B-AD44E7E9BF58}" type="parTrans" cxnId="{B6E3702C-7850-42F4-9C3C-C9253F9C0212}">
      <dgm:prSet/>
      <dgm:spPr/>
      <dgm:t>
        <a:bodyPr/>
        <a:lstStyle/>
        <a:p>
          <a:endParaRPr lang="en-US"/>
        </a:p>
      </dgm:t>
    </dgm:pt>
    <dgm:pt modelId="{129069D6-CF38-464D-9E59-75FC4B2AB6C6}" type="sibTrans" cxnId="{B6E3702C-7850-42F4-9C3C-C9253F9C0212}">
      <dgm:prSet/>
      <dgm:spPr/>
      <dgm:t>
        <a:bodyPr/>
        <a:lstStyle/>
        <a:p>
          <a:endParaRPr lang="en-US"/>
        </a:p>
      </dgm:t>
    </dgm:pt>
    <dgm:pt modelId="{6B624F83-6A5A-4D74-A504-8AF49493E5FC}">
      <dgm:prSet/>
      <dgm:spPr/>
      <dgm:t>
        <a:bodyPr/>
        <a:lstStyle/>
        <a:p>
          <a:r>
            <a:rPr lang="da-DK"/>
            <a:t>Brug af ChatGPT, Google Translate</a:t>
          </a:r>
          <a:endParaRPr lang="en-US"/>
        </a:p>
      </dgm:t>
    </dgm:pt>
    <dgm:pt modelId="{2DD9E638-58BA-4E89-A33A-D1967F653C8D}" type="parTrans" cxnId="{3C0E3A83-FD44-40EC-A640-CEF457BC0BFE}">
      <dgm:prSet/>
      <dgm:spPr/>
      <dgm:t>
        <a:bodyPr/>
        <a:lstStyle/>
        <a:p>
          <a:endParaRPr lang="en-US"/>
        </a:p>
      </dgm:t>
    </dgm:pt>
    <dgm:pt modelId="{225B2E39-A08F-4C26-AFFB-71775664048D}" type="sibTrans" cxnId="{3C0E3A83-FD44-40EC-A640-CEF457BC0BFE}">
      <dgm:prSet/>
      <dgm:spPr/>
      <dgm:t>
        <a:bodyPr/>
        <a:lstStyle/>
        <a:p>
          <a:endParaRPr lang="en-US"/>
        </a:p>
      </dgm:t>
    </dgm:pt>
    <dgm:pt modelId="{447B61F4-4519-4834-B0C0-27E4DE914C7C}" type="pres">
      <dgm:prSet presAssocID="{0685CABE-7063-47A0-8ED5-E34BA26F05B0}" presName="root" presStyleCnt="0">
        <dgm:presLayoutVars>
          <dgm:dir/>
          <dgm:resizeHandles val="exact"/>
        </dgm:presLayoutVars>
      </dgm:prSet>
      <dgm:spPr/>
    </dgm:pt>
    <dgm:pt modelId="{DB911955-F983-4248-83B1-0744FB09BDAD}" type="pres">
      <dgm:prSet presAssocID="{4ADCC344-2665-4F00-B9B5-F9A1E7208A43}" presName="compNode" presStyleCnt="0"/>
      <dgm:spPr/>
    </dgm:pt>
    <dgm:pt modelId="{BE4A705B-B9FD-408B-88E5-E4B1A9D868EF}" type="pres">
      <dgm:prSet presAssocID="{4ADCC344-2665-4F00-B9B5-F9A1E7208A43}" presName="bgRect" presStyleLbl="bgShp" presStyleIdx="0" presStyleCnt="5"/>
      <dgm:spPr/>
    </dgm:pt>
    <dgm:pt modelId="{212EC9F4-4BD9-43CC-B34D-80A956647DBE}" type="pres">
      <dgm:prSet presAssocID="{4ADCC344-2665-4F00-B9B5-F9A1E7208A4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CA281304-2D24-4E15-8BAA-D382CFD7EFF9}" type="pres">
      <dgm:prSet presAssocID="{4ADCC344-2665-4F00-B9B5-F9A1E7208A43}" presName="spaceRect" presStyleCnt="0"/>
      <dgm:spPr/>
    </dgm:pt>
    <dgm:pt modelId="{BE1EAD40-3052-42FD-A9A3-01B50E08C9D0}" type="pres">
      <dgm:prSet presAssocID="{4ADCC344-2665-4F00-B9B5-F9A1E7208A43}" presName="parTx" presStyleLbl="revTx" presStyleIdx="0" presStyleCnt="5">
        <dgm:presLayoutVars>
          <dgm:chMax val="0"/>
          <dgm:chPref val="0"/>
        </dgm:presLayoutVars>
      </dgm:prSet>
      <dgm:spPr/>
    </dgm:pt>
    <dgm:pt modelId="{8ECB73CA-069F-4F7E-BBBB-E37556173FA1}" type="pres">
      <dgm:prSet presAssocID="{CC2048C4-896E-46FB-82C6-6679CF53A926}" presName="sibTrans" presStyleCnt="0"/>
      <dgm:spPr/>
    </dgm:pt>
    <dgm:pt modelId="{0A25BB21-F97C-4771-AB8F-7220D6E6378B}" type="pres">
      <dgm:prSet presAssocID="{3C491711-7F11-40A7-84CE-27AFDBC9550A}" presName="compNode" presStyleCnt="0"/>
      <dgm:spPr/>
    </dgm:pt>
    <dgm:pt modelId="{FC59D391-011B-42FC-95F0-CE768B1D598E}" type="pres">
      <dgm:prSet presAssocID="{3C491711-7F11-40A7-84CE-27AFDBC9550A}" presName="bgRect" presStyleLbl="bgShp" presStyleIdx="1" presStyleCnt="5"/>
      <dgm:spPr/>
    </dgm:pt>
    <dgm:pt modelId="{7DA2700A-A74D-416D-9C3A-20D96313381D}" type="pres">
      <dgm:prSet presAssocID="{3C491711-7F11-40A7-84CE-27AFDBC9550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asseværelse"/>
        </a:ext>
      </dgm:extLst>
    </dgm:pt>
    <dgm:pt modelId="{F471730F-CF5B-44E0-8E14-457C5E3627BE}" type="pres">
      <dgm:prSet presAssocID="{3C491711-7F11-40A7-84CE-27AFDBC9550A}" presName="spaceRect" presStyleCnt="0"/>
      <dgm:spPr/>
    </dgm:pt>
    <dgm:pt modelId="{2375D27B-52F3-4A5C-A6D9-E4716C60AE8A}" type="pres">
      <dgm:prSet presAssocID="{3C491711-7F11-40A7-84CE-27AFDBC9550A}" presName="parTx" presStyleLbl="revTx" presStyleIdx="1" presStyleCnt="5">
        <dgm:presLayoutVars>
          <dgm:chMax val="0"/>
          <dgm:chPref val="0"/>
        </dgm:presLayoutVars>
      </dgm:prSet>
      <dgm:spPr/>
    </dgm:pt>
    <dgm:pt modelId="{A506AA59-034B-4DA7-91DD-2F8177A1A8A4}" type="pres">
      <dgm:prSet presAssocID="{2691A255-3B75-4228-9666-03E2495FBB1A}" presName="sibTrans" presStyleCnt="0"/>
      <dgm:spPr/>
    </dgm:pt>
    <dgm:pt modelId="{BC4003C0-6CAF-406E-A6A0-50F728B8F382}" type="pres">
      <dgm:prSet presAssocID="{D36D0981-5FE2-4931-90E5-416298AFB626}" presName="compNode" presStyleCnt="0"/>
      <dgm:spPr/>
    </dgm:pt>
    <dgm:pt modelId="{279CDCB6-D59E-41D8-A1DA-D77E7AD348D3}" type="pres">
      <dgm:prSet presAssocID="{D36D0981-5FE2-4931-90E5-416298AFB626}" presName="bgRect" presStyleLbl="bgShp" presStyleIdx="2" presStyleCnt="5"/>
      <dgm:spPr/>
    </dgm:pt>
    <dgm:pt modelId="{3E0CCFF1-426A-4AAE-81A5-D126A419656A}" type="pres">
      <dgm:prSet presAssocID="{D36D0981-5FE2-4931-90E5-416298AFB62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tionskilde"/>
        </a:ext>
      </dgm:extLst>
    </dgm:pt>
    <dgm:pt modelId="{E3C769E7-7CA4-483C-9618-E91734881FBC}" type="pres">
      <dgm:prSet presAssocID="{D36D0981-5FE2-4931-90E5-416298AFB626}" presName="spaceRect" presStyleCnt="0"/>
      <dgm:spPr/>
    </dgm:pt>
    <dgm:pt modelId="{AE499E28-C797-4AB0-8674-39DB1D7F7BA9}" type="pres">
      <dgm:prSet presAssocID="{D36D0981-5FE2-4931-90E5-416298AFB626}" presName="parTx" presStyleLbl="revTx" presStyleIdx="2" presStyleCnt="5">
        <dgm:presLayoutVars>
          <dgm:chMax val="0"/>
          <dgm:chPref val="0"/>
        </dgm:presLayoutVars>
      </dgm:prSet>
      <dgm:spPr/>
    </dgm:pt>
    <dgm:pt modelId="{656EC067-E32A-426F-A1CB-F0C5D63E35CB}" type="pres">
      <dgm:prSet presAssocID="{3F5BEB58-2333-440D-ACA6-3A327147A889}" presName="sibTrans" presStyleCnt="0"/>
      <dgm:spPr/>
    </dgm:pt>
    <dgm:pt modelId="{77979D98-D661-49B8-9AAA-7C4F55249FFE}" type="pres">
      <dgm:prSet presAssocID="{5D5D5C64-2928-4EB3-AC78-16E06BC4E915}" presName="compNode" presStyleCnt="0"/>
      <dgm:spPr/>
    </dgm:pt>
    <dgm:pt modelId="{A23B97E6-9493-433F-9C6F-506780D38FE2}" type="pres">
      <dgm:prSet presAssocID="{5D5D5C64-2928-4EB3-AC78-16E06BC4E915}" presName="bgRect" presStyleLbl="bgShp" presStyleIdx="3" presStyleCnt="5"/>
      <dgm:spPr/>
    </dgm:pt>
    <dgm:pt modelId="{90CEC16C-5AC4-475A-B07B-2E05C89111C2}" type="pres">
      <dgm:prSet presAssocID="{5D5D5C64-2928-4EB3-AC78-16E06BC4E91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ger"/>
        </a:ext>
      </dgm:extLst>
    </dgm:pt>
    <dgm:pt modelId="{58AE3708-4B89-4CE5-A04D-77BCC1EC0B9F}" type="pres">
      <dgm:prSet presAssocID="{5D5D5C64-2928-4EB3-AC78-16E06BC4E915}" presName="spaceRect" presStyleCnt="0"/>
      <dgm:spPr/>
    </dgm:pt>
    <dgm:pt modelId="{085FA5EA-4987-45CB-8BD0-AB1AF063CBE5}" type="pres">
      <dgm:prSet presAssocID="{5D5D5C64-2928-4EB3-AC78-16E06BC4E915}" presName="parTx" presStyleLbl="revTx" presStyleIdx="3" presStyleCnt="5">
        <dgm:presLayoutVars>
          <dgm:chMax val="0"/>
          <dgm:chPref val="0"/>
        </dgm:presLayoutVars>
      </dgm:prSet>
      <dgm:spPr/>
    </dgm:pt>
    <dgm:pt modelId="{13787855-8512-4537-8691-6144D366F106}" type="pres">
      <dgm:prSet presAssocID="{129069D6-CF38-464D-9E59-75FC4B2AB6C6}" presName="sibTrans" presStyleCnt="0"/>
      <dgm:spPr/>
    </dgm:pt>
    <dgm:pt modelId="{72D6EF9B-1273-46FF-93F1-1D43C8D3AE0A}" type="pres">
      <dgm:prSet presAssocID="{6B624F83-6A5A-4D74-A504-8AF49493E5FC}" presName="compNode" presStyleCnt="0"/>
      <dgm:spPr/>
    </dgm:pt>
    <dgm:pt modelId="{8B82AD73-0666-4439-B385-9F96E73FE1F7}" type="pres">
      <dgm:prSet presAssocID="{6B624F83-6A5A-4D74-A504-8AF49493E5FC}" presName="bgRect" presStyleLbl="bgShp" presStyleIdx="4" presStyleCnt="5"/>
      <dgm:spPr/>
    </dgm:pt>
    <dgm:pt modelId="{2E7D3A3F-29F8-4F75-9D1F-0498E9BD83F2}" type="pres">
      <dgm:prSet presAssocID="{6B624F83-6A5A-4D74-A504-8AF49493E5F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kument"/>
        </a:ext>
      </dgm:extLst>
    </dgm:pt>
    <dgm:pt modelId="{3DA73B91-355F-4B01-AB4E-872BAE7E2708}" type="pres">
      <dgm:prSet presAssocID="{6B624F83-6A5A-4D74-A504-8AF49493E5FC}" presName="spaceRect" presStyleCnt="0"/>
      <dgm:spPr/>
    </dgm:pt>
    <dgm:pt modelId="{78369633-AF04-4F63-9283-AC97C2EE21B1}" type="pres">
      <dgm:prSet presAssocID="{6B624F83-6A5A-4D74-A504-8AF49493E5F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343D325-C814-444A-B8B9-2BC5D68972C5}" type="presOf" srcId="{5D5D5C64-2928-4EB3-AC78-16E06BC4E915}" destId="{085FA5EA-4987-45CB-8BD0-AB1AF063CBE5}" srcOrd="0" destOrd="0" presId="urn:microsoft.com/office/officeart/2018/2/layout/IconVerticalSolidList"/>
    <dgm:cxn modelId="{B6E3702C-7850-42F4-9C3C-C9253F9C0212}" srcId="{0685CABE-7063-47A0-8ED5-E34BA26F05B0}" destId="{5D5D5C64-2928-4EB3-AC78-16E06BC4E915}" srcOrd="3" destOrd="0" parTransId="{F9C59AF5-3572-468E-BE0B-AD44E7E9BF58}" sibTransId="{129069D6-CF38-464D-9E59-75FC4B2AB6C6}"/>
    <dgm:cxn modelId="{4A671433-546A-41A9-9AFF-170A2290AAD0}" srcId="{0685CABE-7063-47A0-8ED5-E34BA26F05B0}" destId="{4ADCC344-2665-4F00-B9B5-F9A1E7208A43}" srcOrd="0" destOrd="0" parTransId="{C174C078-5935-41E1-B5B0-B2A104E9675E}" sibTransId="{CC2048C4-896E-46FB-82C6-6679CF53A926}"/>
    <dgm:cxn modelId="{421C4C5D-7AAF-461D-B0C2-1C5CD39EBBEC}" type="presOf" srcId="{0685CABE-7063-47A0-8ED5-E34BA26F05B0}" destId="{447B61F4-4519-4834-B0C0-27E4DE914C7C}" srcOrd="0" destOrd="0" presId="urn:microsoft.com/office/officeart/2018/2/layout/IconVerticalSolidList"/>
    <dgm:cxn modelId="{EC5D644A-A47C-424B-8E8D-383642165DA9}" srcId="{0685CABE-7063-47A0-8ED5-E34BA26F05B0}" destId="{3C491711-7F11-40A7-84CE-27AFDBC9550A}" srcOrd="1" destOrd="0" parTransId="{F0D64072-DF95-4933-AA89-83CE20DA5866}" sibTransId="{2691A255-3B75-4228-9666-03E2495FBB1A}"/>
    <dgm:cxn modelId="{A6D1236D-34CA-4248-8A7A-D97A9ACD52E7}" type="presOf" srcId="{D36D0981-5FE2-4931-90E5-416298AFB626}" destId="{AE499E28-C797-4AB0-8674-39DB1D7F7BA9}" srcOrd="0" destOrd="0" presId="urn:microsoft.com/office/officeart/2018/2/layout/IconVerticalSolidList"/>
    <dgm:cxn modelId="{3C0E3A83-FD44-40EC-A640-CEF457BC0BFE}" srcId="{0685CABE-7063-47A0-8ED5-E34BA26F05B0}" destId="{6B624F83-6A5A-4D74-A504-8AF49493E5FC}" srcOrd="4" destOrd="0" parTransId="{2DD9E638-58BA-4E89-A33A-D1967F653C8D}" sibTransId="{225B2E39-A08F-4C26-AFFB-71775664048D}"/>
    <dgm:cxn modelId="{21C15983-6681-4795-A1CC-D5238209C151}" type="presOf" srcId="{3C491711-7F11-40A7-84CE-27AFDBC9550A}" destId="{2375D27B-52F3-4A5C-A6D9-E4716C60AE8A}" srcOrd="0" destOrd="0" presId="urn:microsoft.com/office/officeart/2018/2/layout/IconVerticalSolidList"/>
    <dgm:cxn modelId="{4320D693-F4DD-425A-844D-45A55388F86B}" srcId="{0685CABE-7063-47A0-8ED5-E34BA26F05B0}" destId="{D36D0981-5FE2-4931-90E5-416298AFB626}" srcOrd="2" destOrd="0" parTransId="{608A8E90-160C-4E3A-ACCE-812BB6A16474}" sibTransId="{3F5BEB58-2333-440D-ACA6-3A327147A889}"/>
    <dgm:cxn modelId="{DC2A8DA5-BD36-4EE7-9F25-45D239F4E0C5}" type="presOf" srcId="{6B624F83-6A5A-4D74-A504-8AF49493E5FC}" destId="{78369633-AF04-4F63-9283-AC97C2EE21B1}" srcOrd="0" destOrd="0" presId="urn:microsoft.com/office/officeart/2018/2/layout/IconVerticalSolidList"/>
    <dgm:cxn modelId="{934C17E5-47EE-4405-A991-C5A3FDAAA8BD}" type="presOf" srcId="{4ADCC344-2665-4F00-B9B5-F9A1E7208A43}" destId="{BE1EAD40-3052-42FD-A9A3-01B50E08C9D0}" srcOrd="0" destOrd="0" presId="urn:microsoft.com/office/officeart/2018/2/layout/IconVerticalSolidList"/>
    <dgm:cxn modelId="{72F462D0-AD14-4732-A88A-85AFD2A2E733}" type="presParOf" srcId="{447B61F4-4519-4834-B0C0-27E4DE914C7C}" destId="{DB911955-F983-4248-83B1-0744FB09BDAD}" srcOrd="0" destOrd="0" presId="urn:microsoft.com/office/officeart/2018/2/layout/IconVerticalSolidList"/>
    <dgm:cxn modelId="{1A3FD47F-AA91-42C7-99BB-51A60C90EC24}" type="presParOf" srcId="{DB911955-F983-4248-83B1-0744FB09BDAD}" destId="{BE4A705B-B9FD-408B-88E5-E4B1A9D868EF}" srcOrd="0" destOrd="0" presId="urn:microsoft.com/office/officeart/2018/2/layout/IconVerticalSolidList"/>
    <dgm:cxn modelId="{2EB30875-F650-49CC-A86B-676D9EDC104F}" type="presParOf" srcId="{DB911955-F983-4248-83B1-0744FB09BDAD}" destId="{212EC9F4-4BD9-43CC-B34D-80A956647DBE}" srcOrd="1" destOrd="0" presId="urn:microsoft.com/office/officeart/2018/2/layout/IconVerticalSolidList"/>
    <dgm:cxn modelId="{4AB8A7C0-783E-4867-81BD-66F234322599}" type="presParOf" srcId="{DB911955-F983-4248-83B1-0744FB09BDAD}" destId="{CA281304-2D24-4E15-8BAA-D382CFD7EFF9}" srcOrd="2" destOrd="0" presId="urn:microsoft.com/office/officeart/2018/2/layout/IconVerticalSolidList"/>
    <dgm:cxn modelId="{EC54A6D5-61ED-4451-A92E-504B4712F71C}" type="presParOf" srcId="{DB911955-F983-4248-83B1-0744FB09BDAD}" destId="{BE1EAD40-3052-42FD-A9A3-01B50E08C9D0}" srcOrd="3" destOrd="0" presId="urn:microsoft.com/office/officeart/2018/2/layout/IconVerticalSolidList"/>
    <dgm:cxn modelId="{AFFBB60B-BB89-409D-83D7-4276D614A8BF}" type="presParOf" srcId="{447B61F4-4519-4834-B0C0-27E4DE914C7C}" destId="{8ECB73CA-069F-4F7E-BBBB-E37556173FA1}" srcOrd="1" destOrd="0" presId="urn:microsoft.com/office/officeart/2018/2/layout/IconVerticalSolidList"/>
    <dgm:cxn modelId="{CA883BD3-0645-4D2B-A019-898C8EDB814C}" type="presParOf" srcId="{447B61F4-4519-4834-B0C0-27E4DE914C7C}" destId="{0A25BB21-F97C-4771-AB8F-7220D6E6378B}" srcOrd="2" destOrd="0" presId="urn:microsoft.com/office/officeart/2018/2/layout/IconVerticalSolidList"/>
    <dgm:cxn modelId="{4CEDFAB8-1ACA-456F-B1B8-D7823F783D16}" type="presParOf" srcId="{0A25BB21-F97C-4771-AB8F-7220D6E6378B}" destId="{FC59D391-011B-42FC-95F0-CE768B1D598E}" srcOrd="0" destOrd="0" presId="urn:microsoft.com/office/officeart/2018/2/layout/IconVerticalSolidList"/>
    <dgm:cxn modelId="{23A9FB98-48E3-4C11-AF42-A75BF6C2E513}" type="presParOf" srcId="{0A25BB21-F97C-4771-AB8F-7220D6E6378B}" destId="{7DA2700A-A74D-416D-9C3A-20D96313381D}" srcOrd="1" destOrd="0" presId="urn:microsoft.com/office/officeart/2018/2/layout/IconVerticalSolidList"/>
    <dgm:cxn modelId="{87066B06-2028-4ABF-A2EF-C3992378E28A}" type="presParOf" srcId="{0A25BB21-F97C-4771-AB8F-7220D6E6378B}" destId="{F471730F-CF5B-44E0-8E14-457C5E3627BE}" srcOrd="2" destOrd="0" presId="urn:microsoft.com/office/officeart/2018/2/layout/IconVerticalSolidList"/>
    <dgm:cxn modelId="{80E16A31-1486-428E-9833-9BAD086FBE1C}" type="presParOf" srcId="{0A25BB21-F97C-4771-AB8F-7220D6E6378B}" destId="{2375D27B-52F3-4A5C-A6D9-E4716C60AE8A}" srcOrd="3" destOrd="0" presId="urn:microsoft.com/office/officeart/2018/2/layout/IconVerticalSolidList"/>
    <dgm:cxn modelId="{1EF253B4-B1D1-4DD8-987F-356E402B4B2A}" type="presParOf" srcId="{447B61F4-4519-4834-B0C0-27E4DE914C7C}" destId="{A506AA59-034B-4DA7-91DD-2F8177A1A8A4}" srcOrd="3" destOrd="0" presId="urn:microsoft.com/office/officeart/2018/2/layout/IconVerticalSolidList"/>
    <dgm:cxn modelId="{686F3889-2C05-4951-BBC2-981D70DD7A82}" type="presParOf" srcId="{447B61F4-4519-4834-B0C0-27E4DE914C7C}" destId="{BC4003C0-6CAF-406E-A6A0-50F728B8F382}" srcOrd="4" destOrd="0" presId="urn:microsoft.com/office/officeart/2018/2/layout/IconVerticalSolidList"/>
    <dgm:cxn modelId="{549A1CA2-A379-4A79-ADEB-5B5BD57E976F}" type="presParOf" srcId="{BC4003C0-6CAF-406E-A6A0-50F728B8F382}" destId="{279CDCB6-D59E-41D8-A1DA-D77E7AD348D3}" srcOrd="0" destOrd="0" presId="urn:microsoft.com/office/officeart/2018/2/layout/IconVerticalSolidList"/>
    <dgm:cxn modelId="{7190B639-5328-41F4-A07C-5A223EA9CA22}" type="presParOf" srcId="{BC4003C0-6CAF-406E-A6A0-50F728B8F382}" destId="{3E0CCFF1-426A-4AAE-81A5-D126A419656A}" srcOrd="1" destOrd="0" presId="urn:microsoft.com/office/officeart/2018/2/layout/IconVerticalSolidList"/>
    <dgm:cxn modelId="{EA60346D-DEBC-4127-91E4-594419109C2F}" type="presParOf" srcId="{BC4003C0-6CAF-406E-A6A0-50F728B8F382}" destId="{E3C769E7-7CA4-483C-9618-E91734881FBC}" srcOrd="2" destOrd="0" presId="urn:microsoft.com/office/officeart/2018/2/layout/IconVerticalSolidList"/>
    <dgm:cxn modelId="{2219BA21-5C50-4343-AB2F-1C9D0D85CC61}" type="presParOf" srcId="{BC4003C0-6CAF-406E-A6A0-50F728B8F382}" destId="{AE499E28-C797-4AB0-8674-39DB1D7F7BA9}" srcOrd="3" destOrd="0" presId="urn:microsoft.com/office/officeart/2018/2/layout/IconVerticalSolidList"/>
    <dgm:cxn modelId="{DCDEC49D-B75F-4948-9B02-B2C4EB04361F}" type="presParOf" srcId="{447B61F4-4519-4834-B0C0-27E4DE914C7C}" destId="{656EC067-E32A-426F-A1CB-F0C5D63E35CB}" srcOrd="5" destOrd="0" presId="urn:microsoft.com/office/officeart/2018/2/layout/IconVerticalSolidList"/>
    <dgm:cxn modelId="{BB144760-FF19-456C-BF3A-7D9531F2C103}" type="presParOf" srcId="{447B61F4-4519-4834-B0C0-27E4DE914C7C}" destId="{77979D98-D661-49B8-9AAA-7C4F55249FFE}" srcOrd="6" destOrd="0" presId="urn:microsoft.com/office/officeart/2018/2/layout/IconVerticalSolidList"/>
    <dgm:cxn modelId="{5ED8F1FB-833F-488B-8AE0-FD6FD050C6B7}" type="presParOf" srcId="{77979D98-D661-49B8-9AAA-7C4F55249FFE}" destId="{A23B97E6-9493-433F-9C6F-506780D38FE2}" srcOrd="0" destOrd="0" presId="urn:microsoft.com/office/officeart/2018/2/layout/IconVerticalSolidList"/>
    <dgm:cxn modelId="{DA864107-29E3-42D5-B3E4-E8A7736C6619}" type="presParOf" srcId="{77979D98-D661-49B8-9AAA-7C4F55249FFE}" destId="{90CEC16C-5AC4-475A-B07B-2E05C89111C2}" srcOrd="1" destOrd="0" presId="urn:microsoft.com/office/officeart/2018/2/layout/IconVerticalSolidList"/>
    <dgm:cxn modelId="{8CC83C37-6E97-4A05-A248-67D10C42E934}" type="presParOf" srcId="{77979D98-D661-49B8-9AAA-7C4F55249FFE}" destId="{58AE3708-4B89-4CE5-A04D-77BCC1EC0B9F}" srcOrd="2" destOrd="0" presId="urn:microsoft.com/office/officeart/2018/2/layout/IconVerticalSolidList"/>
    <dgm:cxn modelId="{67472756-5D14-47D6-A804-688BFC075FAB}" type="presParOf" srcId="{77979D98-D661-49B8-9AAA-7C4F55249FFE}" destId="{085FA5EA-4987-45CB-8BD0-AB1AF063CBE5}" srcOrd="3" destOrd="0" presId="urn:microsoft.com/office/officeart/2018/2/layout/IconVerticalSolidList"/>
    <dgm:cxn modelId="{69B4F56F-24F4-4E28-9DE0-EBA57490DDD0}" type="presParOf" srcId="{447B61F4-4519-4834-B0C0-27E4DE914C7C}" destId="{13787855-8512-4537-8691-6144D366F106}" srcOrd="7" destOrd="0" presId="urn:microsoft.com/office/officeart/2018/2/layout/IconVerticalSolidList"/>
    <dgm:cxn modelId="{12749914-9065-4A57-9F15-D99D0365925E}" type="presParOf" srcId="{447B61F4-4519-4834-B0C0-27E4DE914C7C}" destId="{72D6EF9B-1273-46FF-93F1-1D43C8D3AE0A}" srcOrd="8" destOrd="0" presId="urn:microsoft.com/office/officeart/2018/2/layout/IconVerticalSolidList"/>
    <dgm:cxn modelId="{68DD2907-26A9-4F0C-88D7-1C877D4F893A}" type="presParOf" srcId="{72D6EF9B-1273-46FF-93F1-1D43C8D3AE0A}" destId="{8B82AD73-0666-4439-B385-9F96E73FE1F7}" srcOrd="0" destOrd="0" presId="urn:microsoft.com/office/officeart/2018/2/layout/IconVerticalSolidList"/>
    <dgm:cxn modelId="{D9A6FBAE-210B-4313-BDB9-E961C68DD17C}" type="presParOf" srcId="{72D6EF9B-1273-46FF-93F1-1D43C8D3AE0A}" destId="{2E7D3A3F-29F8-4F75-9D1F-0498E9BD83F2}" srcOrd="1" destOrd="0" presId="urn:microsoft.com/office/officeart/2018/2/layout/IconVerticalSolidList"/>
    <dgm:cxn modelId="{DB7EBE6C-D61C-431F-95A6-0BBA78E46D3F}" type="presParOf" srcId="{72D6EF9B-1273-46FF-93F1-1D43C8D3AE0A}" destId="{3DA73B91-355F-4B01-AB4E-872BAE7E2708}" srcOrd="2" destOrd="0" presId="urn:microsoft.com/office/officeart/2018/2/layout/IconVerticalSolidList"/>
    <dgm:cxn modelId="{88B2415A-5F47-4A73-B7B3-08A95E88A021}" type="presParOf" srcId="{72D6EF9B-1273-46FF-93F1-1D43C8D3AE0A}" destId="{78369633-AF04-4F63-9283-AC97C2EE21B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D3667-09D4-437A-AC31-6B7F9A1A6435}">
      <dsp:nvSpPr>
        <dsp:cNvPr id="0" name=""/>
        <dsp:cNvSpPr/>
      </dsp:nvSpPr>
      <dsp:spPr>
        <a:xfrm>
          <a:off x="0" y="0"/>
          <a:ext cx="7805890" cy="841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i="0" kern="1200" dirty="0">
              <a:solidFill>
                <a:srgbClr val="000000"/>
              </a:solidFill>
              <a:effectLst/>
              <a:latin typeface="helvetica neue"/>
            </a:rPr>
            <a:t>Les entreprises et la culture dans le marketing </a:t>
          </a:r>
          <a:endParaRPr lang="fr-FR" sz="2300" kern="1200" dirty="0"/>
        </a:p>
      </dsp:txBody>
      <dsp:txXfrm>
        <a:off x="24638" y="24638"/>
        <a:ext cx="6827069" cy="791941"/>
      </dsp:txXfrm>
    </dsp:sp>
    <dsp:sp modelId="{55AE013D-B53A-4A87-8E13-1CE1A068D595}">
      <dsp:nvSpPr>
        <dsp:cNvPr id="0" name=""/>
        <dsp:cNvSpPr/>
      </dsp:nvSpPr>
      <dsp:spPr>
        <a:xfrm>
          <a:off x="653743" y="994165"/>
          <a:ext cx="7805890" cy="841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i="0" kern="1200" dirty="0">
              <a:solidFill>
                <a:srgbClr val="000000"/>
              </a:solidFill>
              <a:effectLst/>
              <a:latin typeface="helvetica neue"/>
            </a:rPr>
            <a:t>La normalité et l’identité</a:t>
          </a:r>
          <a:endParaRPr lang="fr-FR" sz="2300" kern="1200" dirty="0"/>
        </a:p>
      </dsp:txBody>
      <dsp:txXfrm>
        <a:off x="678381" y="1018803"/>
        <a:ext cx="6556079" cy="791941"/>
      </dsp:txXfrm>
    </dsp:sp>
    <dsp:sp modelId="{2841CF6F-F805-48F1-AB36-B357842B7C9A}">
      <dsp:nvSpPr>
        <dsp:cNvPr id="0" name=""/>
        <dsp:cNvSpPr/>
      </dsp:nvSpPr>
      <dsp:spPr>
        <a:xfrm>
          <a:off x="1297729" y="1988331"/>
          <a:ext cx="7805890" cy="841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i="0" kern="1200"/>
            <a:t>La lutte contre les changements climatiques</a:t>
          </a:r>
          <a:endParaRPr lang="fr-FR" sz="2300" kern="1200"/>
        </a:p>
      </dsp:txBody>
      <dsp:txXfrm>
        <a:off x="1322367" y="2012969"/>
        <a:ext cx="6565837" cy="791941"/>
      </dsp:txXfrm>
    </dsp:sp>
    <dsp:sp modelId="{C4EC721E-486F-43DB-8B67-7FE8BA6AB5BA}">
      <dsp:nvSpPr>
        <dsp:cNvPr id="0" name=""/>
        <dsp:cNvSpPr/>
      </dsp:nvSpPr>
      <dsp:spPr>
        <a:xfrm>
          <a:off x="1951472" y="2982497"/>
          <a:ext cx="7805890" cy="841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La Francophonie</a:t>
          </a:r>
          <a:endParaRPr lang="da-DK" sz="2300" kern="1200"/>
        </a:p>
      </dsp:txBody>
      <dsp:txXfrm>
        <a:off x="1976110" y="3007135"/>
        <a:ext cx="6556079" cy="791941"/>
      </dsp:txXfrm>
    </dsp:sp>
    <dsp:sp modelId="{DF18B301-BD71-44F4-ABF9-27EB57E1BC86}">
      <dsp:nvSpPr>
        <dsp:cNvPr id="0" name=""/>
        <dsp:cNvSpPr/>
      </dsp:nvSpPr>
      <dsp:spPr>
        <a:xfrm>
          <a:off x="7259099" y="644295"/>
          <a:ext cx="546791" cy="54679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/>
        </a:p>
      </dsp:txBody>
      <dsp:txXfrm>
        <a:off x="7382127" y="644295"/>
        <a:ext cx="300735" cy="411460"/>
      </dsp:txXfrm>
    </dsp:sp>
    <dsp:sp modelId="{3296C72F-D614-46E5-B8D3-50EECCDECFB5}">
      <dsp:nvSpPr>
        <dsp:cNvPr id="0" name=""/>
        <dsp:cNvSpPr/>
      </dsp:nvSpPr>
      <dsp:spPr>
        <a:xfrm>
          <a:off x="7912842" y="1638461"/>
          <a:ext cx="546791" cy="54679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/>
        </a:p>
      </dsp:txBody>
      <dsp:txXfrm>
        <a:off x="8035870" y="1638461"/>
        <a:ext cx="300735" cy="411460"/>
      </dsp:txXfrm>
    </dsp:sp>
    <dsp:sp modelId="{07F30000-5E17-4337-9579-E803973CB1FF}">
      <dsp:nvSpPr>
        <dsp:cNvPr id="0" name=""/>
        <dsp:cNvSpPr/>
      </dsp:nvSpPr>
      <dsp:spPr>
        <a:xfrm>
          <a:off x="8556828" y="2632627"/>
          <a:ext cx="546791" cy="54679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/>
        </a:p>
      </dsp:txBody>
      <dsp:txXfrm>
        <a:off x="8679856" y="2632627"/>
        <a:ext cx="300735" cy="4114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A705B-B9FD-408B-88E5-E4B1A9D868EF}">
      <dsp:nvSpPr>
        <dsp:cNvPr id="0" name=""/>
        <dsp:cNvSpPr/>
      </dsp:nvSpPr>
      <dsp:spPr>
        <a:xfrm>
          <a:off x="0" y="4098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2EC9F4-4BD9-43CC-B34D-80A956647DBE}">
      <dsp:nvSpPr>
        <dsp:cNvPr id="0" name=""/>
        <dsp:cNvSpPr/>
      </dsp:nvSpPr>
      <dsp:spPr>
        <a:xfrm>
          <a:off x="264107" y="200542"/>
          <a:ext cx="480194" cy="4801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1EAD40-3052-42FD-A9A3-01B50E08C9D0}">
      <dsp:nvSpPr>
        <dsp:cNvPr id="0" name=""/>
        <dsp:cNvSpPr/>
      </dsp:nvSpPr>
      <dsp:spPr>
        <a:xfrm>
          <a:off x="1008409" y="4098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1. gang – samtale med faglærer</a:t>
          </a:r>
          <a:endParaRPr lang="en-US" sz="1900" kern="1200"/>
        </a:p>
      </dsp:txBody>
      <dsp:txXfrm>
        <a:off x="1008409" y="4098"/>
        <a:ext cx="5382865" cy="873081"/>
      </dsp:txXfrm>
    </dsp:sp>
    <dsp:sp modelId="{FC59D391-011B-42FC-95F0-CE768B1D598E}">
      <dsp:nvSpPr>
        <dsp:cNvPr id="0" name=""/>
        <dsp:cNvSpPr/>
      </dsp:nvSpPr>
      <dsp:spPr>
        <a:xfrm>
          <a:off x="0" y="1095450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2700A-A74D-416D-9C3A-20D96313381D}">
      <dsp:nvSpPr>
        <dsp:cNvPr id="0" name=""/>
        <dsp:cNvSpPr/>
      </dsp:nvSpPr>
      <dsp:spPr>
        <a:xfrm>
          <a:off x="264107" y="1291894"/>
          <a:ext cx="480194" cy="4801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5D27B-52F3-4A5C-A6D9-E4716C60AE8A}">
      <dsp:nvSpPr>
        <dsp:cNvPr id="0" name=""/>
        <dsp:cNvSpPr/>
      </dsp:nvSpPr>
      <dsp:spPr>
        <a:xfrm>
          <a:off x="1008409" y="1095450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2. gang – samtale med rektor</a:t>
          </a:r>
          <a:endParaRPr lang="en-US" sz="1900" kern="1200"/>
        </a:p>
      </dsp:txBody>
      <dsp:txXfrm>
        <a:off x="1008409" y="1095450"/>
        <a:ext cx="5382865" cy="873081"/>
      </dsp:txXfrm>
    </dsp:sp>
    <dsp:sp modelId="{279CDCB6-D59E-41D8-A1DA-D77E7AD348D3}">
      <dsp:nvSpPr>
        <dsp:cNvPr id="0" name=""/>
        <dsp:cNvSpPr/>
      </dsp:nvSpPr>
      <dsp:spPr>
        <a:xfrm>
          <a:off x="0" y="2186802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0CCFF1-426A-4AAE-81A5-D126A419656A}">
      <dsp:nvSpPr>
        <dsp:cNvPr id="0" name=""/>
        <dsp:cNvSpPr/>
      </dsp:nvSpPr>
      <dsp:spPr>
        <a:xfrm>
          <a:off x="264107" y="2383246"/>
          <a:ext cx="480194" cy="4801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99E28-C797-4AB0-8674-39DB1D7F7BA9}">
      <dsp:nvSpPr>
        <dsp:cNvPr id="0" name=""/>
        <dsp:cNvSpPr/>
      </dsp:nvSpPr>
      <dsp:spPr>
        <a:xfrm>
          <a:off x="1008409" y="2186802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3. gang – skriftlig advarsel; alvorlig – nulstilles ikke ved nyt skoleår</a:t>
          </a:r>
          <a:endParaRPr lang="en-US" sz="1900" kern="1200"/>
        </a:p>
      </dsp:txBody>
      <dsp:txXfrm>
        <a:off x="1008409" y="2186802"/>
        <a:ext cx="5382865" cy="873081"/>
      </dsp:txXfrm>
    </dsp:sp>
    <dsp:sp modelId="{A23B97E6-9493-433F-9C6F-506780D38FE2}">
      <dsp:nvSpPr>
        <dsp:cNvPr id="0" name=""/>
        <dsp:cNvSpPr/>
      </dsp:nvSpPr>
      <dsp:spPr>
        <a:xfrm>
          <a:off x="0" y="3278154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CEC16C-5AC4-475A-B07B-2E05C89111C2}">
      <dsp:nvSpPr>
        <dsp:cNvPr id="0" name=""/>
        <dsp:cNvSpPr/>
      </dsp:nvSpPr>
      <dsp:spPr>
        <a:xfrm>
          <a:off x="264107" y="3474597"/>
          <a:ext cx="480194" cy="4801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FA5EA-4987-45CB-8BD0-AB1AF063CBE5}">
      <dsp:nvSpPr>
        <dsp:cNvPr id="0" name=""/>
        <dsp:cNvSpPr/>
      </dsp:nvSpPr>
      <dsp:spPr>
        <a:xfrm>
          <a:off x="1008409" y="3278154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Brug af andres opgaver</a:t>
          </a:r>
          <a:endParaRPr lang="en-US" sz="1900" kern="1200"/>
        </a:p>
      </dsp:txBody>
      <dsp:txXfrm>
        <a:off x="1008409" y="3278154"/>
        <a:ext cx="5382865" cy="873081"/>
      </dsp:txXfrm>
    </dsp:sp>
    <dsp:sp modelId="{8B82AD73-0666-4439-B385-9F96E73FE1F7}">
      <dsp:nvSpPr>
        <dsp:cNvPr id="0" name=""/>
        <dsp:cNvSpPr/>
      </dsp:nvSpPr>
      <dsp:spPr>
        <a:xfrm>
          <a:off x="0" y="4369506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7D3A3F-29F8-4F75-9D1F-0498E9BD83F2}">
      <dsp:nvSpPr>
        <dsp:cNvPr id="0" name=""/>
        <dsp:cNvSpPr/>
      </dsp:nvSpPr>
      <dsp:spPr>
        <a:xfrm>
          <a:off x="264107" y="4565949"/>
          <a:ext cx="480194" cy="4801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369633-AF04-4F63-9283-AC97C2EE21B1}">
      <dsp:nvSpPr>
        <dsp:cNvPr id="0" name=""/>
        <dsp:cNvSpPr/>
      </dsp:nvSpPr>
      <dsp:spPr>
        <a:xfrm>
          <a:off x="1008409" y="4369506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Brug af ChatGPT, Google Translate</a:t>
          </a:r>
          <a:endParaRPr lang="en-US" sz="1900" kern="1200"/>
        </a:p>
      </dsp:txBody>
      <dsp:txXfrm>
        <a:off x="1008409" y="4369506"/>
        <a:ext cx="5382865" cy="873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335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227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4291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846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124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1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504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271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165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362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761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2308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2902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8372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2519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1471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77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C685E2-3870-4EB1-9765-D2E2F31023EE}" type="datetimeFigureOut">
              <a:rPr lang="da-DK" smtClean="0"/>
              <a:t>01-08-2024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6772634-1F1D-49A4-B6BB-C5AADFAAAA1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53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2800" dirty="0" err="1">
                <a:highlight>
                  <a:srgbClr val="FF0000"/>
                </a:highlight>
              </a:rPr>
              <a:t>Bienvenue</a:t>
            </a:r>
            <a:r>
              <a:rPr lang="da-DK" sz="2800" dirty="0">
                <a:highlight>
                  <a:srgbClr val="FF0000"/>
                </a:highlight>
              </a:rPr>
              <a:t>  mes </a:t>
            </a:r>
            <a:r>
              <a:rPr lang="da-DK" sz="2800" dirty="0" err="1">
                <a:highlight>
                  <a:srgbClr val="FF0000"/>
                </a:highlight>
              </a:rPr>
              <a:t>chers</a:t>
            </a:r>
            <a:r>
              <a:rPr lang="da-DK" sz="2800" dirty="0">
                <a:highlight>
                  <a:srgbClr val="FF0000"/>
                </a:highlight>
              </a:rPr>
              <a:t> </a:t>
            </a:r>
            <a:r>
              <a:rPr lang="da-DK" sz="2800" dirty="0" err="1">
                <a:highlight>
                  <a:srgbClr val="FF0000"/>
                </a:highlight>
              </a:rPr>
              <a:t>élèves</a:t>
            </a:r>
            <a:endParaRPr lang="da-DK" sz="2800" dirty="0">
              <a:highlight>
                <a:srgbClr val="FF0000"/>
              </a:highlight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dirty="0">
                <a:highlight>
                  <a:srgbClr val="FF0000"/>
                </a:highlight>
              </a:rPr>
              <a:t>2024-2025</a:t>
            </a:r>
          </a:p>
        </p:txBody>
      </p:sp>
      <p:pic>
        <p:nvPicPr>
          <p:cNvPr id="2050" name="Picture 2" descr="Welcome Back!!!!! - Oprah Winfrey - You Get a Car Meme Generator">
            <a:extLst>
              <a:ext uri="{FF2B5EF4-FFF2-40B4-BE49-F238E27FC236}">
                <a16:creationId xmlns:a16="http://schemas.microsoft.com/office/drawing/2014/main" id="{38A9B132-D0B6-43D0-90DA-915AF3D95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678" y="602271"/>
            <a:ext cx="4884819" cy="364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133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2C26E86-99E6-490C-A2EC-FF5DA8B09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342" y="757735"/>
            <a:ext cx="8761413" cy="706964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  <a:highlight>
                  <a:srgbClr val="00FF00"/>
                </a:highlight>
              </a:rPr>
              <a:t>Nos </a:t>
            </a:r>
            <a:r>
              <a:rPr lang="da-DK" dirty="0" err="1">
                <a:solidFill>
                  <a:srgbClr val="0070C0"/>
                </a:solidFill>
                <a:highlight>
                  <a:srgbClr val="00FF00"/>
                </a:highlight>
              </a:rPr>
              <a:t>thèmes</a:t>
            </a:r>
            <a:r>
              <a:rPr lang="da-DK" dirty="0">
                <a:solidFill>
                  <a:srgbClr val="0070C0"/>
                </a:solidFill>
                <a:highlight>
                  <a:srgbClr val="00FF00"/>
                </a:highlight>
              </a:rPr>
              <a:t> </a:t>
            </a:r>
            <a:r>
              <a:rPr lang="da-DK" dirty="0" err="1">
                <a:solidFill>
                  <a:srgbClr val="0070C0"/>
                </a:solidFill>
                <a:highlight>
                  <a:srgbClr val="00FF00"/>
                </a:highlight>
              </a:rPr>
              <a:t>pour</a:t>
            </a:r>
            <a:r>
              <a:rPr lang="da-DK" dirty="0">
                <a:solidFill>
                  <a:srgbClr val="0070C0"/>
                </a:solidFill>
                <a:highlight>
                  <a:srgbClr val="00FF00"/>
                </a:highlight>
              </a:rPr>
              <a:t> </a:t>
            </a:r>
            <a:r>
              <a:rPr lang="da-DK" dirty="0" err="1">
                <a:solidFill>
                  <a:srgbClr val="0070C0"/>
                </a:solidFill>
                <a:highlight>
                  <a:srgbClr val="00FF00"/>
                </a:highlight>
              </a:rPr>
              <a:t>cette</a:t>
            </a:r>
            <a:r>
              <a:rPr lang="da-DK" dirty="0">
                <a:solidFill>
                  <a:srgbClr val="0070C0"/>
                </a:solidFill>
                <a:highlight>
                  <a:srgbClr val="00FF00"/>
                </a:highlight>
              </a:rPr>
              <a:t> </a:t>
            </a:r>
            <a:r>
              <a:rPr lang="da-DK" dirty="0" err="1">
                <a:solidFill>
                  <a:srgbClr val="0070C0"/>
                </a:solidFill>
                <a:highlight>
                  <a:srgbClr val="00FF00"/>
                </a:highlight>
              </a:rPr>
              <a:t>année</a:t>
            </a:r>
            <a:endParaRPr lang="da-DK" dirty="0">
              <a:solidFill>
                <a:srgbClr val="0070C0"/>
              </a:solidFill>
              <a:highlight>
                <a:srgbClr val="00FF00"/>
              </a:highlight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1A93948-270C-C6D2-23AA-EC55DD7DE6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1080303"/>
              </p:ext>
            </p:extLst>
          </p:nvPr>
        </p:nvGraphicFramePr>
        <p:xfrm>
          <a:off x="1154954" y="1923068"/>
          <a:ext cx="9757363" cy="3823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4613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10357485" cy="706964"/>
          </a:xfrm>
        </p:spPr>
        <p:txBody>
          <a:bodyPr/>
          <a:lstStyle/>
          <a:p>
            <a:pPr algn="ctr"/>
            <a:r>
              <a:rPr lang="da-DK" dirty="0"/>
              <a:t>Afleveringer </a:t>
            </a:r>
          </a:p>
        </p:txBody>
      </p:sp>
      <p:sp>
        <p:nvSpPr>
          <p:cNvPr id="25" name="Pladsholder til indhold 24">
            <a:extLst>
              <a:ext uri="{FF2B5EF4-FFF2-40B4-BE49-F238E27FC236}">
                <a16:creationId xmlns:a16="http://schemas.microsoft.com/office/drawing/2014/main" id="{4C7C59AD-4166-4A79-9C53-508371C19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6000" dirty="0"/>
              <a:t>Fransk A – 30 timer</a:t>
            </a:r>
          </a:p>
          <a:p>
            <a:r>
              <a:rPr lang="da-DK" sz="6000" dirty="0"/>
              <a:t>Fransk B – 20 timer</a:t>
            </a:r>
          </a:p>
        </p:txBody>
      </p:sp>
    </p:spTree>
    <p:extLst>
      <p:ext uri="{BB962C8B-B14F-4D97-AF65-F5344CB8AC3E}">
        <p14:creationId xmlns:p14="http://schemas.microsoft.com/office/powerpoint/2010/main" val="255309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da-DK" dirty="0">
                <a:solidFill>
                  <a:schemeClr val="tx1"/>
                </a:solidFill>
                <a:highlight>
                  <a:srgbClr val="0000FF"/>
                </a:highlight>
              </a:rPr>
              <a:t>Regler for hele gymnasiet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58595" y="1085548"/>
            <a:ext cx="6506436" cy="563576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Alle timer starter med lukket skærm. Mobiler sættes i flytilstand og afleveres i kassen.</a:t>
            </a:r>
          </a:p>
          <a:p>
            <a:pPr lvl="1"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Respekteres dette ikke, konfiskeres udstyret og kan hentes hos rektor, når dagen er slut.</a:t>
            </a:r>
          </a:p>
          <a:p>
            <a:pPr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Følger man ikke med i timerne, og/eller forstyrrer man andre, udelukkes man fra lektionen.</a:t>
            </a:r>
          </a:p>
          <a:p>
            <a:pPr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Lærerne skal indimellem planlægge sekvenser uden brug af computer, også til gruppearbejde. </a:t>
            </a:r>
          </a:p>
          <a:p>
            <a:pPr lvl="1"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Dvs. så har man hverken computer eller mobil med ud.</a:t>
            </a:r>
          </a:p>
          <a:p>
            <a:pPr lvl="1"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Husk altid papir og blyant.</a:t>
            </a:r>
          </a:p>
          <a:p>
            <a:pPr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Problemer med password – spørg læreren først; vi har fået adgang til </a:t>
            </a:r>
            <a:r>
              <a:rPr lang="da-DK" sz="1700" dirty="0" err="1">
                <a:solidFill>
                  <a:schemeClr val="tx1"/>
                </a:solidFill>
                <a:highlight>
                  <a:srgbClr val="0000FF"/>
                </a:highlight>
              </a:rPr>
              <a:t>Studsys</a:t>
            </a: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da-DK" sz="1700" dirty="0">
                <a:solidFill>
                  <a:schemeClr val="tx1"/>
                </a:solidFill>
                <a:highlight>
                  <a:srgbClr val="0000FF"/>
                </a:highlight>
              </a:rPr>
              <a:t>En lektion må ikke forlades, før der er ryddet op i klassen -&gt; Berits slide om affaldssortering</a:t>
            </a:r>
          </a:p>
          <a:p>
            <a:pPr>
              <a:lnSpc>
                <a:spcPct val="90000"/>
              </a:lnSpc>
            </a:pPr>
            <a:endParaRPr lang="da-DK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84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da-DK" sz="3300" dirty="0">
                <a:solidFill>
                  <a:srgbClr val="EBEBEB"/>
                </a:solidFill>
                <a:highlight>
                  <a:srgbClr val="FF0000"/>
                </a:highlight>
              </a:rPr>
              <a:t>Reminder om plagiatregler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0E8B081-6A47-34CA-F30F-3AB58BEC86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26224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2" descr="Warning Sign - Warning Blank 600 x 450 mm Poly | Jaybro">
            <a:extLst>
              <a:ext uri="{FF2B5EF4-FFF2-40B4-BE49-F238E27FC236}">
                <a16:creationId xmlns:a16="http://schemas.microsoft.com/office/drawing/2014/main" id="{86944DF9-4E72-4119-AB65-AB95418DB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45" y="7064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828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38606" y="-2271859"/>
            <a:ext cx="2696346" cy="7919904"/>
          </a:xfrm>
        </p:spPr>
        <p:txBody>
          <a:bodyPr anchor="ctr">
            <a:normAutofit/>
          </a:bodyPr>
          <a:lstStyle/>
          <a:p>
            <a:pPr algn="r"/>
            <a:r>
              <a:rPr lang="da-DK" sz="3200" dirty="0">
                <a:solidFill>
                  <a:schemeClr val="tx1"/>
                </a:solidFill>
                <a:highlight>
                  <a:srgbClr val="FF0000"/>
                </a:highlight>
              </a:rPr>
              <a:t>Reminder om studietid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8424" y="1059024"/>
            <a:ext cx="5568512" cy="545489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Hver onsdag/torsdag udtrækker studievejlederne lister over manglende opgaver over 1 elevtime. Man indskrives automatisk til studietid den følgende mandag.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Vil man undgå at blive indkaldt til studietid, kan man forsøge at forhandle ny afleveringsfrist med sin lærer I GOD TID INDEN deadline. Lærer noterer denne deadline på opgaven.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Man skal have afleveret opgaven, inden man forlader studietid.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Har man mange opgaver med i studietid, skal man have lavet det meste, inden man møder op. Dvs. hver mandag skal man ende ud med 0 skyldige elevtimer.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Lærerne og Henrik tjekker op på afleveringer tirsdag morgen.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Manglende opgaver bedømmes til -3. Blanke dokumenter, forkerte opgaver, beskadigede filer bedømmes ligeledes til -3 jævnført afleveringspolitikken. 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Man kan ikke få en ny chance for at aflevere opgaven, når karakteren er givet.</a:t>
            </a:r>
          </a:p>
          <a:p>
            <a:pPr>
              <a:lnSpc>
                <a:spcPct val="90000"/>
              </a:lnSpc>
            </a:pPr>
            <a:r>
              <a:rPr lang="da-DK" sz="1300" dirty="0">
                <a:solidFill>
                  <a:schemeClr val="tx1"/>
                </a:solidFill>
                <a:highlight>
                  <a:srgbClr val="FFFF00"/>
                </a:highlight>
              </a:rPr>
              <a:t>OBS – der ansættes dygtige elever fra 2. og/eller 3. år i studiecaféen.</a:t>
            </a:r>
          </a:p>
        </p:txBody>
      </p:sp>
      <p:pic>
        <p:nvPicPr>
          <p:cNvPr id="11" name="Picture 2" descr="633,900+ Reminder Stock Photos, Pictures &amp; Royalty-Free Images - iStock |  Reminder icon, Remember, Post it">
            <a:extLst>
              <a:ext uri="{FF2B5EF4-FFF2-40B4-BE49-F238E27FC236}">
                <a16:creationId xmlns:a16="http://schemas.microsoft.com/office/drawing/2014/main" id="{8DE11EAE-C610-4969-A03D-CC7AAB2A6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33" y="2674520"/>
            <a:ext cx="3698798" cy="329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6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F3184-D6EA-4C48-9454-08649F6E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475986">
            <a:off x="-2845776" y="129643"/>
            <a:ext cx="16160282" cy="1164086"/>
          </a:xfrm>
        </p:spPr>
        <p:txBody>
          <a:bodyPr/>
          <a:lstStyle/>
          <a:p>
            <a:pPr algn="ctr"/>
            <a:r>
              <a:rPr lang="da-DK" b="1" dirty="0">
                <a:solidFill>
                  <a:srgbClr val="000000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Eksamen</a:t>
            </a:r>
            <a:endParaRPr lang="da-DK" dirty="0">
              <a:highlight>
                <a:srgbClr val="FF0000"/>
              </a:highlight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CC6601-8E5D-468D-AC75-27EFCD6D55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sz="2400" b="1" dirty="0">
                <a:ln w="3175" cmpd="sng">
                  <a:noFill/>
                </a:ln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rPr>
              <a:t>Fransk begyndersprog A </a:t>
            </a:r>
            <a:endParaRPr lang="da-DK" b="1" dirty="0">
              <a:ln w="3175" cmpd="sng">
                <a:noFill/>
              </a:ln>
              <a:solidFill>
                <a:srgbClr val="000000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da-DK" sz="1700" dirty="0">
                <a:ln w="3175" cmpd="sng">
                  <a:noFill/>
                </a:ln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rPr>
              <a:t>Eksamen består af en skriftlig prøve og en mundtlig prøve. </a:t>
            </a:r>
          </a:p>
          <a:p>
            <a:r>
              <a:rPr lang="da-DK" sz="1700" dirty="0">
                <a:ln w="3175" cmpd="sng">
                  <a:noFill/>
                </a:ln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rPr>
              <a:t>Der er altid eksamen i mindst en af prøverne.</a:t>
            </a:r>
            <a:r>
              <a:rPr lang="da-DK" sz="1700" dirty="0">
                <a:ln w="3175" cmpd="sng">
                  <a:noFill/>
                </a:ln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da-DK" sz="1700" dirty="0">
                <a:ln w="3175" cmpd="sng">
                  <a:noFill/>
                </a:ln>
                <a:solidFill>
                  <a:srgbClr val="000000"/>
                </a:solidFill>
                <a:latin typeface="Arial" panose="020B0604020202020204" pitchFamily="34" charset="0"/>
              </a:rPr>
              <a:t>Der gives en afsluttende skriftlig og mundtlig årskarakter:</a:t>
            </a:r>
            <a:br>
              <a:rPr lang="da-DK" sz="1700" dirty="0">
                <a:ln w="3175" cmpd="sng">
                  <a:noFill/>
                </a:ln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rPr>
            </a:br>
            <a:endParaRPr lang="da-DK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1B3D8F9-59FE-45A7-88B4-C8C23DF43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7110" y="2603500"/>
            <a:ext cx="4416761" cy="2194642"/>
          </a:xfrm>
        </p:spPr>
        <p:txBody>
          <a:bodyPr>
            <a:normAutofit/>
          </a:bodyPr>
          <a:lstStyle/>
          <a:p>
            <a:endParaRPr lang="da-DK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da-DK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Den skriftlige prøve varer 4 timer og består af to  opgaver</a:t>
            </a:r>
            <a:endParaRPr lang="da-DK" dirty="0"/>
          </a:p>
        </p:txBody>
      </p:sp>
      <p:pic>
        <p:nvPicPr>
          <p:cNvPr id="6146" name="Picture 2" descr="Examens : la fin de la triche n'est pas pour demain !">
            <a:extLst>
              <a:ext uri="{FF2B5EF4-FFF2-40B4-BE49-F238E27FC236}">
                <a16:creationId xmlns:a16="http://schemas.microsoft.com/office/drawing/2014/main" id="{04862E76-D4BB-4BD5-AEA1-055ED657A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4" y="720513"/>
            <a:ext cx="30480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D496A3E-27E8-4715-B1A8-D56B0137BFCD}"/>
              </a:ext>
            </a:extLst>
          </p:cNvPr>
          <p:cNvSpPr/>
          <p:nvPr/>
        </p:nvSpPr>
        <p:spPr>
          <a:xfrm>
            <a:off x="7062954" y="2340077"/>
            <a:ext cx="3970917" cy="10655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lang="da-DK" sz="240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</a:rPr>
              <a:t>Skriftlig prøve</a:t>
            </a:r>
            <a:endParaRPr lang="da-DK" sz="2400" dirty="0">
              <a:solidFill>
                <a:srgbClr val="FF0000"/>
              </a:solidFill>
              <a:highlight>
                <a:srgbClr val="00FF00"/>
              </a:highlight>
              <a:latin typeface="Arial" panose="020B060402020202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C2077B2-E1C5-4E17-92F7-40B56378ED8C}"/>
              </a:ext>
            </a:extLst>
          </p:cNvPr>
          <p:cNvSpPr/>
          <p:nvPr/>
        </p:nvSpPr>
        <p:spPr>
          <a:xfrm>
            <a:off x="6847406" y="4620605"/>
            <a:ext cx="4186465" cy="8819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lang="da-DK" sz="2400" dirty="0">
                <a:solidFill>
                  <a:srgbClr val="FF0000"/>
                </a:solidFill>
                <a:latin typeface="Arial" panose="020B0604020202020204" pitchFamily="34" charset="0"/>
              </a:rPr>
              <a:t>Mundtlig prøve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004BC6E-094B-4E82-B0B8-97AA0BF77C55}"/>
              </a:ext>
            </a:extLst>
          </p:cNvPr>
          <p:cNvSpPr/>
          <p:nvPr/>
        </p:nvSpPr>
        <p:spPr>
          <a:xfrm>
            <a:off x="5270089" y="5502525"/>
            <a:ext cx="61156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Den mundtlige prøve er todelt og tager udgangspunkt i dels et ukendt tekstmateriale på ca. 1 side med relation til et kendt emne og dels et ukendt billedmateriale</a:t>
            </a:r>
            <a:endParaRPr kumimoji="0" lang="da-DK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98960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41334-C2C4-441E-8EC3-C3BB0718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sz="4000" b="1" dirty="0">
                <a:ln w="3175" cmpd="sng">
                  <a:noFill/>
                </a:ln>
                <a:solidFill>
                  <a:srgbClr val="000000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Fransk fortsættersprog B</a:t>
            </a:r>
            <a:endParaRPr lang="da-DK" dirty="0">
              <a:highlight>
                <a:srgbClr val="FF0000"/>
              </a:highlight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958163-1E55-409E-BE4E-B757E640F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da-DK" sz="4400" b="1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Garamond" panose="02020404030301010803"/>
                <a:ea typeface="+mj-ea"/>
                <a:cs typeface="+mj-cs"/>
              </a:rPr>
              <a:t>Eksamen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Wingdings" panose="05000000000000000000" pitchFamily="2" charset="2"/>
              <a:buChar char="Ø"/>
            </a:pPr>
            <a:r>
              <a:rPr 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Eksamen består af en mundtlig prøve.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Wingdings" panose="05000000000000000000" pitchFamily="2" charset="2"/>
              <a:buChar char="Ø"/>
            </a:pPr>
            <a:r>
              <a:rPr 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Den mundtlige prøve er todelt og tager udgangspunkt i dels en ukendt prosatekst på ca. 1 side, dels et ukendt billede.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Wingdings" panose="05000000000000000000" pitchFamily="2" charset="2"/>
              <a:buChar char="Ø"/>
            </a:pPr>
            <a:r>
              <a:rPr 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Eksamen varer ca. 30 minutter med ca. 60 minutters forberedelse.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Wingdings" panose="05000000000000000000" pitchFamily="2" charset="2"/>
              <a:buChar char="Ø"/>
            </a:pPr>
            <a:r>
              <a:rPr 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Der gives en afsluttende skriftlig og mundtlig årskarakter.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Wingdings" panose="05000000000000000000" pitchFamily="2" charset="2"/>
              <a:buChar char="Ø"/>
            </a:pPr>
            <a:r>
              <a:rPr lang="da-DK" sz="2400" dirty="0">
                <a:solidFill>
                  <a:srgbClr val="FF0000"/>
                </a:solidFill>
                <a:latin typeface="Arial" panose="020B0604020202020204" pitchFamily="34" charset="0"/>
              </a:rPr>
              <a:t>Der er kun mundtlig eksamen, hvis faget udvælges til prøve</a:t>
            </a:r>
            <a:r>
              <a:rPr 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da-DK" b="1" dirty="0"/>
          </a:p>
        </p:txBody>
      </p:sp>
      <p:pic>
        <p:nvPicPr>
          <p:cNvPr id="4" name="Picture 2" descr="Mundtlig Fransk 9. klasse - YouTube">
            <a:extLst>
              <a:ext uri="{FF2B5EF4-FFF2-40B4-BE49-F238E27FC236}">
                <a16:creationId xmlns:a16="http://schemas.microsoft.com/office/drawing/2014/main" id="{564D3915-15C4-496C-92B1-A04C0D6C7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659" y="1776932"/>
            <a:ext cx="3225051" cy="181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60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es bisous c'est comme les sourires, toujours en abuser &amp; jamais en manquer  - N'oubliez pas de sourire :) | Facebook">
            <a:extLst>
              <a:ext uri="{FF2B5EF4-FFF2-40B4-BE49-F238E27FC236}">
                <a16:creationId xmlns:a16="http://schemas.microsoft.com/office/drawing/2014/main" id="{E2A53E11-AE7A-45B0-8455-3FBAB0750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3" y="418709"/>
            <a:ext cx="5043340" cy="50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ffective Questioning Techniques - IEEE-USA InSight">
            <a:extLst>
              <a:ext uri="{FF2B5EF4-FFF2-40B4-BE49-F238E27FC236}">
                <a16:creationId xmlns:a16="http://schemas.microsoft.com/office/drawing/2014/main" id="{3BB550C3-723C-4747-88AB-CA4A4A4C7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692" y="2752964"/>
            <a:ext cx="4657725" cy="270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EB58ED8-527C-4436-898E-B83ADFE01A92}"/>
              </a:ext>
            </a:extLst>
          </p:cNvPr>
          <p:cNvSpPr/>
          <p:nvPr/>
        </p:nvSpPr>
        <p:spPr>
          <a:xfrm>
            <a:off x="6657975" y="800101"/>
            <a:ext cx="4276725" cy="12096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 err="1"/>
              <a:t>Questions</a:t>
            </a:r>
            <a:r>
              <a:rPr lang="da-DK" sz="3200" dirty="0"/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1046379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Blå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 - bestyrelseslokal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- bestyrelseslokal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9BAE6133A46E4EB18E8E089CA7AF00" ma:contentTypeVersion="12" ma:contentTypeDescription="Opret et nyt dokument." ma:contentTypeScope="" ma:versionID="ad764545b636ff5316c2112f3c2b5f20">
  <xsd:schema xmlns:xsd="http://www.w3.org/2001/XMLSchema" xmlns:xs="http://www.w3.org/2001/XMLSchema" xmlns:p="http://schemas.microsoft.com/office/2006/metadata/properties" xmlns:ns3="a5743137-2acd-4d9a-b697-6e1d6cf90658" targetNamespace="http://schemas.microsoft.com/office/2006/metadata/properties" ma:root="true" ma:fieldsID="db889f7c9d566218fbda59442d52843c" ns3:_="">
    <xsd:import namespace="a5743137-2acd-4d9a-b697-6e1d6cf906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43137-2acd-4d9a-b697-6e1d6cf906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5743137-2acd-4d9a-b697-6e1d6cf90658" xsi:nil="true"/>
  </documentManagement>
</p:properties>
</file>

<file path=customXml/itemProps1.xml><?xml version="1.0" encoding="utf-8"?>
<ds:datastoreItem xmlns:ds="http://schemas.openxmlformats.org/officeDocument/2006/customXml" ds:itemID="{05ED98BE-B955-415A-887F-726F1EA53E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743137-2acd-4d9a-b697-6e1d6cf90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ED04F4-0304-4A23-A0B2-C44B802872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F7D232-2503-4915-B814-C9E6CC2D54EF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a5743137-2acd-4d9a-b697-6e1d6cf90658"/>
    <ds:schemaRef ds:uri="http://purl.org/dc/elements/1.1/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16450</TotalTime>
  <Words>523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6" baseType="lpstr">
      <vt:lpstr>Arial</vt:lpstr>
      <vt:lpstr>Century Gothic</vt:lpstr>
      <vt:lpstr>Garamond</vt:lpstr>
      <vt:lpstr>helvetica neue</vt:lpstr>
      <vt:lpstr>Wingdings</vt:lpstr>
      <vt:lpstr>Wingdings 3</vt:lpstr>
      <vt:lpstr>Ion - bestyrelseslokale</vt:lpstr>
      <vt:lpstr>Bienvenue  mes chers élèves</vt:lpstr>
      <vt:lpstr>Nos thèmes pour cette année</vt:lpstr>
      <vt:lpstr>Afleveringer </vt:lpstr>
      <vt:lpstr>Regler for hele gymnasiet</vt:lpstr>
      <vt:lpstr>Reminder om plagiatregler</vt:lpstr>
      <vt:lpstr>Reminder om studietid</vt:lpstr>
      <vt:lpstr>Eksamen</vt:lpstr>
      <vt:lpstr>Fransk fortsættersprog B</vt:lpstr>
      <vt:lpstr>PowerPoint-præsentation</vt:lpstr>
    </vt:vector>
  </TitlesOfParts>
  <Company>EFIF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</dc:title>
  <dc:creator>Natalya Kuznyetsova (NKU.ZBC - Lektor - NAHA - ZBC)</dc:creator>
  <cp:lastModifiedBy>Natalya Kuznyetsova (NKU.ZBC - Lektor - NAHA - ZBC)</cp:lastModifiedBy>
  <cp:revision>20</cp:revision>
  <cp:lastPrinted>2023-08-14T05:49:30Z</cp:lastPrinted>
  <dcterms:created xsi:type="dcterms:W3CDTF">2023-08-13T03:45:31Z</dcterms:created>
  <dcterms:modified xsi:type="dcterms:W3CDTF">2024-08-12T11:07:05Z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0x0101005C9BAE6133A46E4EB18E8E089CA7AF00</vt:lpwstr>
  </property>
</Properties>
</file>