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7" r:id="rId5"/>
    <p:sldId id="258" r:id="rId6"/>
    <p:sldId id="259" r:id="rId7"/>
    <p:sldId id="264" r:id="rId8"/>
    <p:sldId id="260" r:id="rId9"/>
    <p:sldId id="261" r:id="rId10"/>
    <p:sldId id="262" r:id="rId11"/>
    <p:sldId id="263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2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_gnDVs9Phw?start=3&amp;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earningapps.org/watch?v=pzjii3hoj2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media/55d06722f5c2a0500ec257e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oco Chanel | Astrid Quist">
            <a:extLst>
              <a:ext uri="{FF2B5EF4-FFF2-40B4-BE49-F238E27FC236}">
                <a16:creationId xmlns:a16="http://schemas.microsoft.com/office/drawing/2014/main" id="{9E192C8F-47B4-2426-930C-439F35224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54" y="562856"/>
            <a:ext cx="5646094" cy="394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E9891D-9C22-83F0-AA5D-3E3B3C66AF6B}"/>
              </a:ext>
            </a:extLst>
          </p:cNvPr>
          <p:cNvSpPr txBox="1"/>
          <p:nvPr/>
        </p:nvSpPr>
        <p:spPr>
          <a:xfrm>
            <a:off x="5921478" y="580062"/>
            <a:ext cx="61009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400" b="1" dirty="0">
                <a:latin typeface="Arial Rounded MT Bold" panose="020F0704030504030204" pitchFamily="34" charset="0"/>
              </a:rPr>
              <a:t>”Coco Chanel”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8D0D82-DD95-C073-9850-BF28749674F3}"/>
              </a:ext>
            </a:extLst>
          </p:cNvPr>
          <p:cNvSpPr txBox="1"/>
          <p:nvPr/>
        </p:nvSpPr>
        <p:spPr>
          <a:xfrm>
            <a:off x="7138218" y="2438400"/>
            <a:ext cx="40607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b="1" dirty="0"/>
              <a:t>Opgave 1:</a:t>
            </a:r>
            <a:r>
              <a:rPr lang="da-DK" sz="2800" dirty="0"/>
              <a:t> Hvilke associationer har I, når I kigger på de to billeder?</a:t>
            </a:r>
          </a:p>
        </p:txBody>
      </p:sp>
    </p:spTree>
    <p:extLst>
      <p:ext uri="{BB962C8B-B14F-4D97-AF65-F5344CB8AC3E}">
        <p14:creationId xmlns:p14="http://schemas.microsoft.com/office/powerpoint/2010/main" val="156479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457B0-94BE-537B-D78C-E33B9B650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5897" y="804519"/>
            <a:ext cx="5538957" cy="1122604"/>
          </a:xfrm>
        </p:spPr>
        <p:txBody>
          <a:bodyPr>
            <a:normAutofit/>
          </a:bodyPr>
          <a:lstStyle/>
          <a:p>
            <a:r>
              <a:rPr lang="da-DK" sz="2400" b="1" dirty="0"/>
              <a:t>Opgave 2.</a:t>
            </a:r>
            <a:r>
              <a:rPr lang="da-DK" sz="2400" dirty="0"/>
              <a:t> Vælg de ord, der korrekt beskriver billederne.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FE23E7B-EA04-3AF4-00B7-7897787610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51579" y="3417873"/>
            <a:ext cx="2648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4" descr="Coco Chanel | Astrid Quist">
            <a:extLst>
              <a:ext uri="{FF2B5EF4-FFF2-40B4-BE49-F238E27FC236}">
                <a16:creationId xmlns:a16="http://schemas.microsoft.com/office/drawing/2014/main" id="{8BDBE6B9-BEAB-5CEC-C225-61BD74C6A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69" y="775239"/>
            <a:ext cx="4310826" cy="301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5B5090-C97A-490F-3787-1BCBE3C97A99}"/>
              </a:ext>
            </a:extLst>
          </p:cNvPr>
          <p:cNvSpPr txBox="1"/>
          <p:nvPr/>
        </p:nvSpPr>
        <p:spPr>
          <a:xfrm>
            <a:off x="5515897" y="2441749"/>
            <a:ext cx="608994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Mode, Sport, Chic, Courir, Élégance, Moderne, Femme, Technologie, Nager, Perles, Décontracté, Boutique, Chic, Habiller, Parfum, Classique, Bijoux, Construire, Collier, Couturière, Luxueux, Succès</a:t>
            </a:r>
          </a:p>
        </p:txBody>
      </p:sp>
    </p:spTree>
    <p:extLst>
      <p:ext uri="{BB962C8B-B14F-4D97-AF65-F5344CB8AC3E}">
        <p14:creationId xmlns:p14="http://schemas.microsoft.com/office/powerpoint/2010/main" val="421021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5660E-5454-8A1D-4051-881B3A7FF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3.Vælg fra listen kun transparente  ord. Skriv på tavlen.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FB4DB1-57E7-C450-E70E-D5B4C9167004}"/>
              </a:ext>
            </a:extLst>
          </p:cNvPr>
          <p:cNvSpPr txBox="1"/>
          <p:nvPr/>
        </p:nvSpPr>
        <p:spPr>
          <a:xfrm>
            <a:off x="944545" y="2341264"/>
            <a:ext cx="104703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/>
              <a:t>Mode, Sport, Chic, Courir, Élégance, Moderne, Femme, Technologie, Nager, Perles, Décontracté, Boutique, Chic, Habiller, Parfum, Classique, Bijoux, Construire, Collier, Couturière, Luxueux, Succès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159815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C6568D74-09DE-B817-CD55-E611438BC43F}"/>
              </a:ext>
            </a:extLst>
          </p:cNvPr>
          <p:cNvSpPr/>
          <p:nvPr/>
        </p:nvSpPr>
        <p:spPr>
          <a:xfrm>
            <a:off x="3401961" y="314633"/>
            <a:ext cx="4572000" cy="2418736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Transparente ord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141FF21-EF8C-3CAC-27AF-19F1C3C098D4}"/>
              </a:ext>
            </a:extLst>
          </p:cNvPr>
          <p:cNvSpPr/>
          <p:nvPr/>
        </p:nvSpPr>
        <p:spPr>
          <a:xfrm>
            <a:off x="8563897" y="2969342"/>
            <a:ext cx="3362632" cy="28415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Eksempelvis det danske ord familie:</a:t>
            </a:r>
          </a:p>
          <a:p>
            <a:pPr algn="ctr"/>
            <a:r>
              <a:rPr lang="da-DK"/>
              <a:t>• 	på tysk: Familie</a:t>
            </a:r>
          </a:p>
          <a:p>
            <a:pPr algn="ctr"/>
            <a:r>
              <a:rPr lang="da-DK"/>
              <a:t>• 	på engelsk: family</a:t>
            </a:r>
          </a:p>
          <a:p>
            <a:pPr algn="ctr"/>
            <a:r>
              <a:rPr lang="da-DK"/>
              <a:t>• 	på fransk: famille</a:t>
            </a:r>
          </a:p>
          <a:p>
            <a:pPr algn="ctr"/>
            <a:r>
              <a:rPr lang="da-DK"/>
              <a:t>• 	på spansk: familia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F50C2D-5B7A-855C-527B-5FA69A6F5D46}"/>
              </a:ext>
            </a:extLst>
          </p:cNvPr>
          <p:cNvSpPr/>
          <p:nvPr/>
        </p:nvSpPr>
        <p:spPr>
          <a:xfrm>
            <a:off x="1799303" y="3429000"/>
            <a:ext cx="5604387" cy="238186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Transparente ord er ord, der kan genkendes fra sprog til sprog.</a:t>
            </a:r>
          </a:p>
          <a:p>
            <a:pPr algn="ctr"/>
            <a:r>
              <a:rPr lang="da-DK"/>
              <a:t>Derfor kaldes transparente ord også internationale ord.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9816163-6C8A-941E-AE87-A1327ECB4FF9}"/>
              </a:ext>
            </a:extLst>
          </p:cNvPr>
          <p:cNvSpPr/>
          <p:nvPr/>
        </p:nvSpPr>
        <p:spPr>
          <a:xfrm>
            <a:off x="5643716" y="2733369"/>
            <a:ext cx="570271" cy="6956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B5F1021-752A-3E45-8FDE-7AE66C13D7B1}"/>
              </a:ext>
            </a:extLst>
          </p:cNvPr>
          <p:cNvSpPr/>
          <p:nvPr/>
        </p:nvSpPr>
        <p:spPr>
          <a:xfrm>
            <a:off x="7472516" y="4513006"/>
            <a:ext cx="1012723" cy="7275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3765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82CAC-CC56-FBA7-2E97-F6B02F82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Opgave 4.Find de rigtige danske ord til franske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6EA62-04DE-FACA-568E-4A1CB10FC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                 </a:t>
            </a:r>
            <a:r>
              <a:rPr lang="da-DK" dirty="0" err="1"/>
              <a:t>Français</a:t>
            </a:r>
            <a:endParaRPr lang="da-D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4E4A7F-8FB4-DD25-7E62-22B00E9BC3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Mode, Sport, Chic, Courir, Élégance, Moderne, Femme, Technologie, Nager, Perles, Casual, Boutique, Chic, S'habiller, Parfum, Classique, Bijoux, Construire, Collier, Couturière, Luxueux, Succès</a:t>
            </a:r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44CB89-73B2-0763-A9E6-CED22FC10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                 </a:t>
            </a:r>
            <a:r>
              <a:rPr lang="da-DK" dirty="0" err="1"/>
              <a:t>Danois</a:t>
            </a:r>
            <a:r>
              <a:rPr lang="da-DK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54AF10-B9DA-CAD3-D4CC-0201EBAD611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dirty="0"/>
              <a:t>Mode, Sport, </a:t>
            </a:r>
            <a:r>
              <a:rPr lang="da-DK" dirty="0" err="1"/>
              <a:t>Chic</a:t>
            </a:r>
            <a:r>
              <a:rPr lang="da-DK" dirty="0"/>
              <a:t>, Løb, Elegance, Moderne, Kvinde, Teknologi, Svøm, Perler, Casual, Shop, Klæd ud, Parfume, Klassisk, Smykker, Byg, Halskæde, Syerske, Luksuriøs, Succes</a:t>
            </a:r>
          </a:p>
        </p:txBody>
      </p:sp>
    </p:spTree>
    <p:extLst>
      <p:ext uri="{BB962C8B-B14F-4D97-AF65-F5344CB8AC3E}">
        <p14:creationId xmlns:p14="http://schemas.microsoft.com/office/powerpoint/2010/main" val="751029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88527E-9CE8-6FF1-11E5-FD9CD7137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71" y="294263"/>
            <a:ext cx="6084222" cy="425764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054F4BE-4266-BB0D-4504-DD02110D96C1}"/>
              </a:ext>
            </a:extLst>
          </p:cNvPr>
          <p:cNvSpPr/>
          <p:nvPr/>
        </p:nvSpPr>
        <p:spPr>
          <a:xfrm>
            <a:off x="7639664" y="196646"/>
            <a:ext cx="3559278" cy="2772697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/>
              <a:t>SKRIV EN SÆTNING OM COCO CHANEL. VÆLG ORDENE FRA LISTEN.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C9996FF-C36B-C04C-1673-B19844F012F8}"/>
              </a:ext>
            </a:extLst>
          </p:cNvPr>
          <p:cNvSpPr/>
          <p:nvPr/>
        </p:nvSpPr>
        <p:spPr>
          <a:xfrm>
            <a:off x="6744929" y="1789471"/>
            <a:ext cx="993058" cy="609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2B3C55-63F6-8768-611A-8A8992091E37}"/>
              </a:ext>
            </a:extLst>
          </p:cNvPr>
          <p:cNvSpPr/>
          <p:nvPr/>
        </p:nvSpPr>
        <p:spPr>
          <a:xfrm>
            <a:off x="7256206" y="3175388"/>
            <a:ext cx="4257368" cy="248756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Rejs og find to sætninger  fra dine  klassekammerater, der matcher din lille historie om Coco Chanel. Læs højt.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FDDA5B7-3B70-465E-17E7-90224B5CB2D4}"/>
              </a:ext>
            </a:extLst>
          </p:cNvPr>
          <p:cNvSpPr/>
          <p:nvPr/>
        </p:nvSpPr>
        <p:spPr>
          <a:xfrm>
            <a:off x="9311148" y="2890685"/>
            <a:ext cx="88491" cy="24580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63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83C3E1-C412-36CC-E912-6BD1168EA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3" y="176981"/>
            <a:ext cx="10956531" cy="1676773"/>
          </a:xfrm>
        </p:spPr>
        <p:txBody>
          <a:bodyPr/>
          <a:lstStyle/>
          <a:p>
            <a:r>
              <a:rPr lang="da-DK" dirty="0"/>
              <a:t>               </a:t>
            </a:r>
            <a:r>
              <a:rPr lang="da-DK" dirty="0" err="1"/>
              <a:t>Documentaire</a:t>
            </a:r>
            <a:r>
              <a:rPr lang="da-DK" dirty="0"/>
              <a:t> sur COCO ( 1883-1971)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359260-B15F-9A0C-1F8E-671666155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3754"/>
            <a:ext cx="7908413" cy="4099619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                                              Les </a:t>
            </a:r>
            <a:r>
              <a:rPr lang="da-DK" dirty="0" err="1"/>
              <a:t>questions</a:t>
            </a:r>
            <a:r>
              <a:rPr lang="da-DK" dirty="0"/>
              <a:t> à </a:t>
            </a:r>
            <a:r>
              <a:rPr lang="da-DK" dirty="0" err="1"/>
              <a:t>repondre</a:t>
            </a:r>
            <a:r>
              <a:rPr lang="da-DK" dirty="0"/>
              <a:t>: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 err="1"/>
              <a:t>Quel</a:t>
            </a:r>
            <a:r>
              <a:rPr lang="da-DK" dirty="0"/>
              <a:t> </a:t>
            </a:r>
            <a:r>
              <a:rPr lang="da-DK" dirty="0" err="1"/>
              <a:t>est</a:t>
            </a:r>
            <a:r>
              <a:rPr lang="da-DK" dirty="0"/>
              <a:t> le </a:t>
            </a:r>
            <a:r>
              <a:rPr lang="da-DK" dirty="0" err="1"/>
              <a:t>vrai</a:t>
            </a:r>
            <a:r>
              <a:rPr lang="da-DK" dirty="0"/>
              <a:t> nom de Coco Chanel?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/>
              <a:t>Coco a </a:t>
            </a:r>
            <a:r>
              <a:rPr lang="da-DK" dirty="0" err="1"/>
              <a:t>une</a:t>
            </a:r>
            <a:r>
              <a:rPr lang="da-DK" dirty="0"/>
              <a:t> grande famille? </a:t>
            </a:r>
            <a:r>
              <a:rPr lang="da-DK" dirty="0" err="1"/>
              <a:t>Combien</a:t>
            </a:r>
            <a:r>
              <a:rPr lang="da-DK" dirty="0"/>
              <a:t> de </a:t>
            </a:r>
            <a:r>
              <a:rPr lang="da-DK" dirty="0" err="1"/>
              <a:t>frères</a:t>
            </a:r>
            <a:r>
              <a:rPr lang="da-DK" dirty="0"/>
              <a:t> et des </a:t>
            </a:r>
            <a:r>
              <a:rPr lang="da-DK" dirty="0" err="1"/>
              <a:t>soeurs</a:t>
            </a:r>
            <a:r>
              <a:rPr lang="da-DK" dirty="0"/>
              <a:t> a -t- elle 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 err="1"/>
              <a:t>Pourquoi</a:t>
            </a:r>
            <a:r>
              <a:rPr lang="da-DK" dirty="0"/>
              <a:t> </a:t>
            </a:r>
            <a:r>
              <a:rPr lang="da-DK" dirty="0" err="1"/>
              <a:t>est</a:t>
            </a:r>
            <a:r>
              <a:rPr lang="da-DK" dirty="0"/>
              <a:t>-ce </a:t>
            </a:r>
            <a:r>
              <a:rPr lang="da-DK" dirty="0" err="1"/>
              <a:t>que</a:t>
            </a:r>
            <a:r>
              <a:rPr lang="da-DK" dirty="0"/>
              <a:t> Gabrielle </a:t>
            </a:r>
            <a:r>
              <a:rPr lang="da-DK" dirty="0" err="1"/>
              <a:t>est</a:t>
            </a:r>
            <a:r>
              <a:rPr lang="da-DK" dirty="0"/>
              <a:t> </a:t>
            </a:r>
            <a:r>
              <a:rPr lang="da-DK" dirty="0" err="1"/>
              <a:t>orpheline</a:t>
            </a:r>
            <a:r>
              <a:rPr lang="da-DK" dirty="0"/>
              <a:t>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 err="1"/>
              <a:t>Où</a:t>
            </a:r>
            <a:r>
              <a:rPr lang="da-DK" dirty="0"/>
              <a:t> et </a:t>
            </a:r>
            <a:r>
              <a:rPr lang="da-DK" dirty="0" err="1"/>
              <a:t>quand</a:t>
            </a:r>
            <a:r>
              <a:rPr lang="da-DK" dirty="0"/>
              <a:t> </a:t>
            </a:r>
            <a:r>
              <a:rPr lang="da-DK" dirty="0" err="1"/>
              <a:t>est</a:t>
            </a:r>
            <a:r>
              <a:rPr lang="da-DK" dirty="0"/>
              <a:t> – ce </a:t>
            </a:r>
            <a:r>
              <a:rPr lang="da-DK" dirty="0" err="1"/>
              <a:t>que</a:t>
            </a:r>
            <a:r>
              <a:rPr lang="da-DK" dirty="0"/>
              <a:t> Gabrielle apprend à </a:t>
            </a:r>
            <a:r>
              <a:rPr lang="da-DK" dirty="0" err="1"/>
              <a:t>coudre</a:t>
            </a:r>
            <a:r>
              <a:rPr lang="da-DK" dirty="0"/>
              <a:t>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/>
              <a:t>Est-ce </a:t>
            </a:r>
            <a:r>
              <a:rPr lang="da-DK" dirty="0" err="1"/>
              <a:t>que</a:t>
            </a:r>
            <a:r>
              <a:rPr lang="da-DK" dirty="0"/>
              <a:t> Coco </a:t>
            </a:r>
            <a:r>
              <a:rPr lang="da-DK" dirty="0" err="1"/>
              <a:t>aime</a:t>
            </a:r>
            <a:r>
              <a:rPr lang="da-DK" dirty="0"/>
              <a:t> </a:t>
            </a:r>
            <a:r>
              <a:rPr lang="da-DK" dirty="0" err="1"/>
              <a:t>chanter</a:t>
            </a:r>
            <a:r>
              <a:rPr lang="da-DK" dirty="0"/>
              <a:t> et danser?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 err="1"/>
              <a:t>Quelle</a:t>
            </a:r>
            <a:r>
              <a:rPr lang="da-DK" dirty="0"/>
              <a:t> </a:t>
            </a:r>
            <a:r>
              <a:rPr lang="da-DK" dirty="0" err="1"/>
              <a:t>est</a:t>
            </a:r>
            <a:r>
              <a:rPr lang="da-DK" dirty="0"/>
              <a:t> </a:t>
            </a:r>
            <a:r>
              <a:rPr lang="da-DK" dirty="0" err="1"/>
              <a:t>sa</a:t>
            </a:r>
            <a:r>
              <a:rPr lang="da-DK" dirty="0"/>
              <a:t> </a:t>
            </a:r>
            <a:r>
              <a:rPr lang="da-DK" dirty="0" err="1"/>
              <a:t>première</a:t>
            </a:r>
            <a:r>
              <a:rPr lang="da-DK" dirty="0"/>
              <a:t> </a:t>
            </a:r>
            <a:r>
              <a:rPr lang="da-DK" dirty="0" err="1"/>
              <a:t>création</a:t>
            </a:r>
            <a:r>
              <a:rPr lang="da-DK" dirty="0"/>
              <a:t> dans la mode?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/>
              <a:t>Qui </a:t>
            </a:r>
            <a:r>
              <a:rPr lang="da-DK" dirty="0" err="1"/>
              <a:t>est</a:t>
            </a:r>
            <a:r>
              <a:rPr lang="da-DK" dirty="0"/>
              <a:t> Boy </a:t>
            </a:r>
            <a:r>
              <a:rPr lang="da-DK" dirty="0" err="1"/>
              <a:t>Chapel</a:t>
            </a:r>
            <a:r>
              <a:rPr lang="da-DK" dirty="0"/>
              <a:t>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 err="1"/>
              <a:t>Où</a:t>
            </a:r>
            <a:r>
              <a:rPr lang="da-DK" dirty="0"/>
              <a:t> </a:t>
            </a:r>
            <a:r>
              <a:rPr lang="da-DK" dirty="0" err="1"/>
              <a:t>est</a:t>
            </a:r>
            <a:r>
              <a:rPr lang="da-DK" dirty="0"/>
              <a:t>-ce </a:t>
            </a:r>
            <a:r>
              <a:rPr lang="da-DK" dirty="0" err="1"/>
              <a:t>que</a:t>
            </a:r>
            <a:r>
              <a:rPr lang="da-DK" dirty="0"/>
              <a:t> Coco Channel a </a:t>
            </a:r>
            <a:r>
              <a:rPr lang="da-DK" dirty="0" err="1"/>
              <a:t>ouvert</a:t>
            </a:r>
            <a:r>
              <a:rPr lang="da-DK" dirty="0"/>
              <a:t>  ses boutiques de mode?</a:t>
            </a:r>
          </a:p>
          <a:p>
            <a:pPr marL="1257300" lvl="2" indent="-342900">
              <a:buFont typeface="+mj-lt"/>
              <a:buAutoNum type="arabicPeriod"/>
            </a:pPr>
            <a:r>
              <a:rPr lang="da-DK" dirty="0" err="1"/>
              <a:t>Quelles</a:t>
            </a:r>
            <a:r>
              <a:rPr lang="da-DK" dirty="0"/>
              <a:t> </a:t>
            </a:r>
            <a:r>
              <a:rPr lang="da-DK" dirty="0" err="1"/>
              <a:t>modifications</a:t>
            </a:r>
            <a:r>
              <a:rPr lang="da-DK" dirty="0"/>
              <a:t> dans la mode a  fait Coco Chanel? </a:t>
            </a:r>
            <a:r>
              <a:rPr lang="da-DK" dirty="0" err="1"/>
              <a:t>Donnez</a:t>
            </a:r>
            <a:r>
              <a:rPr lang="da-DK" dirty="0"/>
              <a:t> </a:t>
            </a:r>
            <a:r>
              <a:rPr lang="da-DK" dirty="0" err="1"/>
              <a:t>vos</a:t>
            </a:r>
            <a:r>
              <a:rPr lang="da-DK" dirty="0"/>
              <a:t> </a:t>
            </a:r>
            <a:r>
              <a:rPr lang="da-DK" dirty="0" err="1"/>
              <a:t>exemples</a:t>
            </a:r>
            <a:r>
              <a:rPr lang="da-DK" dirty="0"/>
              <a:t>. </a:t>
            </a:r>
          </a:p>
          <a:p>
            <a:pPr marL="914400" lvl="2" indent="0">
              <a:buNone/>
            </a:pPr>
            <a:endParaRPr lang="da-DK" dirty="0"/>
          </a:p>
          <a:p>
            <a:pPr marL="1257300" lvl="2" indent="-342900">
              <a:buFont typeface="+mj-lt"/>
              <a:buAutoNum type="arabicPeriod"/>
            </a:pPr>
            <a:endParaRPr lang="da-DK" dirty="0"/>
          </a:p>
          <a:p>
            <a:pPr marL="1257300" lvl="2" indent="-342900">
              <a:buFont typeface="+mj-lt"/>
              <a:buAutoNum type="arabicPeriod"/>
            </a:pPr>
            <a:endParaRPr lang="da-DK" dirty="0"/>
          </a:p>
          <a:p>
            <a:pPr marL="457200" indent="-457200">
              <a:buFont typeface="+mj-lt"/>
              <a:buAutoNum type="arabicPeriod"/>
            </a:pPr>
            <a:endParaRPr lang="da-DK" dirty="0"/>
          </a:p>
        </p:txBody>
      </p:sp>
      <p:pic>
        <p:nvPicPr>
          <p:cNvPr id="8" name="Online Media 7" title="Documentaire sur Coco">
            <a:hlinkClick r:id="" action="ppaction://media"/>
            <a:extLst>
              <a:ext uri="{FF2B5EF4-FFF2-40B4-BE49-F238E27FC236}">
                <a16:creationId xmlns:a16="http://schemas.microsoft.com/office/drawing/2014/main" id="{B8D008AC-E205-8C77-C02A-4F8A4D49D98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908413" y="744794"/>
            <a:ext cx="4185264" cy="313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1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2A515-C91D-17DA-FB0E-D56DFEEDB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400124"/>
            <a:ext cx="9603275" cy="1049235"/>
          </a:xfrm>
        </p:spPr>
        <p:txBody>
          <a:bodyPr>
            <a:normAutofit/>
          </a:bodyPr>
          <a:lstStyle/>
          <a:p>
            <a:r>
              <a:rPr lang="da-DK" dirty="0">
                <a:latin typeface="Arial Rounded MT Bold" panose="020F0704030504030204" pitchFamily="34" charset="0"/>
              </a:rPr>
              <a:t>🎵</a:t>
            </a:r>
            <a:r>
              <a:rPr lang="da-DK" sz="1600" dirty="0">
                <a:latin typeface="Arial Rounded MT Bold" panose="020F0704030504030204" pitchFamily="34" charset="0"/>
                <a:hlinkClick r:id="rId2"/>
              </a:rPr>
              <a:t>https://learningapps.org/watch?v=pzjii3hoj20</a:t>
            </a:r>
            <a:br>
              <a:rPr lang="da-DK" dirty="0">
                <a:latin typeface="Arial Rounded MT Bold" panose="020F0704030504030204" pitchFamily="34" charset="0"/>
              </a:rPr>
            </a:br>
            <a:endParaRPr lang="da-DK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46A69-9978-A067-B324-DD2A9CB61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297858"/>
            <a:ext cx="9792588" cy="4827639"/>
          </a:xfrm>
        </p:spPr>
        <p:txBody>
          <a:bodyPr/>
          <a:lstStyle/>
          <a:p>
            <a:endParaRPr lang="da-DK" dirty="0">
              <a:hlinkClick r:id="rId2"/>
            </a:endParaRPr>
          </a:p>
          <a:p>
            <a:endParaRPr lang="da-DK" dirty="0">
              <a:hlinkClick r:id="rId2"/>
            </a:endParaRPr>
          </a:p>
          <a:p>
            <a:endParaRPr lang="da-DK" dirty="0">
              <a:hlinkClick r:id="rId2"/>
            </a:endParaRPr>
          </a:p>
          <a:p>
            <a:endParaRPr lang="da-DK" dirty="0">
              <a:hlinkClick r:id="rId2"/>
            </a:endParaRPr>
          </a:p>
          <a:p>
            <a:endParaRPr lang="da-DK" dirty="0">
              <a:hlinkClick r:id="rId2"/>
            </a:endParaRPr>
          </a:p>
          <a:p>
            <a:endParaRPr lang="da-DK" dirty="0">
              <a:hlinkClick r:id="rId2"/>
            </a:endParaRP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4D3941-10B8-5C81-F551-A4A5BE598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49" y="1945610"/>
            <a:ext cx="2857500" cy="2857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3FBE3D-6C3B-ECD5-0637-61AFC6554AA7}"/>
              </a:ext>
            </a:extLst>
          </p:cNvPr>
          <p:cNvSpPr/>
          <p:nvPr/>
        </p:nvSpPr>
        <p:spPr>
          <a:xfrm>
            <a:off x="1120404" y="1781789"/>
            <a:ext cx="3468237" cy="199594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Opgave1. Lyt til sangen af Keira Knightley" Le </a:t>
            </a:r>
            <a:r>
              <a:rPr lang="da-DK" dirty="0" err="1"/>
              <a:t>tourbillon</a:t>
            </a:r>
            <a:r>
              <a:rPr lang="da-DK" dirty="0"/>
              <a:t> de la vie  og vælg det rigtige ord.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1B693E-8832-16A7-D390-A64510D3228E}"/>
              </a:ext>
            </a:extLst>
          </p:cNvPr>
          <p:cNvSpPr/>
          <p:nvPr/>
        </p:nvSpPr>
        <p:spPr>
          <a:xfrm>
            <a:off x="7603359" y="2000250"/>
            <a:ext cx="3640808" cy="1559027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Opgave 2. Find nøgle ord.</a:t>
            </a:r>
          </a:p>
          <a:p>
            <a:pPr algn="ctr"/>
            <a:r>
              <a:rPr lang="da-DK" dirty="0"/>
              <a:t>Hvad handler denne sang om?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4B8525-AA01-5346-593B-BB53D5E9D83F}"/>
              </a:ext>
            </a:extLst>
          </p:cNvPr>
          <p:cNvSpPr/>
          <p:nvPr/>
        </p:nvSpPr>
        <p:spPr>
          <a:xfrm>
            <a:off x="3716594" y="4876852"/>
            <a:ext cx="5171767" cy="120936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Opgave 3. Syng sangen.</a:t>
            </a:r>
          </a:p>
        </p:txBody>
      </p:sp>
    </p:spTree>
    <p:extLst>
      <p:ext uri="{BB962C8B-B14F-4D97-AF65-F5344CB8AC3E}">
        <p14:creationId xmlns:p14="http://schemas.microsoft.com/office/powerpoint/2010/main" val="975568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2DF002-AD33-D4A6-3A11-18A03785A1C2}"/>
              </a:ext>
            </a:extLst>
          </p:cNvPr>
          <p:cNvSpPr txBox="1"/>
          <p:nvPr/>
        </p:nvSpPr>
        <p:spPr>
          <a:xfrm>
            <a:off x="2320413" y="1425677"/>
            <a:ext cx="72955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pc="300" dirty="0"/>
              <a:t>Coco Chanel er særlig kendt for sin parfume ” Chanel No 5 ”, som hun skabte i 1921.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044707-94D4-6770-E9CF-DC8DE9CE5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46" y="2184888"/>
            <a:ext cx="1575627" cy="2896239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57EC2838-D694-624F-39FE-FBC52F3CFFFB}"/>
              </a:ext>
            </a:extLst>
          </p:cNvPr>
          <p:cNvSpPr/>
          <p:nvPr/>
        </p:nvSpPr>
        <p:spPr>
          <a:xfrm>
            <a:off x="6646605" y="2288458"/>
            <a:ext cx="4365523" cy="22810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>
                <a:solidFill>
                  <a:srgbClr val="FF0000"/>
                </a:solidFill>
              </a:rPr>
              <a:t>Se denne video, og svar på spørgsmålene.</a:t>
            </a:r>
          </a:p>
        </p:txBody>
      </p:sp>
    </p:spTree>
    <p:extLst>
      <p:ext uri="{BB962C8B-B14F-4D97-AF65-F5344CB8AC3E}">
        <p14:creationId xmlns:p14="http://schemas.microsoft.com/office/powerpoint/2010/main" val="3148819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201C-3F55-11A3-A84B-850E4C97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Qu’est</a:t>
            </a:r>
            <a:r>
              <a:rPr lang="da-DK" dirty="0"/>
              <a:t> ce </a:t>
            </a:r>
            <a:r>
              <a:rPr lang="da-DK" dirty="0" err="1"/>
              <a:t>que</a:t>
            </a:r>
            <a:r>
              <a:rPr lang="da-DK" dirty="0"/>
              <a:t>  </a:t>
            </a:r>
            <a:r>
              <a:rPr lang="da-DK" dirty="0" err="1"/>
              <a:t>vous</a:t>
            </a:r>
            <a:r>
              <a:rPr lang="da-DK" dirty="0"/>
              <a:t> </a:t>
            </a:r>
            <a:r>
              <a:rPr lang="da-DK" dirty="0" err="1"/>
              <a:t>avez</a:t>
            </a:r>
            <a:r>
              <a:rPr lang="da-DK" dirty="0"/>
              <a:t> </a:t>
            </a:r>
            <a:r>
              <a:rPr lang="da-DK" dirty="0" err="1"/>
              <a:t>appris</a:t>
            </a:r>
            <a:r>
              <a:rPr lang="da-DK" dirty="0"/>
              <a:t> </a:t>
            </a:r>
            <a:r>
              <a:rPr lang="da-DK" dirty="0" err="1"/>
              <a:t>aujourd’hui</a:t>
            </a:r>
            <a:r>
              <a:rPr lang="da-DK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DF5798-C295-4A60-16E1-0449D442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245" y="1912748"/>
            <a:ext cx="7528597" cy="390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759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9BAE6133A46E4EB18E8E089CA7AF00" ma:contentTypeVersion="12" ma:contentTypeDescription="Opret et nyt dokument." ma:contentTypeScope="" ma:versionID="ad764545b636ff5316c2112f3c2b5f20">
  <xsd:schema xmlns:xsd="http://www.w3.org/2001/XMLSchema" xmlns:xs="http://www.w3.org/2001/XMLSchema" xmlns:p="http://schemas.microsoft.com/office/2006/metadata/properties" xmlns:ns3="a5743137-2acd-4d9a-b697-6e1d6cf90658" targetNamespace="http://schemas.microsoft.com/office/2006/metadata/properties" ma:root="true" ma:fieldsID="db889f7c9d566218fbda59442d52843c" ns3:_="">
    <xsd:import namespace="a5743137-2acd-4d9a-b697-6e1d6cf9065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43137-2acd-4d9a-b697-6e1d6cf906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5743137-2acd-4d9a-b697-6e1d6cf90658" xsi:nil="true"/>
  </documentManagement>
</p:properties>
</file>

<file path=customXml/itemProps1.xml><?xml version="1.0" encoding="utf-8"?>
<ds:datastoreItem xmlns:ds="http://schemas.openxmlformats.org/officeDocument/2006/customXml" ds:itemID="{93338C12-8D52-4963-9B02-7C841A89A3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743137-2acd-4d9a-b697-6e1d6cf90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1981A5-A543-42BE-A9E1-14AF936BED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5882ED-2419-4FD9-89D9-88ECC7624EA2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a5743137-2acd-4d9a-b697-6e1d6cf90658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TM10001114[[fn=Galleri]]</Template>
  <TotalTime>170</TotalTime>
  <Words>511</Words>
  <Application>Microsoft Office PowerPoint</Application>
  <PresentationFormat>Widescreen</PresentationFormat>
  <Paragraphs>48</Paragraphs>
  <Slides>10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Arial Rounded MT Bold</vt:lpstr>
      <vt:lpstr>Gill Sans MT</vt:lpstr>
      <vt:lpstr>Gallery</vt:lpstr>
      <vt:lpstr>PowerPoint-præsentation</vt:lpstr>
      <vt:lpstr>Opgave 2. Vælg de ord, der korrekt beskriver billederne.</vt:lpstr>
      <vt:lpstr>Opgave 3.Vælg fra listen kun transparente  ord. Skriv på tavlen.</vt:lpstr>
      <vt:lpstr>PowerPoint-præsentation</vt:lpstr>
      <vt:lpstr>Opgave 4.Find de rigtige danske ord til franske</vt:lpstr>
      <vt:lpstr>PowerPoint-præsentation</vt:lpstr>
      <vt:lpstr>               Documentaire sur COCO ( 1883-1971)</vt:lpstr>
      <vt:lpstr>🎵https://learningapps.org/watch?v=pzjii3hoj20 </vt:lpstr>
      <vt:lpstr>PowerPoint-præsentation</vt:lpstr>
      <vt:lpstr>Qu’est ce que  vous avez appris aujourd’hui?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N K</dc:creator>
  <cp:lastModifiedBy>Natalya Kuznyetsova (NKU.ZBC - Lektor - NAHA - ZBC)</cp:lastModifiedBy>
  <cp:revision>28</cp:revision>
  <dcterms:created xsi:type="dcterms:W3CDTF">2024-08-26T07:55:41Z</dcterms:created>
  <dcterms:modified xsi:type="dcterms:W3CDTF">2024-08-26T10:49:38Z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0x0101005C9BAE6133A46E4EB18E8E089CA7AF00</vt:lpwstr>
  </property>
</Properties>
</file>