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5" r:id="rId1"/>
    <p:sldMasterId id="2147483696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embeddedFontLst>
    <p:embeddedFont>
      <p:font typeface="Titillium Web" panose="00000500000000000000" pitchFamily="2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78" d="100"/>
          <a:sy n="78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g24bcf9592e_2_1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2" name="Google Shape;1152;g24bcf9592e_2_1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g13336c7017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5" name="Google Shape;1185;g13336c7017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g13336c701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2" name="Google Shape;1192;g13336c701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g13336c7017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8" name="Google Shape;1198;g13336c7017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g24b75da6b5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4" name="Google Shape;1204;g24b75da6b5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g24b75da6b5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0" name="Google Shape;1210;g24b75da6b5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g24b75da6b5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6" name="Google Shape;1216;g24b75da6b5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g24b75da6b5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2" name="Google Shape;1222;g24b75da6b5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g24b75da6b5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8" name="Google Shape;1228;g24b75da6b5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Google Shape;1233;g24b75da6b5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4" name="Google Shape;1234;g24b75da6b5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g24b75da6b5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0" name="Google Shape;1240;g24b75da6b5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g24b75da6b5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6" name="Google Shape;1246;g24b75da6b5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g24b75da6b5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3" name="Google Shape;1253;g24b75da6b5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g24b75da6b5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0" name="Google Shape;1260;g24b75da6b5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g24b75da6b5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7" name="Google Shape;1267;g24b75da6b5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title"/>
          </p:nvPr>
        </p:nvSpPr>
        <p:spPr>
          <a:xfrm>
            <a:off x="3405675" y="3141450"/>
            <a:ext cx="5615400" cy="6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ubTitle" idx="1"/>
          </p:nvPr>
        </p:nvSpPr>
        <p:spPr>
          <a:xfrm>
            <a:off x="3405675" y="3745050"/>
            <a:ext cx="5615400" cy="7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grpSp>
        <p:nvGrpSpPr>
          <p:cNvPr id="58" name="Google Shape;58;p14"/>
          <p:cNvGrpSpPr/>
          <p:nvPr/>
        </p:nvGrpSpPr>
        <p:grpSpPr>
          <a:xfrm>
            <a:off x="161580" y="814278"/>
            <a:ext cx="2455126" cy="4225656"/>
            <a:chOff x="407520" y="370440"/>
            <a:chExt cx="3588840" cy="6165240"/>
          </a:xfrm>
        </p:grpSpPr>
        <p:sp>
          <p:nvSpPr>
            <p:cNvPr id="59" name="Google Shape;59;p14"/>
            <p:cNvSpPr/>
            <p:nvPr/>
          </p:nvSpPr>
          <p:spPr>
            <a:xfrm>
              <a:off x="728427" y="5751720"/>
              <a:ext cx="276600" cy="318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43" y="59864"/>
                  </a:moveTo>
                  <a:lnTo>
                    <a:pt x="0" y="0"/>
                  </a:lnTo>
                  <a:lnTo>
                    <a:pt x="0" y="119864"/>
                  </a:lnTo>
                  <a:lnTo>
                    <a:pt x="119843" y="5986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60" name="Google Shape;60;p14"/>
            <p:cNvSpPr/>
            <p:nvPr/>
          </p:nvSpPr>
          <p:spPr>
            <a:xfrm>
              <a:off x="3507840" y="1735560"/>
              <a:ext cx="274800" cy="25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5294" y="0"/>
                  </a:moveTo>
                  <a:lnTo>
                    <a:pt x="0" y="119831"/>
                  </a:lnTo>
                  <a:lnTo>
                    <a:pt x="119842" y="101848"/>
                  </a:lnTo>
                  <a:lnTo>
                    <a:pt x="4529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1" name="Google Shape;61;p14"/>
            <p:cNvSpPr/>
            <p:nvPr/>
          </p:nvSpPr>
          <p:spPr>
            <a:xfrm>
              <a:off x="493920" y="4737600"/>
              <a:ext cx="441600" cy="44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2" y="34119"/>
                  </a:moveTo>
                  <a:lnTo>
                    <a:pt x="0" y="0"/>
                  </a:lnTo>
                  <a:lnTo>
                    <a:pt x="30122" y="119903"/>
                  </a:lnTo>
                  <a:lnTo>
                    <a:pt x="119902" y="34119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62" name="Google Shape;62;p14"/>
            <p:cNvSpPr/>
            <p:nvPr/>
          </p:nvSpPr>
          <p:spPr>
            <a:xfrm>
              <a:off x="2875320" y="3891600"/>
              <a:ext cx="273000" cy="239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007"/>
                  </a:moveTo>
                  <a:lnTo>
                    <a:pt x="72981" y="119819"/>
                  </a:lnTo>
                  <a:lnTo>
                    <a:pt x="119841" y="0"/>
                  </a:lnTo>
                  <a:lnTo>
                    <a:pt x="0" y="11007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63" name="Google Shape;63;p14"/>
            <p:cNvSpPr/>
            <p:nvPr/>
          </p:nvSpPr>
          <p:spPr>
            <a:xfrm>
              <a:off x="1698480" y="3078360"/>
              <a:ext cx="214200" cy="204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8252" y="0"/>
                  </a:moveTo>
                  <a:lnTo>
                    <a:pt x="0" y="97777"/>
                  </a:lnTo>
                  <a:lnTo>
                    <a:pt x="119798" y="119788"/>
                  </a:lnTo>
                  <a:lnTo>
                    <a:pt x="78252" y="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64" name="Google Shape;64;p14"/>
            <p:cNvSpPr/>
            <p:nvPr/>
          </p:nvSpPr>
          <p:spPr>
            <a:xfrm>
              <a:off x="1698480" y="5265360"/>
              <a:ext cx="160200" cy="18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30" y="60000"/>
                  </a:moveTo>
                  <a:lnTo>
                    <a:pt x="0" y="0"/>
                  </a:lnTo>
                  <a:lnTo>
                    <a:pt x="0" y="119765"/>
                  </a:lnTo>
                  <a:lnTo>
                    <a:pt x="119730" y="6000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65" name="Google Shape;65;p14"/>
            <p:cNvSpPr/>
            <p:nvPr/>
          </p:nvSpPr>
          <p:spPr>
            <a:xfrm>
              <a:off x="957960" y="4457160"/>
              <a:ext cx="309000" cy="307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60" y="88561"/>
                  </a:moveTo>
                  <a:lnTo>
                    <a:pt x="32867" y="0"/>
                  </a:lnTo>
                  <a:lnTo>
                    <a:pt x="0" y="119859"/>
                  </a:lnTo>
                  <a:lnTo>
                    <a:pt x="119860" y="8856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66" name="Google Shape;66;p14"/>
            <p:cNvSpPr/>
            <p:nvPr/>
          </p:nvSpPr>
          <p:spPr>
            <a:xfrm>
              <a:off x="1845720" y="1860120"/>
              <a:ext cx="312000" cy="29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3356" y="0"/>
                  </a:moveTo>
                  <a:lnTo>
                    <a:pt x="0" y="102857"/>
                  </a:lnTo>
                  <a:lnTo>
                    <a:pt x="119861" y="119852"/>
                  </a:lnTo>
                  <a:lnTo>
                    <a:pt x="73356" y="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67" name="Google Shape;67;p14"/>
            <p:cNvSpPr/>
            <p:nvPr/>
          </p:nvSpPr>
          <p:spPr>
            <a:xfrm>
              <a:off x="1228320" y="5309640"/>
              <a:ext cx="444300" cy="4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2" y="88585"/>
                  </a:moveTo>
                  <a:lnTo>
                    <a:pt x="32868" y="0"/>
                  </a:lnTo>
                  <a:lnTo>
                    <a:pt x="0" y="119902"/>
                  </a:lnTo>
                  <a:lnTo>
                    <a:pt x="119902" y="88585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68" name="Google Shape;68;p14"/>
            <p:cNvSpPr/>
            <p:nvPr/>
          </p:nvSpPr>
          <p:spPr>
            <a:xfrm>
              <a:off x="2849400" y="3975120"/>
              <a:ext cx="360600" cy="397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9221" y="0"/>
                  </a:moveTo>
                  <a:lnTo>
                    <a:pt x="0" y="68307"/>
                  </a:lnTo>
                  <a:lnTo>
                    <a:pt x="119880" y="119891"/>
                  </a:lnTo>
                  <a:lnTo>
                    <a:pt x="109221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69" name="Google Shape;69;p14"/>
            <p:cNvSpPr/>
            <p:nvPr/>
          </p:nvSpPr>
          <p:spPr>
            <a:xfrm>
              <a:off x="880200" y="5826240"/>
              <a:ext cx="348600" cy="396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6" y="0"/>
                  </a:moveTo>
                  <a:lnTo>
                    <a:pt x="0" y="57386"/>
                  </a:lnTo>
                  <a:lnTo>
                    <a:pt x="116528" y="119891"/>
                  </a:lnTo>
                  <a:lnTo>
                    <a:pt x="119876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70" name="Google Shape;70;p14"/>
            <p:cNvSpPr/>
            <p:nvPr/>
          </p:nvSpPr>
          <p:spPr>
            <a:xfrm>
              <a:off x="770040" y="2762280"/>
              <a:ext cx="343200" cy="31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5000"/>
                  </a:moveTo>
                  <a:lnTo>
                    <a:pt x="71899" y="119863"/>
                  </a:lnTo>
                  <a:lnTo>
                    <a:pt x="119874" y="0"/>
                  </a:lnTo>
                  <a:lnTo>
                    <a:pt x="0" y="1500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71" name="Google Shape;71;p14"/>
            <p:cNvSpPr/>
            <p:nvPr/>
          </p:nvSpPr>
          <p:spPr>
            <a:xfrm>
              <a:off x="809280" y="6222600"/>
              <a:ext cx="264600" cy="246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3306" y="0"/>
                  </a:moveTo>
                  <a:lnTo>
                    <a:pt x="0" y="102982"/>
                  </a:lnTo>
                  <a:lnTo>
                    <a:pt x="119836" y="119824"/>
                  </a:lnTo>
                  <a:lnTo>
                    <a:pt x="73306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2" name="Google Shape;72;p14"/>
            <p:cNvSpPr/>
            <p:nvPr/>
          </p:nvSpPr>
          <p:spPr>
            <a:xfrm>
              <a:off x="3355920" y="2420280"/>
              <a:ext cx="178200" cy="17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57" y="88421"/>
                  </a:moveTo>
                  <a:lnTo>
                    <a:pt x="32727" y="0"/>
                  </a:lnTo>
                  <a:lnTo>
                    <a:pt x="0" y="119757"/>
                  </a:lnTo>
                  <a:lnTo>
                    <a:pt x="119757" y="8842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73" name="Google Shape;73;p14"/>
            <p:cNvSpPr/>
            <p:nvPr/>
          </p:nvSpPr>
          <p:spPr>
            <a:xfrm>
              <a:off x="655560" y="5512680"/>
              <a:ext cx="379500" cy="392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86" y="37836"/>
                  </a:moveTo>
                  <a:lnTo>
                    <a:pt x="0" y="0"/>
                  </a:lnTo>
                  <a:lnTo>
                    <a:pt x="25730" y="119890"/>
                  </a:lnTo>
                  <a:lnTo>
                    <a:pt x="119886" y="37836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74" name="Google Shape;74;p14"/>
            <p:cNvSpPr/>
            <p:nvPr/>
          </p:nvSpPr>
          <p:spPr>
            <a:xfrm>
              <a:off x="604440" y="3891600"/>
              <a:ext cx="277200" cy="24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3740" y="0"/>
                  </a:moveTo>
                  <a:lnTo>
                    <a:pt x="0" y="114889"/>
                  </a:lnTo>
                  <a:lnTo>
                    <a:pt x="119844" y="119823"/>
                  </a:lnTo>
                  <a:lnTo>
                    <a:pt x="63740" y="0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75" name="Google Shape;75;p14"/>
            <p:cNvSpPr/>
            <p:nvPr/>
          </p:nvSpPr>
          <p:spPr>
            <a:xfrm>
              <a:off x="1372320" y="5826240"/>
              <a:ext cx="327000" cy="34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67" y="78442"/>
                  </a:moveTo>
                  <a:lnTo>
                    <a:pt x="22334" y="0"/>
                  </a:lnTo>
                  <a:lnTo>
                    <a:pt x="0" y="119873"/>
                  </a:lnTo>
                  <a:lnTo>
                    <a:pt x="119867" y="78442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76" name="Google Shape;76;p14"/>
            <p:cNvSpPr/>
            <p:nvPr/>
          </p:nvSpPr>
          <p:spPr>
            <a:xfrm>
              <a:off x="2907360" y="370440"/>
              <a:ext cx="2955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2143" y="0"/>
                  </a:moveTo>
                  <a:lnTo>
                    <a:pt x="0" y="93684"/>
                  </a:lnTo>
                  <a:lnTo>
                    <a:pt x="119853" y="119849"/>
                  </a:lnTo>
                  <a:lnTo>
                    <a:pt x="82143" y="0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77" name="Google Shape;77;p14"/>
            <p:cNvSpPr/>
            <p:nvPr/>
          </p:nvSpPr>
          <p:spPr>
            <a:xfrm>
              <a:off x="1964880" y="3945600"/>
              <a:ext cx="385200" cy="381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4317" y="0"/>
                  </a:moveTo>
                  <a:lnTo>
                    <a:pt x="0" y="119886"/>
                  </a:lnTo>
                  <a:lnTo>
                    <a:pt x="119887" y="89773"/>
                  </a:lnTo>
                  <a:lnTo>
                    <a:pt x="34317" y="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78" name="Google Shape;78;p14"/>
            <p:cNvSpPr/>
            <p:nvPr/>
          </p:nvSpPr>
          <p:spPr>
            <a:xfrm>
              <a:off x="1535760" y="4513680"/>
              <a:ext cx="304500" cy="345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539" y="119874"/>
                  </a:moveTo>
                  <a:lnTo>
                    <a:pt x="119858" y="56492"/>
                  </a:lnTo>
                  <a:lnTo>
                    <a:pt x="0" y="0"/>
                  </a:lnTo>
                  <a:lnTo>
                    <a:pt x="4539" y="11987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79" name="Google Shape;79;p14"/>
            <p:cNvSpPr/>
            <p:nvPr/>
          </p:nvSpPr>
          <p:spPr>
            <a:xfrm>
              <a:off x="1112040" y="4751280"/>
              <a:ext cx="204600" cy="21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2394" y="0"/>
                  </a:moveTo>
                  <a:lnTo>
                    <a:pt x="0" y="119798"/>
                  </a:lnTo>
                  <a:lnTo>
                    <a:pt x="119788" y="78252"/>
                  </a:lnTo>
                  <a:lnTo>
                    <a:pt x="22394" y="0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80" name="Google Shape;80;p14"/>
            <p:cNvSpPr/>
            <p:nvPr/>
          </p:nvSpPr>
          <p:spPr>
            <a:xfrm>
              <a:off x="3807360" y="3693960"/>
              <a:ext cx="189000" cy="16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5075"/>
                  </a:moveTo>
                  <a:lnTo>
                    <a:pt x="119771" y="119740"/>
                  </a:lnTo>
                  <a:lnTo>
                    <a:pt x="63771" y="0"/>
                  </a:lnTo>
                  <a:lnTo>
                    <a:pt x="0" y="11507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81" name="Google Shape;81;p14"/>
            <p:cNvSpPr/>
            <p:nvPr/>
          </p:nvSpPr>
          <p:spPr>
            <a:xfrm>
              <a:off x="407520" y="6310080"/>
              <a:ext cx="237000" cy="22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17" y="0"/>
                  </a:moveTo>
                  <a:lnTo>
                    <a:pt x="0" y="22009"/>
                  </a:lnTo>
                  <a:lnTo>
                    <a:pt x="78054" y="119808"/>
                  </a:lnTo>
                  <a:lnTo>
                    <a:pt x="119817" y="0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82" name="Google Shape;82;p14"/>
            <p:cNvSpPr/>
            <p:nvPr/>
          </p:nvSpPr>
          <p:spPr>
            <a:xfrm>
              <a:off x="1423800" y="4764240"/>
              <a:ext cx="459000" cy="401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5" y="2260"/>
                  </a:moveTo>
                  <a:lnTo>
                    <a:pt x="0" y="0"/>
                  </a:lnTo>
                  <a:lnTo>
                    <a:pt x="58258" y="119892"/>
                  </a:lnTo>
                  <a:lnTo>
                    <a:pt x="119905" y="226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3" name="Google Shape;83;p14"/>
            <p:cNvSpPr/>
            <p:nvPr/>
          </p:nvSpPr>
          <p:spPr>
            <a:xfrm>
              <a:off x="1515240" y="3693960"/>
              <a:ext cx="367500" cy="39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6101" y="119890"/>
                  </a:lnTo>
                  <a:lnTo>
                    <a:pt x="119882" y="47127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4" name="Google Shape;84;p14"/>
            <p:cNvSpPr/>
            <p:nvPr/>
          </p:nvSpPr>
          <p:spPr>
            <a:xfrm>
              <a:off x="880200" y="4951800"/>
              <a:ext cx="386700" cy="380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5865" y="0"/>
                  </a:moveTo>
                  <a:lnTo>
                    <a:pt x="0" y="119886"/>
                  </a:lnTo>
                  <a:lnTo>
                    <a:pt x="119888" y="91477"/>
                  </a:lnTo>
                  <a:lnTo>
                    <a:pt x="35865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5" name="Google Shape;85;p14"/>
            <p:cNvSpPr/>
            <p:nvPr/>
          </p:nvSpPr>
          <p:spPr>
            <a:xfrm>
              <a:off x="1987200" y="4757040"/>
              <a:ext cx="205500" cy="213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3957" y="0"/>
                  </a:moveTo>
                  <a:lnTo>
                    <a:pt x="0" y="119797"/>
                  </a:lnTo>
                  <a:lnTo>
                    <a:pt x="119789" y="80067"/>
                  </a:lnTo>
                  <a:lnTo>
                    <a:pt x="23957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6" name="Google Shape;86;p14"/>
            <p:cNvSpPr/>
            <p:nvPr/>
          </p:nvSpPr>
          <p:spPr>
            <a:xfrm>
              <a:off x="2502000" y="2286000"/>
              <a:ext cx="156000" cy="15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5750" y="0"/>
                  </a:moveTo>
                  <a:lnTo>
                    <a:pt x="0" y="119718"/>
                  </a:lnTo>
                  <a:lnTo>
                    <a:pt x="119722" y="91267"/>
                  </a:lnTo>
                  <a:lnTo>
                    <a:pt x="3575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</p:grpSp>
      <p:grpSp>
        <p:nvGrpSpPr>
          <p:cNvPr id="87" name="Google Shape;87;p14"/>
          <p:cNvGrpSpPr/>
          <p:nvPr/>
        </p:nvGrpSpPr>
        <p:grpSpPr>
          <a:xfrm>
            <a:off x="3519897" y="2270197"/>
            <a:ext cx="2551915" cy="744359"/>
            <a:chOff x="2170080" y="2169000"/>
            <a:chExt cx="3600840" cy="1049280"/>
          </a:xfrm>
        </p:grpSpPr>
        <p:sp>
          <p:nvSpPr>
            <p:cNvPr id="88" name="Google Shape;88;p14"/>
            <p:cNvSpPr/>
            <p:nvPr/>
          </p:nvSpPr>
          <p:spPr>
            <a:xfrm>
              <a:off x="2170080" y="235368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799" y="107440"/>
                    <a:pt x="56272" y="107440"/>
                    <a:pt x="5627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2572920" y="2362320"/>
              <a:ext cx="411600" cy="78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17" y="0"/>
                  </a:moveTo>
                  <a:lnTo>
                    <a:pt x="54698" y="66341"/>
                  </a:lnTo>
                  <a:lnTo>
                    <a:pt x="64881" y="66341"/>
                  </a:lnTo>
                  <a:lnTo>
                    <a:pt x="102677" y="0"/>
                  </a:lnTo>
                  <a:lnTo>
                    <a:pt x="119895" y="0"/>
                  </a:lnTo>
                  <a:lnTo>
                    <a:pt x="52073" y="119944"/>
                  </a:lnTo>
                  <a:lnTo>
                    <a:pt x="34960" y="119944"/>
                  </a:lnTo>
                  <a:lnTo>
                    <a:pt x="60892" y="74062"/>
                  </a:lnTo>
                  <a:lnTo>
                    <a:pt x="41469" y="74062"/>
                  </a:lnTo>
                  <a:lnTo>
                    <a:pt x="0" y="0"/>
                  </a:lnTo>
                  <a:lnTo>
                    <a:pt x="17217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90" name="Google Shape;90;p14"/>
            <p:cNvSpPr/>
            <p:nvPr/>
          </p:nvSpPr>
          <p:spPr>
            <a:xfrm>
              <a:off x="3029040" y="235368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679" y="107440"/>
                    <a:pt x="56152" y="107440"/>
                    <a:pt x="5615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3438720" y="2210760"/>
              <a:ext cx="300300" cy="64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798" y="37704"/>
                  </a:moveTo>
                  <a:lnTo>
                    <a:pt x="51798" y="82027"/>
                  </a:lnTo>
                  <a:cubicBezTo>
                    <a:pt x="51798" y="104490"/>
                    <a:pt x="54964" y="110239"/>
                    <a:pt x="82733" y="110239"/>
                  </a:cubicBezTo>
                  <a:cubicBezTo>
                    <a:pt x="93525" y="110239"/>
                    <a:pt x="118273" y="108969"/>
                    <a:pt x="118273" y="108969"/>
                  </a:cubicBezTo>
                  <a:lnTo>
                    <a:pt x="119856" y="118128"/>
                  </a:lnTo>
                  <a:cubicBezTo>
                    <a:pt x="94388" y="119933"/>
                    <a:pt x="80863" y="119933"/>
                    <a:pt x="80863" y="119933"/>
                  </a:cubicBezTo>
                  <a:cubicBezTo>
                    <a:pt x="42589" y="119933"/>
                    <a:pt x="28633" y="113247"/>
                    <a:pt x="28633" y="87442"/>
                  </a:cubicBezTo>
                  <a:lnTo>
                    <a:pt x="28633" y="37704"/>
                  </a:lnTo>
                  <a:lnTo>
                    <a:pt x="0" y="37704"/>
                  </a:lnTo>
                  <a:lnTo>
                    <a:pt x="0" y="28211"/>
                  </a:lnTo>
                  <a:lnTo>
                    <a:pt x="28633" y="28211"/>
                  </a:lnTo>
                  <a:lnTo>
                    <a:pt x="28633" y="0"/>
                  </a:lnTo>
                  <a:lnTo>
                    <a:pt x="51798" y="0"/>
                  </a:lnTo>
                  <a:lnTo>
                    <a:pt x="51798" y="28211"/>
                  </a:lnTo>
                  <a:lnTo>
                    <a:pt x="116402" y="28211"/>
                  </a:lnTo>
                  <a:lnTo>
                    <a:pt x="116402" y="37704"/>
                  </a:lnTo>
                  <a:lnTo>
                    <a:pt x="51798" y="3770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3800880" y="2169000"/>
              <a:ext cx="57600" cy="67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8"/>
                  </a:moveTo>
                  <a:lnTo>
                    <a:pt x="119250" y="34258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58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22"/>
                  </a:lnTo>
                  <a:lnTo>
                    <a:pt x="0" y="12822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93" name="Google Shape;93;p14"/>
            <p:cNvSpPr/>
            <p:nvPr/>
          </p:nvSpPr>
          <p:spPr>
            <a:xfrm>
              <a:off x="3983760" y="2352600"/>
              <a:ext cx="667500" cy="49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3"/>
                  </a:lnTo>
                  <a:lnTo>
                    <a:pt x="10226" y="2363"/>
                  </a:lnTo>
                  <a:lnTo>
                    <a:pt x="10226" y="11028"/>
                  </a:lnTo>
                  <a:cubicBezTo>
                    <a:pt x="23495" y="0"/>
                    <a:pt x="36828" y="0"/>
                    <a:pt x="36828" y="0"/>
                  </a:cubicBezTo>
                  <a:cubicBezTo>
                    <a:pt x="48867" y="0"/>
                    <a:pt x="55275" y="3763"/>
                    <a:pt x="59611" y="12428"/>
                  </a:cubicBezTo>
                  <a:cubicBezTo>
                    <a:pt x="74886" y="0"/>
                    <a:pt x="90873" y="0"/>
                    <a:pt x="90873" y="0"/>
                  </a:cubicBezTo>
                  <a:cubicBezTo>
                    <a:pt x="114563" y="0"/>
                    <a:pt x="119935" y="14617"/>
                    <a:pt x="119935" y="58030"/>
                  </a:cubicBezTo>
                  <a:lnTo>
                    <a:pt x="119935" y="119912"/>
                  </a:lnTo>
                  <a:lnTo>
                    <a:pt x="109644" y="119912"/>
                  </a:lnTo>
                  <a:lnTo>
                    <a:pt x="109644" y="58730"/>
                  </a:lnTo>
                  <a:cubicBezTo>
                    <a:pt x="109644" y="24245"/>
                    <a:pt x="106860" y="12691"/>
                    <a:pt x="89708" y="12691"/>
                  </a:cubicBezTo>
                  <a:cubicBezTo>
                    <a:pt x="75404" y="12691"/>
                    <a:pt x="63236" y="22582"/>
                    <a:pt x="63236" y="22582"/>
                  </a:cubicBezTo>
                  <a:cubicBezTo>
                    <a:pt x="65177" y="29146"/>
                    <a:pt x="65889" y="43238"/>
                    <a:pt x="65889" y="58730"/>
                  </a:cubicBezTo>
                  <a:lnTo>
                    <a:pt x="65889" y="119912"/>
                  </a:lnTo>
                  <a:lnTo>
                    <a:pt x="55469" y="119912"/>
                  </a:lnTo>
                  <a:lnTo>
                    <a:pt x="55469" y="59256"/>
                  </a:lnTo>
                  <a:cubicBezTo>
                    <a:pt x="55469" y="23982"/>
                    <a:pt x="52686" y="12691"/>
                    <a:pt x="35598" y="12691"/>
                  </a:cubicBezTo>
                  <a:cubicBezTo>
                    <a:pt x="22071" y="12691"/>
                    <a:pt x="10226" y="22582"/>
                    <a:pt x="10226" y="22582"/>
                  </a:cubicBezTo>
                  <a:lnTo>
                    <a:pt x="10226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4749840" y="2352600"/>
              <a:ext cx="390300" cy="503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66" y="54163"/>
                  </a:moveTo>
                  <a:cubicBezTo>
                    <a:pt x="102066" y="23090"/>
                    <a:pt x="89225" y="12017"/>
                    <a:pt x="61217" y="12017"/>
                  </a:cubicBezTo>
                  <a:cubicBezTo>
                    <a:pt x="34206" y="12017"/>
                    <a:pt x="18154" y="23519"/>
                    <a:pt x="18154" y="54163"/>
                  </a:cubicBezTo>
                  <a:lnTo>
                    <a:pt x="102066" y="54163"/>
                  </a:lnTo>
                  <a:moveTo>
                    <a:pt x="113911" y="105321"/>
                  </a:moveTo>
                  <a:lnTo>
                    <a:pt x="114464" y="116652"/>
                  </a:lnTo>
                  <a:cubicBezTo>
                    <a:pt x="80922" y="119914"/>
                    <a:pt x="57675" y="119914"/>
                    <a:pt x="57675" y="119914"/>
                  </a:cubicBezTo>
                  <a:cubicBezTo>
                    <a:pt x="13394" y="119656"/>
                    <a:pt x="0" y="98884"/>
                    <a:pt x="0" y="60429"/>
                  </a:cubicBezTo>
                  <a:cubicBezTo>
                    <a:pt x="0" y="15879"/>
                    <a:pt x="25018" y="0"/>
                    <a:pt x="61217" y="0"/>
                  </a:cubicBezTo>
                  <a:cubicBezTo>
                    <a:pt x="99630" y="0"/>
                    <a:pt x="119889" y="15879"/>
                    <a:pt x="119889" y="54678"/>
                  </a:cubicBezTo>
                  <a:lnTo>
                    <a:pt x="119225" y="65665"/>
                  </a:lnTo>
                  <a:lnTo>
                    <a:pt x="18154" y="65665"/>
                  </a:lnTo>
                  <a:cubicBezTo>
                    <a:pt x="18154" y="92875"/>
                    <a:pt x="28228" y="107467"/>
                    <a:pt x="59446" y="107467"/>
                  </a:cubicBezTo>
                  <a:cubicBezTo>
                    <a:pt x="81143" y="107467"/>
                    <a:pt x="113911" y="105321"/>
                    <a:pt x="113911" y="10532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2935800" y="2910600"/>
              <a:ext cx="132000" cy="23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035" y="75895"/>
                  </a:moveTo>
                  <a:cubicBezTo>
                    <a:pt x="101035" y="53660"/>
                    <a:pt x="93188" y="43552"/>
                    <a:pt x="64087" y="43552"/>
                  </a:cubicBezTo>
                  <a:cubicBezTo>
                    <a:pt x="40871" y="43552"/>
                    <a:pt x="18310" y="49065"/>
                    <a:pt x="18310" y="49065"/>
                  </a:cubicBezTo>
                  <a:lnTo>
                    <a:pt x="18310" y="110076"/>
                  </a:lnTo>
                  <a:cubicBezTo>
                    <a:pt x="39564" y="110995"/>
                    <a:pt x="48719" y="110995"/>
                    <a:pt x="48719" y="110995"/>
                  </a:cubicBezTo>
                  <a:cubicBezTo>
                    <a:pt x="93514" y="110995"/>
                    <a:pt x="101035" y="100153"/>
                    <a:pt x="101035" y="75895"/>
                  </a:cubicBezTo>
                  <a:moveTo>
                    <a:pt x="119673" y="75895"/>
                  </a:moveTo>
                  <a:cubicBezTo>
                    <a:pt x="119673" y="107687"/>
                    <a:pt x="104632" y="119816"/>
                    <a:pt x="48719" y="119816"/>
                  </a:cubicBezTo>
                  <a:cubicBezTo>
                    <a:pt x="29427" y="119816"/>
                    <a:pt x="0" y="118162"/>
                    <a:pt x="0" y="118162"/>
                  </a:cubicBezTo>
                  <a:lnTo>
                    <a:pt x="0" y="0"/>
                  </a:lnTo>
                  <a:lnTo>
                    <a:pt x="18310" y="0"/>
                  </a:lnTo>
                  <a:lnTo>
                    <a:pt x="18310" y="40796"/>
                  </a:lnTo>
                  <a:cubicBezTo>
                    <a:pt x="41852" y="34732"/>
                    <a:pt x="65722" y="34732"/>
                    <a:pt x="65722" y="34732"/>
                  </a:cubicBezTo>
                  <a:cubicBezTo>
                    <a:pt x="106920" y="34732"/>
                    <a:pt x="119673" y="47044"/>
                    <a:pt x="119673" y="75895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4"/>
            <p:cNvSpPr/>
            <p:nvPr/>
          </p:nvSpPr>
          <p:spPr>
            <a:xfrm>
              <a:off x="3101760" y="2978280"/>
              <a:ext cx="135300" cy="16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808" y="54193"/>
                  </a:moveTo>
                  <a:cubicBezTo>
                    <a:pt x="101808" y="22967"/>
                    <a:pt x="89042" y="11870"/>
                    <a:pt x="60957" y="11870"/>
                  </a:cubicBezTo>
                  <a:cubicBezTo>
                    <a:pt x="34148" y="11870"/>
                    <a:pt x="18191" y="23483"/>
                    <a:pt x="18191" y="54193"/>
                  </a:cubicBezTo>
                  <a:lnTo>
                    <a:pt x="101808" y="54193"/>
                  </a:lnTo>
                  <a:moveTo>
                    <a:pt x="113617" y="105290"/>
                  </a:moveTo>
                  <a:lnTo>
                    <a:pt x="114255" y="116387"/>
                  </a:lnTo>
                  <a:cubicBezTo>
                    <a:pt x="80744" y="119741"/>
                    <a:pt x="57446" y="119741"/>
                    <a:pt x="57446" y="119741"/>
                  </a:cubicBezTo>
                  <a:cubicBezTo>
                    <a:pt x="13404" y="119483"/>
                    <a:pt x="0" y="98838"/>
                    <a:pt x="0" y="60387"/>
                  </a:cubicBezTo>
                  <a:cubicBezTo>
                    <a:pt x="0" y="16000"/>
                    <a:pt x="24893" y="0"/>
                    <a:pt x="60957" y="0"/>
                  </a:cubicBezTo>
                  <a:cubicBezTo>
                    <a:pt x="99255" y="0"/>
                    <a:pt x="119680" y="16000"/>
                    <a:pt x="119680" y="54451"/>
                  </a:cubicBezTo>
                  <a:lnTo>
                    <a:pt x="119042" y="65548"/>
                  </a:lnTo>
                  <a:lnTo>
                    <a:pt x="18191" y="65548"/>
                  </a:lnTo>
                  <a:cubicBezTo>
                    <a:pt x="18191" y="92645"/>
                    <a:pt x="28085" y="107354"/>
                    <a:pt x="59361" y="107354"/>
                  </a:cubicBezTo>
                  <a:cubicBezTo>
                    <a:pt x="81063" y="107354"/>
                    <a:pt x="113617" y="105290"/>
                    <a:pt x="113617" y="10529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4"/>
            <p:cNvSpPr/>
            <p:nvPr/>
          </p:nvSpPr>
          <p:spPr>
            <a:xfrm>
              <a:off x="3269880" y="2910600"/>
              <a:ext cx="132900" cy="23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463" y="104012"/>
                  </a:moveTo>
                  <a:lnTo>
                    <a:pt x="101463" y="45390"/>
                  </a:lnTo>
                  <a:cubicBezTo>
                    <a:pt x="95609" y="44839"/>
                    <a:pt x="76097" y="43369"/>
                    <a:pt x="64065" y="43369"/>
                  </a:cubicBezTo>
                  <a:cubicBezTo>
                    <a:pt x="27967" y="43369"/>
                    <a:pt x="18861" y="55865"/>
                    <a:pt x="18861" y="78284"/>
                  </a:cubicBezTo>
                  <a:cubicBezTo>
                    <a:pt x="18861" y="107320"/>
                    <a:pt x="37398" y="110995"/>
                    <a:pt x="54959" y="110995"/>
                  </a:cubicBezTo>
                  <a:cubicBezTo>
                    <a:pt x="78048" y="110995"/>
                    <a:pt x="101463" y="104012"/>
                    <a:pt x="101463" y="104012"/>
                  </a:cubicBezTo>
                  <a:moveTo>
                    <a:pt x="119674" y="118162"/>
                  </a:moveTo>
                  <a:lnTo>
                    <a:pt x="101463" y="118162"/>
                  </a:lnTo>
                  <a:lnTo>
                    <a:pt x="101463" y="112098"/>
                  </a:lnTo>
                  <a:cubicBezTo>
                    <a:pt x="77723" y="119816"/>
                    <a:pt x="53333" y="119816"/>
                    <a:pt x="53333" y="119816"/>
                  </a:cubicBezTo>
                  <a:cubicBezTo>
                    <a:pt x="27642" y="119816"/>
                    <a:pt x="0" y="115222"/>
                    <a:pt x="0" y="78284"/>
                  </a:cubicBezTo>
                  <a:cubicBezTo>
                    <a:pt x="0" y="49617"/>
                    <a:pt x="15934" y="34732"/>
                    <a:pt x="63414" y="34732"/>
                  </a:cubicBezTo>
                  <a:cubicBezTo>
                    <a:pt x="76747" y="34732"/>
                    <a:pt x="95934" y="36385"/>
                    <a:pt x="101463" y="36937"/>
                  </a:cubicBezTo>
                  <a:lnTo>
                    <a:pt x="101463" y="0"/>
                  </a:lnTo>
                  <a:lnTo>
                    <a:pt x="119674" y="0"/>
                  </a:lnTo>
                  <a:lnTo>
                    <a:pt x="119674" y="11816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4"/>
            <p:cNvSpPr/>
            <p:nvPr/>
          </p:nvSpPr>
          <p:spPr>
            <a:xfrm>
              <a:off x="3451320" y="2978280"/>
              <a:ext cx="834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368"/>
                  </a:moveTo>
                  <a:lnTo>
                    <a:pt x="28448" y="2368"/>
                  </a:lnTo>
                  <a:lnTo>
                    <a:pt x="28448" y="19210"/>
                  </a:lnTo>
                  <a:cubicBezTo>
                    <a:pt x="70344" y="4473"/>
                    <a:pt x="119482" y="0"/>
                    <a:pt x="119482" y="0"/>
                  </a:cubicBezTo>
                  <a:lnTo>
                    <a:pt x="119482" y="14210"/>
                  </a:lnTo>
                  <a:cubicBezTo>
                    <a:pt x="73448" y="18684"/>
                    <a:pt x="28448" y="31578"/>
                    <a:pt x="28448" y="31578"/>
                  </a:cubicBezTo>
                  <a:lnTo>
                    <a:pt x="28448" y="119736"/>
                  </a:lnTo>
                  <a:lnTo>
                    <a:pt x="0" y="119736"/>
                  </a:lnTo>
                  <a:lnTo>
                    <a:pt x="0" y="236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4"/>
            <p:cNvSpPr/>
            <p:nvPr/>
          </p:nvSpPr>
          <p:spPr>
            <a:xfrm>
              <a:off x="3556440" y="2978280"/>
              <a:ext cx="135300" cy="16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808" y="54193"/>
                  </a:moveTo>
                  <a:cubicBezTo>
                    <a:pt x="101808" y="22967"/>
                    <a:pt x="89042" y="11870"/>
                    <a:pt x="60957" y="11870"/>
                  </a:cubicBezTo>
                  <a:cubicBezTo>
                    <a:pt x="34148" y="11870"/>
                    <a:pt x="18191" y="23483"/>
                    <a:pt x="18191" y="54193"/>
                  </a:cubicBezTo>
                  <a:lnTo>
                    <a:pt x="101808" y="54193"/>
                  </a:lnTo>
                  <a:moveTo>
                    <a:pt x="113617" y="105290"/>
                  </a:moveTo>
                  <a:lnTo>
                    <a:pt x="114255" y="116387"/>
                  </a:lnTo>
                  <a:cubicBezTo>
                    <a:pt x="80744" y="119741"/>
                    <a:pt x="57446" y="119741"/>
                    <a:pt x="57446" y="119741"/>
                  </a:cubicBezTo>
                  <a:cubicBezTo>
                    <a:pt x="13404" y="119483"/>
                    <a:pt x="0" y="98838"/>
                    <a:pt x="0" y="60387"/>
                  </a:cubicBezTo>
                  <a:cubicBezTo>
                    <a:pt x="0" y="16000"/>
                    <a:pt x="24893" y="0"/>
                    <a:pt x="60957" y="0"/>
                  </a:cubicBezTo>
                  <a:cubicBezTo>
                    <a:pt x="99255" y="0"/>
                    <a:pt x="119680" y="16000"/>
                    <a:pt x="119680" y="54451"/>
                  </a:cubicBezTo>
                  <a:lnTo>
                    <a:pt x="119042" y="65548"/>
                  </a:lnTo>
                  <a:lnTo>
                    <a:pt x="18191" y="65548"/>
                  </a:lnTo>
                  <a:cubicBezTo>
                    <a:pt x="18191" y="92645"/>
                    <a:pt x="28085" y="107354"/>
                    <a:pt x="59361" y="107354"/>
                  </a:cubicBezTo>
                  <a:cubicBezTo>
                    <a:pt x="81063" y="107354"/>
                    <a:pt x="113617" y="105290"/>
                    <a:pt x="113617" y="10529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4"/>
            <p:cNvSpPr/>
            <p:nvPr/>
          </p:nvSpPr>
          <p:spPr>
            <a:xfrm>
              <a:off x="3819600" y="2910600"/>
              <a:ext cx="20400" cy="23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947" y="119813"/>
                  </a:moveTo>
                  <a:lnTo>
                    <a:pt x="0" y="119813"/>
                  </a:lnTo>
                  <a:lnTo>
                    <a:pt x="0" y="0"/>
                  </a:lnTo>
                  <a:lnTo>
                    <a:pt x="117894" y="0"/>
                  </a:lnTo>
                  <a:lnTo>
                    <a:pt x="117894" y="119813"/>
                  </a:lnTo>
                  <a:lnTo>
                    <a:pt x="58947" y="11981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01" name="Google Shape;101;p14"/>
            <p:cNvSpPr/>
            <p:nvPr/>
          </p:nvSpPr>
          <p:spPr>
            <a:xfrm>
              <a:off x="3872160" y="2978640"/>
              <a:ext cx="240900" cy="16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9596" y="54051"/>
                  </a:moveTo>
                  <a:cubicBezTo>
                    <a:pt x="109596" y="23534"/>
                    <a:pt x="102421" y="12155"/>
                    <a:pt x="86995" y="12155"/>
                  </a:cubicBezTo>
                  <a:cubicBezTo>
                    <a:pt x="71569" y="12155"/>
                    <a:pt x="62600" y="24310"/>
                    <a:pt x="62600" y="54051"/>
                  </a:cubicBezTo>
                  <a:lnTo>
                    <a:pt x="109596" y="54051"/>
                  </a:lnTo>
                  <a:moveTo>
                    <a:pt x="56322" y="97758"/>
                  </a:moveTo>
                  <a:cubicBezTo>
                    <a:pt x="53273" y="87931"/>
                    <a:pt x="52376" y="75000"/>
                    <a:pt x="52376" y="58706"/>
                  </a:cubicBezTo>
                  <a:lnTo>
                    <a:pt x="25650" y="62327"/>
                  </a:lnTo>
                  <a:cubicBezTo>
                    <a:pt x="15067" y="63620"/>
                    <a:pt x="10403" y="70086"/>
                    <a:pt x="10403" y="84568"/>
                  </a:cubicBezTo>
                  <a:cubicBezTo>
                    <a:pt x="10403" y="99568"/>
                    <a:pt x="15246" y="107586"/>
                    <a:pt x="23318" y="107586"/>
                  </a:cubicBezTo>
                  <a:cubicBezTo>
                    <a:pt x="36591" y="107586"/>
                    <a:pt x="54170" y="99051"/>
                    <a:pt x="56322" y="97758"/>
                  </a:cubicBezTo>
                  <a:moveTo>
                    <a:pt x="116233" y="105000"/>
                  </a:moveTo>
                  <a:lnTo>
                    <a:pt x="116591" y="116379"/>
                  </a:lnTo>
                  <a:cubicBezTo>
                    <a:pt x="97937" y="119741"/>
                    <a:pt x="84843" y="119741"/>
                    <a:pt x="84843" y="119741"/>
                  </a:cubicBezTo>
                  <a:cubicBezTo>
                    <a:pt x="73363" y="119741"/>
                    <a:pt x="65650" y="115086"/>
                    <a:pt x="60627" y="106810"/>
                  </a:cubicBezTo>
                  <a:lnTo>
                    <a:pt x="54887" y="110172"/>
                  </a:lnTo>
                  <a:cubicBezTo>
                    <a:pt x="53452" y="111206"/>
                    <a:pt x="39282" y="119741"/>
                    <a:pt x="22242" y="119741"/>
                  </a:cubicBezTo>
                  <a:cubicBezTo>
                    <a:pt x="7713" y="119741"/>
                    <a:pt x="0" y="107586"/>
                    <a:pt x="0" y="84827"/>
                  </a:cubicBezTo>
                  <a:cubicBezTo>
                    <a:pt x="0" y="58965"/>
                    <a:pt x="9327" y="53534"/>
                    <a:pt x="30313" y="50172"/>
                  </a:cubicBezTo>
                  <a:lnTo>
                    <a:pt x="52735" y="47327"/>
                  </a:lnTo>
                  <a:lnTo>
                    <a:pt x="52735" y="36982"/>
                  </a:lnTo>
                  <a:cubicBezTo>
                    <a:pt x="52735" y="20172"/>
                    <a:pt x="46995" y="13189"/>
                    <a:pt x="36771" y="13189"/>
                  </a:cubicBezTo>
                  <a:cubicBezTo>
                    <a:pt x="24394" y="13189"/>
                    <a:pt x="5201" y="15517"/>
                    <a:pt x="5201" y="15517"/>
                  </a:cubicBezTo>
                  <a:lnTo>
                    <a:pt x="4843" y="3103"/>
                  </a:lnTo>
                  <a:cubicBezTo>
                    <a:pt x="24215" y="0"/>
                    <a:pt x="37130" y="0"/>
                    <a:pt x="37130" y="0"/>
                  </a:cubicBezTo>
                  <a:cubicBezTo>
                    <a:pt x="49147" y="0"/>
                    <a:pt x="56681" y="5948"/>
                    <a:pt x="59730" y="18620"/>
                  </a:cubicBezTo>
                  <a:cubicBezTo>
                    <a:pt x="65829" y="5172"/>
                    <a:pt x="75515" y="0"/>
                    <a:pt x="86995" y="0"/>
                  </a:cubicBezTo>
                  <a:cubicBezTo>
                    <a:pt x="108340" y="0"/>
                    <a:pt x="119820" y="15775"/>
                    <a:pt x="119820" y="54310"/>
                  </a:cubicBezTo>
                  <a:lnTo>
                    <a:pt x="119282" y="65431"/>
                  </a:lnTo>
                  <a:lnTo>
                    <a:pt x="62600" y="65431"/>
                  </a:lnTo>
                  <a:cubicBezTo>
                    <a:pt x="62780" y="92586"/>
                    <a:pt x="68520" y="107068"/>
                    <a:pt x="85919" y="107068"/>
                  </a:cubicBezTo>
                  <a:cubicBezTo>
                    <a:pt x="98116" y="107068"/>
                    <a:pt x="116233" y="105000"/>
                    <a:pt x="116233" y="10500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4"/>
            <p:cNvSpPr/>
            <p:nvPr/>
          </p:nvSpPr>
          <p:spPr>
            <a:xfrm>
              <a:off x="4152960" y="2978280"/>
              <a:ext cx="834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368"/>
                  </a:moveTo>
                  <a:lnTo>
                    <a:pt x="28448" y="2368"/>
                  </a:lnTo>
                  <a:lnTo>
                    <a:pt x="28448" y="19210"/>
                  </a:lnTo>
                  <a:cubicBezTo>
                    <a:pt x="70344" y="4473"/>
                    <a:pt x="119482" y="0"/>
                    <a:pt x="119482" y="0"/>
                  </a:cubicBezTo>
                  <a:lnTo>
                    <a:pt x="119482" y="14210"/>
                  </a:lnTo>
                  <a:cubicBezTo>
                    <a:pt x="73448" y="18684"/>
                    <a:pt x="28448" y="31578"/>
                    <a:pt x="28448" y="31578"/>
                  </a:cubicBezTo>
                  <a:lnTo>
                    <a:pt x="28448" y="119736"/>
                  </a:lnTo>
                  <a:lnTo>
                    <a:pt x="0" y="119736"/>
                  </a:lnTo>
                  <a:lnTo>
                    <a:pt x="0" y="236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4"/>
            <p:cNvSpPr/>
            <p:nvPr/>
          </p:nvSpPr>
          <p:spPr>
            <a:xfrm>
              <a:off x="4266000" y="2917440"/>
              <a:ext cx="20400" cy="225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176"/>
                  </a:moveTo>
                  <a:lnTo>
                    <a:pt x="117894" y="34176"/>
                  </a:lnTo>
                  <a:lnTo>
                    <a:pt x="117894" y="119808"/>
                  </a:lnTo>
                  <a:lnTo>
                    <a:pt x="0" y="119808"/>
                  </a:lnTo>
                  <a:lnTo>
                    <a:pt x="0" y="34176"/>
                  </a:lnTo>
                  <a:moveTo>
                    <a:pt x="0" y="0"/>
                  </a:moveTo>
                  <a:lnTo>
                    <a:pt x="117894" y="0"/>
                  </a:lnTo>
                  <a:lnTo>
                    <a:pt x="117894" y="12864"/>
                  </a:lnTo>
                  <a:lnTo>
                    <a:pt x="0" y="12864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04" name="Google Shape;104;p14"/>
            <p:cNvSpPr/>
            <p:nvPr/>
          </p:nvSpPr>
          <p:spPr>
            <a:xfrm>
              <a:off x="4335840" y="2978280"/>
              <a:ext cx="1308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36"/>
                  </a:moveTo>
                  <a:lnTo>
                    <a:pt x="0" y="2368"/>
                  </a:lnTo>
                  <a:lnTo>
                    <a:pt x="18181" y="2368"/>
                  </a:lnTo>
                  <a:lnTo>
                    <a:pt x="18181" y="11052"/>
                  </a:lnTo>
                  <a:cubicBezTo>
                    <a:pt x="43966" y="0"/>
                    <a:pt x="68099" y="0"/>
                    <a:pt x="68099" y="0"/>
                  </a:cubicBezTo>
                  <a:cubicBezTo>
                    <a:pt x="110413" y="0"/>
                    <a:pt x="119669" y="14999"/>
                    <a:pt x="119669" y="57894"/>
                  </a:cubicBezTo>
                  <a:lnTo>
                    <a:pt x="119669" y="119736"/>
                  </a:lnTo>
                  <a:lnTo>
                    <a:pt x="101157" y="119736"/>
                  </a:lnTo>
                  <a:lnTo>
                    <a:pt x="101157" y="58684"/>
                  </a:lnTo>
                  <a:cubicBezTo>
                    <a:pt x="101157" y="24210"/>
                    <a:pt x="96198" y="12631"/>
                    <a:pt x="65454" y="12631"/>
                  </a:cubicBezTo>
                  <a:cubicBezTo>
                    <a:pt x="41652" y="12631"/>
                    <a:pt x="18181" y="22631"/>
                    <a:pt x="18181" y="22631"/>
                  </a:cubicBezTo>
                  <a:lnTo>
                    <a:pt x="18181" y="119736"/>
                  </a:lnTo>
                  <a:lnTo>
                    <a:pt x="0" y="11973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4"/>
            <p:cNvSpPr/>
            <p:nvPr/>
          </p:nvSpPr>
          <p:spPr>
            <a:xfrm>
              <a:off x="4504320" y="2978280"/>
              <a:ext cx="146400" cy="240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503" y="27166"/>
                  </a:moveTo>
                  <a:cubicBezTo>
                    <a:pt x="85503" y="13313"/>
                    <a:pt x="76363" y="8095"/>
                    <a:pt x="51302" y="8095"/>
                  </a:cubicBezTo>
                  <a:cubicBezTo>
                    <a:pt x="28304" y="8095"/>
                    <a:pt x="18280" y="13313"/>
                    <a:pt x="18280" y="27166"/>
                  </a:cubicBezTo>
                  <a:cubicBezTo>
                    <a:pt x="18280" y="41019"/>
                    <a:pt x="28304" y="46056"/>
                    <a:pt x="51302" y="46056"/>
                  </a:cubicBezTo>
                  <a:cubicBezTo>
                    <a:pt x="76363" y="46056"/>
                    <a:pt x="85503" y="41019"/>
                    <a:pt x="85503" y="27166"/>
                  </a:cubicBezTo>
                  <a:moveTo>
                    <a:pt x="33611" y="78980"/>
                  </a:moveTo>
                  <a:cubicBezTo>
                    <a:pt x="20638" y="84557"/>
                    <a:pt x="16511" y="87616"/>
                    <a:pt x="16511" y="94452"/>
                  </a:cubicBezTo>
                  <a:cubicBezTo>
                    <a:pt x="16511" y="106866"/>
                    <a:pt x="23882" y="111364"/>
                    <a:pt x="57199" y="111364"/>
                  </a:cubicBezTo>
                  <a:cubicBezTo>
                    <a:pt x="87272" y="111364"/>
                    <a:pt x="100245" y="106686"/>
                    <a:pt x="100245" y="94812"/>
                  </a:cubicBezTo>
                  <a:cubicBezTo>
                    <a:pt x="100245" y="81139"/>
                    <a:pt x="90515" y="79700"/>
                    <a:pt x="64570" y="79700"/>
                  </a:cubicBezTo>
                  <a:cubicBezTo>
                    <a:pt x="54250" y="79700"/>
                    <a:pt x="33611" y="78980"/>
                    <a:pt x="33611" y="78980"/>
                  </a:cubicBezTo>
                  <a:moveTo>
                    <a:pt x="0" y="94992"/>
                  </a:moveTo>
                  <a:cubicBezTo>
                    <a:pt x="0" y="85277"/>
                    <a:pt x="7665" y="81139"/>
                    <a:pt x="22113" y="74842"/>
                  </a:cubicBezTo>
                  <a:cubicBezTo>
                    <a:pt x="17395" y="73043"/>
                    <a:pt x="15331" y="68905"/>
                    <a:pt x="15331" y="64047"/>
                  </a:cubicBezTo>
                  <a:cubicBezTo>
                    <a:pt x="15331" y="61169"/>
                    <a:pt x="24176" y="51454"/>
                    <a:pt x="24176" y="51454"/>
                  </a:cubicBezTo>
                  <a:cubicBezTo>
                    <a:pt x="12383" y="48575"/>
                    <a:pt x="1769" y="42098"/>
                    <a:pt x="1769" y="27166"/>
                  </a:cubicBezTo>
                  <a:cubicBezTo>
                    <a:pt x="1769" y="7736"/>
                    <a:pt x="21228" y="0"/>
                    <a:pt x="51302" y="0"/>
                  </a:cubicBezTo>
                  <a:cubicBezTo>
                    <a:pt x="65454" y="0"/>
                    <a:pt x="79901" y="2158"/>
                    <a:pt x="79901" y="2158"/>
                  </a:cubicBezTo>
                  <a:lnTo>
                    <a:pt x="119705" y="1619"/>
                  </a:lnTo>
                  <a:lnTo>
                    <a:pt x="119705" y="10074"/>
                  </a:lnTo>
                  <a:lnTo>
                    <a:pt x="92285" y="9715"/>
                  </a:lnTo>
                  <a:cubicBezTo>
                    <a:pt x="98181" y="13133"/>
                    <a:pt x="102309" y="17811"/>
                    <a:pt x="102309" y="27166"/>
                  </a:cubicBezTo>
                  <a:cubicBezTo>
                    <a:pt x="102309" y="47676"/>
                    <a:pt x="84914" y="53973"/>
                    <a:pt x="50417" y="53973"/>
                  </a:cubicBezTo>
                  <a:cubicBezTo>
                    <a:pt x="48058" y="53973"/>
                    <a:pt x="39508" y="53793"/>
                    <a:pt x="36560" y="53433"/>
                  </a:cubicBezTo>
                  <a:cubicBezTo>
                    <a:pt x="30958" y="61169"/>
                    <a:pt x="30958" y="63328"/>
                    <a:pt x="30958" y="63328"/>
                  </a:cubicBezTo>
                  <a:cubicBezTo>
                    <a:pt x="30958" y="70164"/>
                    <a:pt x="33022" y="71064"/>
                    <a:pt x="65749" y="71244"/>
                  </a:cubicBezTo>
                  <a:cubicBezTo>
                    <a:pt x="102899" y="71244"/>
                    <a:pt x="117051" y="75022"/>
                    <a:pt x="117051" y="94452"/>
                  </a:cubicBezTo>
                  <a:cubicBezTo>
                    <a:pt x="117051" y="112443"/>
                    <a:pt x="96412" y="119820"/>
                    <a:pt x="56904" y="119820"/>
                  </a:cubicBezTo>
                  <a:cubicBezTo>
                    <a:pt x="12972" y="119820"/>
                    <a:pt x="0" y="113703"/>
                    <a:pt x="0" y="9499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4"/>
            <p:cNvSpPr/>
            <p:nvPr/>
          </p:nvSpPr>
          <p:spPr>
            <a:xfrm>
              <a:off x="5334120" y="260136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107" name="Google Shape;107;p14"/>
            <p:cNvSpPr/>
            <p:nvPr/>
          </p:nvSpPr>
          <p:spPr>
            <a:xfrm>
              <a:off x="5551920" y="2475360"/>
              <a:ext cx="219000" cy="252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829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2" y="5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108" name="Google Shape;108;p14"/>
            <p:cNvSpPr/>
            <p:nvPr/>
          </p:nvSpPr>
          <p:spPr>
            <a:xfrm>
              <a:off x="5334120" y="234972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109" name="Google Shape;109;p14"/>
            <p:cNvSpPr/>
            <p:nvPr/>
          </p:nvSpPr>
          <p:spPr>
            <a:xfrm>
              <a:off x="5334120" y="247536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2" y="119828"/>
                  </a:lnTo>
                  <a:lnTo>
                    <a:pt x="119802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s 1">
  <p:cSld name="TITLE_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112" name="Google Shape;112;p15"/>
          <p:cNvGrpSpPr/>
          <p:nvPr/>
        </p:nvGrpSpPr>
        <p:grpSpPr>
          <a:xfrm>
            <a:off x="161580" y="814278"/>
            <a:ext cx="2455126" cy="4225656"/>
            <a:chOff x="407520" y="370440"/>
            <a:chExt cx="3588840" cy="6165240"/>
          </a:xfrm>
        </p:grpSpPr>
        <p:sp>
          <p:nvSpPr>
            <p:cNvPr id="113" name="Google Shape;113;p15"/>
            <p:cNvSpPr/>
            <p:nvPr/>
          </p:nvSpPr>
          <p:spPr>
            <a:xfrm>
              <a:off x="728427" y="5751720"/>
              <a:ext cx="276600" cy="318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43" y="59864"/>
                  </a:moveTo>
                  <a:lnTo>
                    <a:pt x="0" y="0"/>
                  </a:lnTo>
                  <a:lnTo>
                    <a:pt x="0" y="119864"/>
                  </a:lnTo>
                  <a:lnTo>
                    <a:pt x="119843" y="5986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14" name="Google Shape;114;p15"/>
            <p:cNvSpPr/>
            <p:nvPr/>
          </p:nvSpPr>
          <p:spPr>
            <a:xfrm>
              <a:off x="3507840" y="1735560"/>
              <a:ext cx="274800" cy="25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5294" y="0"/>
                  </a:moveTo>
                  <a:lnTo>
                    <a:pt x="0" y="119831"/>
                  </a:lnTo>
                  <a:lnTo>
                    <a:pt x="119842" y="101848"/>
                  </a:lnTo>
                  <a:lnTo>
                    <a:pt x="4529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115" name="Google Shape;115;p15"/>
            <p:cNvSpPr/>
            <p:nvPr/>
          </p:nvSpPr>
          <p:spPr>
            <a:xfrm>
              <a:off x="493920" y="4737600"/>
              <a:ext cx="441600" cy="44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2" y="34119"/>
                  </a:moveTo>
                  <a:lnTo>
                    <a:pt x="0" y="0"/>
                  </a:lnTo>
                  <a:lnTo>
                    <a:pt x="30122" y="119903"/>
                  </a:lnTo>
                  <a:lnTo>
                    <a:pt x="119902" y="34119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116" name="Google Shape;116;p15"/>
            <p:cNvSpPr/>
            <p:nvPr/>
          </p:nvSpPr>
          <p:spPr>
            <a:xfrm>
              <a:off x="2875320" y="3891600"/>
              <a:ext cx="273000" cy="239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007"/>
                  </a:moveTo>
                  <a:lnTo>
                    <a:pt x="72981" y="119819"/>
                  </a:lnTo>
                  <a:lnTo>
                    <a:pt x="119841" y="0"/>
                  </a:lnTo>
                  <a:lnTo>
                    <a:pt x="0" y="11007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117" name="Google Shape;117;p15"/>
            <p:cNvSpPr/>
            <p:nvPr/>
          </p:nvSpPr>
          <p:spPr>
            <a:xfrm>
              <a:off x="1698480" y="3078360"/>
              <a:ext cx="214200" cy="204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8252" y="0"/>
                  </a:moveTo>
                  <a:lnTo>
                    <a:pt x="0" y="97777"/>
                  </a:lnTo>
                  <a:lnTo>
                    <a:pt x="119798" y="119788"/>
                  </a:lnTo>
                  <a:lnTo>
                    <a:pt x="78252" y="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118" name="Google Shape;118;p15"/>
            <p:cNvSpPr/>
            <p:nvPr/>
          </p:nvSpPr>
          <p:spPr>
            <a:xfrm>
              <a:off x="1698480" y="5265360"/>
              <a:ext cx="160200" cy="18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30" y="60000"/>
                  </a:moveTo>
                  <a:lnTo>
                    <a:pt x="0" y="0"/>
                  </a:lnTo>
                  <a:lnTo>
                    <a:pt x="0" y="119765"/>
                  </a:lnTo>
                  <a:lnTo>
                    <a:pt x="119730" y="6000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119" name="Google Shape;119;p15"/>
            <p:cNvSpPr/>
            <p:nvPr/>
          </p:nvSpPr>
          <p:spPr>
            <a:xfrm>
              <a:off x="957960" y="4457160"/>
              <a:ext cx="309000" cy="307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60" y="88561"/>
                  </a:moveTo>
                  <a:lnTo>
                    <a:pt x="32867" y="0"/>
                  </a:lnTo>
                  <a:lnTo>
                    <a:pt x="0" y="119859"/>
                  </a:lnTo>
                  <a:lnTo>
                    <a:pt x="119860" y="8856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20" name="Google Shape;120;p15"/>
            <p:cNvSpPr/>
            <p:nvPr/>
          </p:nvSpPr>
          <p:spPr>
            <a:xfrm>
              <a:off x="1845720" y="1860120"/>
              <a:ext cx="312000" cy="29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3356" y="0"/>
                  </a:moveTo>
                  <a:lnTo>
                    <a:pt x="0" y="102857"/>
                  </a:lnTo>
                  <a:lnTo>
                    <a:pt x="119861" y="119852"/>
                  </a:lnTo>
                  <a:lnTo>
                    <a:pt x="73356" y="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121" name="Google Shape;121;p15"/>
            <p:cNvSpPr/>
            <p:nvPr/>
          </p:nvSpPr>
          <p:spPr>
            <a:xfrm>
              <a:off x="1228320" y="5309640"/>
              <a:ext cx="444300" cy="4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2" y="88585"/>
                  </a:moveTo>
                  <a:lnTo>
                    <a:pt x="32868" y="0"/>
                  </a:lnTo>
                  <a:lnTo>
                    <a:pt x="0" y="119902"/>
                  </a:lnTo>
                  <a:lnTo>
                    <a:pt x="119902" y="88585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22" name="Google Shape;122;p15"/>
            <p:cNvSpPr/>
            <p:nvPr/>
          </p:nvSpPr>
          <p:spPr>
            <a:xfrm>
              <a:off x="2849400" y="3975120"/>
              <a:ext cx="360600" cy="397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9221" y="0"/>
                  </a:moveTo>
                  <a:lnTo>
                    <a:pt x="0" y="68307"/>
                  </a:lnTo>
                  <a:lnTo>
                    <a:pt x="119880" y="119891"/>
                  </a:lnTo>
                  <a:lnTo>
                    <a:pt x="109221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23" name="Google Shape;123;p15"/>
            <p:cNvSpPr/>
            <p:nvPr/>
          </p:nvSpPr>
          <p:spPr>
            <a:xfrm>
              <a:off x="880200" y="5826240"/>
              <a:ext cx="348600" cy="396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6" y="0"/>
                  </a:moveTo>
                  <a:lnTo>
                    <a:pt x="0" y="57386"/>
                  </a:lnTo>
                  <a:lnTo>
                    <a:pt x="116528" y="119891"/>
                  </a:lnTo>
                  <a:lnTo>
                    <a:pt x="119876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24" name="Google Shape;124;p15"/>
            <p:cNvSpPr/>
            <p:nvPr/>
          </p:nvSpPr>
          <p:spPr>
            <a:xfrm>
              <a:off x="770040" y="2762280"/>
              <a:ext cx="343200" cy="31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5000"/>
                  </a:moveTo>
                  <a:lnTo>
                    <a:pt x="71899" y="119863"/>
                  </a:lnTo>
                  <a:lnTo>
                    <a:pt x="119874" y="0"/>
                  </a:lnTo>
                  <a:lnTo>
                    <a:pt x="0" y="1500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25" name="Google Shape;125;p15"/>
            <p:cNvSpPr/>
            <p:nvPr/>
          </p:nvSpPr>
          <p:spPr>
            <a:xfrm>
              <a:off x="809280" y="6222600"/>
              <a:ext cx="264600" cy="246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3306" y="0"/>
                  </a:moveTo>
                  <a:lnTo>
                    <a:pt x="0" y="102982"/>
                  </a:lnTo>
                  <a:lnTo>
                    <a:pt x="119836" y="119824"/>
                  </a:lnTo>
                  <a:lnTo>
                    <a:pt x="73306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126" name="Google Shape;126;p15"/>
            <p:cNvSpPr/>
            <p:nvPr/>
          </p:nvSpPr>
          <p:spPr>
            <a:xfrm>
              <a:off x="3355920" y="2420280"/>
              <a:ext cx="178200" cy="17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57" y="88421"/>
                  </a:moveTo>
                  <a:lnTo>
                    <a:pt x="32727" y="0"/>
                  </a:lnTo>
                  <a:lnTo>
                    <a:pt x="0" y="119757"/>
                  </a:lnTo>
                  <a:lnTo>
                    <a:pt x="119757" y="8842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27" name="Google Shape;127;p15"/>
            <p:cNvSpPr/>
            <p:nvPr/>
          </p:nvSpPr>
          <p:spPr>
            <a:xfrm>
              <a:off x="655560" y="5512680"/>
              <a:ext cx="379500" cy="392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86" y="37836"/>
                  </a:moveTo>
                  <a:lnTo>
                    <a:pt x="0" y="0"/>
                  </a:lnTo>
                  <a:lnTo>
                    <a:pt x="25730" y="119890"/>
                  </a:lnTo>
                  <a:lnTo>
                    <a:pt x="119886" y="37836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128" name="Google Shape;128;p15"/>
            <p:cNvSpPr/>
            <p:nvPr/>
          </p:nvSpPr>
          <p:spPr>
            <a:xfrm>
              <a:off x="604440" y="3891600"/>
              <a:ext cx="277200" cy="24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3740" y="0"/>
                  </a:moveTo>
                  <a:lnTo>
                    <a:pt x="0" y="114889"/>
                  </a:lnTo>
                  <a:lnTo>
                    <a:pt x="119844" y="119823"/>
                  </a:lnTo>
                  <a:lnTo>
                    <a:pt x="63740" y="0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129" name="Google Shape;129;p15"/>
            <p:cNvSpPr/>
            <p:nvPr/>
          </p:nvSpPr>
          <p:spPr>
            <a:xfrm>
              <a:off x="1372320" y="5826240"/>
              <a:ext cx="327000" cy="34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67" y="78442"/>
                  </a:moveTo>
                  <a:lnTo>
                    <a:pt x="22334" y="0"/>
                  </a:lnTo>
                  <a:lnTo>
                    <a:pt x="0" y="119873"/>
                  </a:lnTo>
                  <a:lnTo>
                    <a:pt x="119867" y="78442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130" name="Google Shape;130;p15"/>
            <p:cNvSpPr/>
            <p:nvPr/>
          </p:nvSpPr>
          <p:spPr>
            <a:xfrm>
              <a:off x="2907360" y="370440"/>
              <a:ext cx="2955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2143" y="0"/>
                  </a:moveTo>
                  <a:lnTo>
                    <a:pt x="0" y="93684"/>
                  </a:lnTo>
                  <a:lnTo>
                    <a:pt x="119853" y="119849"/>
                  </a:lnTo>
                  <a:lnTo>
                    <a:pt x="82143" y="0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131" name="Google Shape;131;p15"/>
            <p:cNvSpPr/>
            <p:nvPr/>
          </p:nvSpPr>
          <p:spPr>
            <a:xfrm>
              <a:off x="1964880" y="3945600"/>
              <a:ext cx="385200" cy="381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4317" y="0"/>
                  </a:moveTo>
                  <a:lnTo>
                    <a:pt x="0" y="119886"/>
                  </a:lnTo>
                  <a:lnTo>
                    <a:pt x="119887" y="89773"/>
                  </a:lnTo>
                  <a:lnTo>
                    <a:pt x="34317" y="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132" name="Google Shape;132;p15"/>
            <p:cNvSpPr/>
            <p:nvPr/>
          </p:nvSpPr>
          <p:spPr>
            <a:xfrm>
              <a:off x="1535760" y="4513680"/>
              <a:ext cx="304500" cy="345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539" y="119874"/>
                  </a:moveTo>
                  <a:lnTo>
                    <a:pt x="119858" y="56492"/>
                  </a:lnTo>
                  <a:lnTo>
                    <a:pt x="0" y="0"/>
                  </a:lnTo>
                  <a:lnTo>
                    <a:pt x="4539" y="11987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133" name="Google Shape;133;p15"/>
            <p:cNvSpPr/>
            <p:nvPr/>
          </p:nvSpPr>
          <p:spPr>
            <a:xfrm>
              <a:off x="1112040" y="4751280"/>
              <a:ext cx="204600" cy="21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2394" y="0"/>
                  </a:moveTo>
                  <a:lnTo>
                    <a:pt x="0" y="119798"/>
                  </a:lnTo>
                  <a:lnTo>
                    <a:pt x="119788" y="78252"/>
                  </a:lnTo>
                  <a:lnTo>
                    <a:pt x="22394" y="0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134" name="Google Shape;134;p15"/>
            <p:cNvSpPr/>
            <p:nvPr/>
          </p:nvSpPr>
          <p:spPr>
            <a:xfrm>
              <a:off x="3807360" y="3693960"/>
              <a:ext cx="189000" cy="16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5075"/>
                  </a:moveTo>
                  <a:lnTo>
                    <a:pt x="119771" y="119740"/>
                  </a:lnTo>
                  <a:lnTo>
                    <a:pt x="63771" y="0"/>
                  </a:lnTo>
                  <a:lnTo>
                    <a:pt x="0" y="11507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135" name="Google Shape;135;p15"/>
            <p:cNvSpPr/>
            <p:nvPr/>
          </p:nvSpPr>
          <p:spPr>
            <a:xfrm>
              <a:off x="407520" y="6310080"/>
              <a:ext cx="237000" cy="22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17" y="0"/>
                  </a:moveTo>
                  <a:lnTo>
                    <a:pt x="0" y="22009"/>
                  </a:lnTo>
                  <a:lnTo>
                    <a:pt x="78054" y="119808"/>
                  </a:lnTo>
                  <a:lnTo>
                    <a:pt x="119817" y="0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136" name="Google Shape;136;p15"/>
            <p:cNvSpPr/>
            <p:nvPr/>
          </p:nvSpPr>
          <p:spPr>
            <a:xfrm>
              <a:off x="1423800" y="4764240"/>
              <a:ext cx="459000" cy="401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5" y="2260"/>
                  </a:moveTo>
                  <a:lnTo>
                    <a:pt x="0" y="0"/>
                  </a:lnTo>
                  <a:lnTo>
                    <a:pt x="58258" y="119892"/>
                  </a:lnTo>
                  <a:lnTo>
                    <a:pt x="119905" y="226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137" name="Google Shape;137;p15"/>
            <p:cNvSpPr/>
            <p:nvPr/>
          </p:nvSpPr>
          <p:spPr>
            <a:xfrm>
              <a:off x="1515240" y="3693960"/>
              <a:ext cx="367500" cy="39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6101" y="119890"/>
                  </a:lnTo>
                  <a:lnTo>
                    <a:pt x="119882" y="47127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138" name="Google Shape;138;p15"/>
            <p:cNvSpPr/>
            <p:nvPr/>
          </p:nvSpPr>
          <p:spPr>
            <a:xfrm>
              <a:off x="880200" y="4951800"/>
              <a:ext cx="386700" cy="380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5865" y="0"/>
                  </a:moveTo>
                  <a:lnTo>
                    <a:pt x="0" y="119886"/>
                  </a:lnTo>
                  <a:lnTo>
                    <a:pt x="119888" y="91477"/>
                  </a:lnTo>
                  <a:lnTo>
                    <a:pt x="35865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139" name="Google Shape;139;p15"/>
            <p:cNvSpPr/>
            <p:nvPr/>
          </p:nvSpPr>
          <p:spPr>
            <a:xfrm>
              <a:off x="1987200" y="4757040"/>
              <a:ext cx="205500" cy="213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3957" y="0"/>
                  </a:moveTo>
                  <a:lnTo>
                    <a:pt x="0" y="119797"/>
                  </a:lnTo>
                  <a:lnTo>
                    <a:pt x="119789" y="80067"/>
                  </a:lnTo>
                  <a:lnTo>
                    <a:pt x="23957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140" name="Google Shape;140;p15"/>
            <p:cNvSpPr/>
            <p:nvPr/>
          </p:nvSpPr>
          <p:spPr>
            <a:xfrm>
              <a:off x="2502000" y="2286000"/>
              <a:ext cx="156000" cy="15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5750" y="0"/>
                  </a:moveTo>
                  <a:lnTo>
                    <a:pt x="0" y="119718"/>
                  </a:lnTo>
                  <a:lnTo>
                    <a:pt x="119722" y="91267"/>
                  </a:lnTo>
                  <a:lnTo>
                    <a:pt x="3575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</p:grpSp>
      <p:grpSp>
        <p:nvGrpSpPr>
          <p:cNvPr id="141" name="Google Shape;141;p15"/>
          <p:cNvGrpSpPr/>
          <p:nvPr/>
        </p:nvGrpSpPr>
        <p:grpSpPr>
          <a:xfrm>
            <a:off x="3680962" y="4019669"/>
            <a:ext cx="2094609" cy="610891"/>
            <a:chOff x="2170080" y="2169000"/>
            <a:chExt cx="3600840" cy="1049280"/>
          </a:xfrm>
        </p:grpSpPr>
        <p:sp>
          <p:nvSpPr>
            <p:cNvPr id="142" name="Google Shape;142;p15"/>
            <p:cNvSpPr/>
            <p:nvPr/>
          </p:nvSpPr>
          <p:spPr>
            <a:xfrm>
              <a:off x="2170080" y="235368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799" y="107440"/>
                    <a:pt x="56272" y="107440"/>
                    <a:pt x="5627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5"/>
            <p:cNvSpPr/>
            <p:nvPr/>
          </p:nvSpPr>
          <p:spPr>
            <a:xfrm>
              <a:off x="2572920" y="2362320"/>
              <a:ext cx="411600" cy="78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17" y="0"/>
                  </a:moveTo>
                  <a:lnTo>
                    <a:pt x="54698" y="66341"/>
                  </a:lnTo>
                  <a:lnTo>
                    <a:pt x="64881" y="66341"/>
                  </a:lnTo>
                  <a:lnTo>
                    <a:pt x="102677" y="0"/>
                  </a:lnTo>
                  <a:lnTo>
                    <a:pt x="119895" y="0"/>
                  </a:lnTo>
                  <a:lnTo>
                    <a:pt x="52073" y="119944"/>
                  </a:lnTo>
                  <a:lnTo>
                    <a:pt x="34960" y="119944"/>
                  </a:lnTo>
                  <a:lnTo>
                    <a:pt x="60892" y="74062"/>
                  </a:lnTo>
                  <a:lnTo>
                    <a:pt x="41469" y="74062"/>
                  </a:lnTo>
                  <a:lnTo>
                    <a:pt x="0" y="0"/>
                  </a:lnTo>
                  <a:lnTo>
                    <a:pt x="17217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44" name="Google Shape;144;p15"/>
            <p:cNvSpPr/>
            <p:nvPr/>
          </p:nvSpPr>
          <p:spPr>
            <a:xfrm>
              <a:off x="3029040" y="235368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679" y="107440"/>
                    <a:pt x="56152" y="107440"/>
                    <a:pt x="5615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5"/>
            <p:cNvSpPr/>
            <p:nvPr/>
          </p:nvSpPr>
          <p:spPr>
            <a:xfrm>
              <a:off x="3438720" y="2210760"/>
              <a:ext cx="300300" cy="64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798" y="37704"/>
                  </a:moveTo>
                  <a:lnTo>
                    <a:pt x="51798" y="82027"/>
                  </a:lnTo>
                  <a:cubicBezTo>
                    <a:pt x="51798" y="104490"/>
                    <a:pt x="54964" y="110239"/>
                    <a:pt x="82733" y="110239"/>
                  </a:cubicBezTo>
                  <a:cubicBezTo>
                    <a:pt x="93525" y="110239"/>
                    <a:pt x="118273" y="108969"/>
                    <a:pt x="118273" y="108969"/>
                  </a:cubicBezTo>
                  <a:lnTo>
                    <a:pt x="119856" y="118128"/>
                  </a:lnTo>
                  <a:cubicBezTo>
                    <a:pt x="94388" y="119933"/>
                    <a:pt x="80863" y="119933"/>
                    <a:pt x="80863" y="119933"/>
                  </a:cubicBezTo>
                  <a:cubicBezTo>
                    <a:pt x="42589" y="119933"/>
                    <a:pt x="28633" y="113247"/>
                    <a:pt x="28633" y="87442"/>
                  </a:cubicBezTo>
                  <a:lnTo>
                    <a:pt x="28633" y="37704"/>
                  </a:lnTo>
                  <a:lnTo>
                    <a:pt x="0" y="37704"/>
                  </a:lnTo>
                  <a:lnTo>
                    <a:pt x="0" y="28211"/>
                  </a:lnTo>
                  <a:lnTo>
                    <a:pt x="28633" y="28211"/>
                  </a:lnTo>
                  <a:lnTo>
                    <a:pt x="28633" y="0"/>
                  </a:lnTo>
                  <a:lnTo>
                    <a:pt x="51798" y="0"/>
                  </a:lnTo>
                  <a:lnTo>
                    <a:pt x="51798" y="28211"/>
                  </a:lnTo>
                  <a:lnTo>
                    <a:pt x="116402" y="28211"/>
                  </a:lnTo>
                  <a:lnTo>
                    <a:pt x="116402" y="37704"/>
                  </a:lnTo>
                  <a:lnTo>
                    <a:pt x="51798" y="3770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5"/>
            <p:cNvSpPr/>
            <p:nvPr/>
          </p:nvSpPr>
          <p:spPr>
            <a:xfrm>
              <a:off x="3800880" y="2169000"/>
              <a:ext cx="57600" cy="67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8"/>
                  </a:moveTo>
                  <a:lnTo>
                    <a:pt x="119250" y="34258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58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22"/>
                  </a:lnTo>
                  <a:lnTo>
                    <a:pt x="0" y="12822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47" name="Google Shape;147;p15"/>
            <p:cNvSpPr/>
            <p:nvPr/>
          </p:nvSpPr>
          <p:spPr>
            <a:xfrm>
              <a:off x="3983760" y="2352600"/>
              <a:ext cx="667500" cy="49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3"/>
                  </a:lnTo>
                  <a:lnTo>
                    <a:pt x="10226" y="2363"/>
                  </a:lnTo>
                  <a:lnTo>
                    <a:pt x="10226" y="11028"/>
                  </a:lnTo>
                  <a:cubicBezTo>
                    <a:pt x="23495" y="0"/>
                    <a:pt x="36828" y="0"/>
                    <a:pt x="36828" y="0"/>
                  </a:cubicBezTo>
                  <a:cubicBezTo>
                    <a:pt x="48867" y="0"/>
                    <a:pt x="55275" y="3763"/>
                    <a:pt x="59611" y="12428"/>
                  </a:cubicBezTo>
                  <a:cubicBezTo>
                    <a:pt x="74886" y="0"/>
                    <a:pt x="90873" y="0"/>
                    <a:pt x="90873" y="0"/>
                  </a:cubicBezTo>
                  <a:cubicBezTo>
                    <a:pt x="114563" y="0"/>
                    <a:pt x="119935" y="14617"/>
                    <a:pt x="119935" y="58030"/>
                  </a:cubicBezTo>
                  <a:lnTo>
                    <a:pt x="119935" y="119912"/>
                  </a:lnTo>
                  <a:lnTo>
                    <a:pt x="109644" y="119912"/>
                  </a:lnTo>
                  <a:lnTo>
                    <a:pt x="109644" y="58730"/>
                  </a:lnTo>
                  <a:cubicBezTo>
                    <a:pt x="109644" y="24245"/>
                    <a:pt x="106860" y="12691"/>
                    <a:pt x="89708" y="12691"/>
                  </a:cubicBezTo>
                  <a:cubicBezTo>
                    <a:pt x="75404" y="12691"/>
                    <a:pt x="63236" y="22582"/>
                    <a:pt x="63236" y="22582"/>
                  </a:cubicBezTo>
                  <a:cubicBezTo>
                    <a:pt x="65177" y="29146"/>
                    <a:pt x="65889" y="43238"/>
                    <a:pt x="65889" y="58730"/>
                  </a:cubicBezTo>
                  <a:lnTo>
                    <a:pt x="65889" y="119912"/>
                  </a:lnTo>
                  <a:lnTo>
                    <a:pt x="55469" y="119912"/>
                  </a:lnTo>
                  <a:lnTo>
                    <a:pt x="55469" y="59256"/>
                  </a:lnTo>
                  <a:cubicBezTo>
                    <a:pt x="55469" y="23982"/>
                    <a:pt x="52686" y="12691"/>
                    <a:pt x="35598" y="12691"/>
                  </a:cubicBezTo>
                  <a:cubicBezTo>
                    <a:pt x="22071" y="12691"/>
                    <a:pt x="10226" y="22582"/>
                    <a:pt x="10226" y="22582"/>
                  </a:cubicBezTo>
                  <a:lnTo>
                    <a:pt x="10226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5"/>
            <p:cNvSpPr/>
            <p:nvPr/>
          </p:nvSpPr>
          <p:spPr>
            <a:xfrm>
              <a:off x="4749840" y="2352600"/>
              <a:ext cx="390300" cy="503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66" y="54163"/>
                  </a:moveTo>
                  <a:cubicBezTo>
                    <a:pt x="102066" y="23090"/>
                    <a:pt x="89225" y="12017"/>
                    <a:pt x="61217" y="12017"/>
                  </a:cubicBezTo>
                  <a:cubicBezTo>
                    <a:pt x="34206" y="12017"/>
                    <a:pt x="18154" y="23519"/>
                    <a:pt x="18154" y="54163"/>
                  </a:cubicBezTo>
                  <a:lnTo>
                    <a:pt x="102066" y="54163"/>
                  </a:lnTo>
                  <a:moveTo>
                    <a:pt x="113911" y="105321"/>
                  </a:moveTo>
                  <a:lnTo>
                    <a:pt x="114464" y="116652"/>
                  </a:lnTo>
                  <a:cubicBezTo>
                    <a:pt x="80922" y="119914"/>
                    <a:pt x="57675" y="119914"/>
                    <a:pt x="57675" y="119914"/>
                  </a:cubicBezTo>
                  <a:cubicBezTo>
                    <a:pt x="13394" y="119656"/>
                    <a:pt x="0" y="98884"/>
                    <a:pt x="0" y="60429"/>
                  </a:cubicBezTo>
                  <a:cubicBezTo>
                    <a:pt x="0" y="15879"/>
                    <a:pt x="25018" y="0"/>
                    <a:pt x="61217" y="0"/>
                  </a:cubicBezTo>
                  <a:cubicBezTo>
                    <a:pt x="99630" y="0"/>
                    <a:pt x="119889" y="15879"/>
                    <a:pt x="119889" y="54678"/>
                  </a:cubicBezTo>
                  <a:lnTo>
                    <a:pt x="119225" y="65665"/>
                  </a:lnTo>
                  <a:lnTo>
                    <a:pt x="18154" y="65665"/>
                  </a:lnTo>
                  <a:cubicBezTo>
                    <a:pt x="18154" y="92875"/>
                    <a:pt x="28228" y="107467"/>
                    <a:pt x="59446" y="107467"/>
                  </a:cubicBezTo>
                  <a:cubicBezTo>
                    <a:pt x="81143" y="107467"/>
                    <a:pt x="113911" y="105321"/>
                    <a:pt x="113911" y="10532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5"/>
            <p:cNvSpPr/>
            <p:nvPr/>
          </p:nvSpPr>
          <p:spPr>
            <a:xfrm>
              <a:off x="2935800" y="2910600"/>
              <a:ext cx="132000" cy="23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035" y="75895"/>
                  </a:moveTo>
                  <a:cubicBezTo>
                    <a:pt x="101035" y="53660"/>
                    <a:pt x="93188" y="43552"/>
                    <a:pt x="64087" y="43552"/>
                  </a:cubicBezTo>
                  <a:cubicBezTo>
                    <a:pt x="40871" y="43552"/>
                    <a:pt x="18310" y="49065"/>
                    <a:pt x="18310" y="49065"/>
                  </a:cubicBezTo>
                  <a:lnTo>
                    <a:pt x="18310" y="110076"/>
                  </a:lnTo>
                  <a:cubicBezTo>
                    <a:pt x="39564" y="110995"/>
                    <a:pt x="48719" y="110995"/>
                    <a:pt x="48719" y="110995"/>
                  </a:cubicBezTo>
                  <a:cubicBezTo>
                    <a:pt x="93514" y="110995"/>
                    <a:pt x="101035" y="100153"/>
                    <a:pt x="101035" y="75895"/>
                  </a:cubicBezTo>
                  <a:moveTo>
                    <a:pt x="119673" y="75895"/>
                  </a:moveTo>
                  <a:cubicBezTo>
                    <a:pt x="119673" y="107687"/>
                    <a:pt x="104632" y="119816"/>
                    <a:pt x="48719" y="119816"/>
                  </a:cubicBezTo>
                  <a:cubicBezTo>
                    <a:pt x="29427" y="119816"/>
                    <a:pt x="0" y="118162"/>
                    <a:pt x="0" y="118162"/>
                  </a:cubicBezTo>
                  <a:lnTo>
                    <a:pt x="0" y="0"/>
                  </a:lnTo>
                  <a:lnTo>
                    <a:pt x="18310" y="0"/>
                  </a:lnTo>
                  <a:lnTo>
                    <a:pt x="18310" y="40796"/>
                  </a:lnTo>
                  <a:cubicBezTo>
                    <a:pt x="41852" y="34732"/>
                    <a:pt x="65722" y="34732"/>
                    <a:pt x="65722" y="34732"/>
                  </a:cubicBezTo>
                  <a:cubicBezTo>
                    <a:pt x="106920" y="34732"/>
                    <a:pt x="119673" y="47044"/>
                    <a:pt x="119673" y="75895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5"/>
            <p:cNvSpPr/>
            <p:nvPr/>
          </p:nvSpPr>
          <p:spPr>
            <a:xfrm>
              <a:off x="3101760" y="2978280"/>
              <a:ext cx="135300" cy="16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808" y="54193"/>
                  </a:moveTo>
                  <a:cubicBezTo>
                    <a:pt x="101808" y="22967"/>
                    <a:pt x="89042" y="11870"/>
                    <a:pt x="60957" y="11870"/>
                  </a:cubicBezTo>
                  <a:cubicBezTo>
                    <a:pt x="34148" y="11870"/>
                    <a:pt x="18191" y="23483"/>
                    <a:pt x="18191" y="54193"/>
                  </a:cubicBezTo>
                  <a:lnTo>
                    <a:pt x="101808" y="54193"/>
                  </a:lnTo>
                  <a:moveTo>
                    <a:pt x="113617" y="105290"/>
                  </a:moveTo>
                  <a:lnTo>
                    <a:pt x="114255" y="116387"/>
                  </a:lnTo>
                  <a:cubicBezTo>
                    <a:pt x="80744" y="119741"/>
                    <a:pt x="57446" y="119741"/>
                    <a:pt x="57446" y="119741"/>
                  </a:cubicBezTo>
                  <a:cubicBezTo>
                    <a:pt x="13404" y="119483"/>
                    <a:pt x="0" y="98838"/>
                    <a:pt x="0" y="60387"/>
                  </a:cubicBezTo>
                  <a:cubicBezTo>
                    <a:pt x="0" y="16000"/>
                    <a:pt x="24893" y="0"/>
                    <a:pt x="60957" y="0"/>
                  </a:cubicBezTo>
                  <a:cubicBezTo>
                    <a:pt x="99255" y="0"/>
                    <a:pt x="119680" y="16000"/>
                    <a:pt x="119680" y="54451"/>
                  </a:cubicBezTo>
                  <a:lnTo>
                    <a:pt x="119042" y="65548"/>
                  </a:lnTo>
                  <a:lnTo>
                    <a:pt x="18191" y="65548"/>
                  </a:lnTo>
                  <a:cubicBezTo>
                    <a:pt x="18191" y="92645"/>
                    <a:pt x="28085" y="107354"/>
                    <a:pt x="59361" y="107354"/>
                  </a:cubicBezTo>
                  <a:cubicBezTo>
                    <a:pt x="81063" y="107354"/>
                    <a:pt x="113617" y="105290"/>
                    <a:pt x="113617" y="10529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5"/>
            <p:cNvSpPr/>
            <p:nvPr/>
          </p:nvSpPr>
          <p:spPr>
            <a:xfrm>
              <a:off x="3269880" y="2910600"/>
              <a:ext cx="132900" cy="23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463" y="104012"/>
                  </a:moveTo>
                  <a:lnTo>
                    <a:pt x="101463" y="45390"/>
                  </a:lnTo>
                  <a:cubicBezTo>
                    <a:pt x="95609" y="44839"/>
                    <a:pt x="76097" y="43369"/>
                    <a:pt x="64065" y="43369"/>
                  </a:cubicBezTo>
                  <a:cubicBezTo>
                    <a:pt x="27967" y="43369"/>
                    <a:pt x="18861" y="55865"/>
                    <a:pt x="18861" y="78284"/>
                  </a:cubicBezTo>
                  <a:cubicBezTo>
                    <a:pt x="18861" y="107320"/>
                    <a:pt x="37398" y="110995"/>
                    <a:pt x="54959" y="110995"/>
                  </a:cubicBezTo>
                  <a:cubicBezTo>
                    <a:pt x="78048" y="110995"/>
                    <a:pt x="101463" y="104012"/>
                    <a:pt x="101463" y="104012"/>
                  </a:cubicBezTo>
                  <a:moveTo>
                    <a:pt x="119674" y="118162"/>
                  </a:moveTo>
                  <a:lnTo>
                    <a:pt x="101463" y="118162"/>
                  </a:lnTo>
                  <a:lnTo>
                    <a:pt x="101463" y="112098"/>
                  </a:lnTo>
                  <a:cubicBezTo>
                    <a:pt x="77723" y="119816"/>
                    <a:pt x="53333" y="119816"/>
                    <a:pt x="53333" y="119816"/>
                  </a:cubicBezTo>
                  <a:cubicBezTo>
                    <a:pt x="27642" y="119816"/>
                    <a:pt x="0" y="115222"/>
                    <a:pt x="0" y="78284"/>
                  </a:cubicBezTo>
                  <a:cubicBezTo>
                    <a:pt x="0" y="49617"/>
                    <a:pt x="15934" y="34732"/>
                    <a:pt x="63414" y="34732"/>
                  </a:cubicBezTo>
                  <a:cubicBezTo>
                    <a:pt x="76747" y="34732"/>
                    <a:pt x="95934" y="36385"/>
                    <a:pt x="101463" y="36937"/>
                  </a:cubicBezTo>
                  <a:lnTo>
                    <a:pt x="101463" y="0"/>
                  </a:lnTo>
                  <a:lnTo>
                    <a:pt x="119674" y="0"/>
                  </a:lnTo>
                  <a:lnTo>
                    <a:pt x="119674" y="11816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5"/>
            <p:cNvSpPr/>
            <p:nvPr/>
          </p:nvSpPr>
          <p:spPr>
            <a:xfrm>
              <a:off x="3451320" y="2978280"/>
              <a:ext cx="834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368"/>
                  </a:moveTo>
                  <a:lnTo>
                    <a:pt x="28448" y="2368"/>
                  </a:lnTo>
                  <a:lnTo>
                    <a:pt x="28448" y="19210"/>
                  </a:lnTo>
                  <a:cubicBezTo>
                    <a:pt x="70344" y="4473"/>
                    <a:pt x="119482" y="0"/>
                    <a:pt x="119482" y="0"/>
                  </a:cubicBezTo>
                  <a:lnTo>
                    <a:pt x="119482" y="14210"/>
                  </a:lnTo>
                  <a:cubicBezTo>
                    <a:pt x="73448" y="18684"/>
                    <a:pt x="28448" y="31578"/>
                    <a:pt x="28448" y="31578"/>
                  </a:cubicBezTo>
                  <a:lnTo>
                    <a:pt x="28448" y="119736"/>
                  </a:lnTo>
                  <a:lnTo>
                    <a:pt x="0" y="119736"/>
                  </a:lnTo>
                  <a:lnTo>
                    <a:pt x="0" y="236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5"/>
            <p:cNvSpPr/>
            <p:nvPr/>
          </p:nvSpPr>
          <p:spPr>
            <a:xfrm>
              <a:off x="3556440" y="2978280"/>
              <a:ext cx="135300" cy="16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808" y="54193"/>
                  </a:moveTo>
                  <a:cubicBezTo>
                    <a:pt x="101808" y="22967"/>
                    <a:pt x="89042" y="11870"/>
                    <a:pt x="60957" y="11870"/>
                  </a:cubicBezTo>
                  <a:cubicBezTo>
                    <a:pt x="34148" y="11870"/>
                    <a:pt x="18191" y="23483"/>
                    <a:pt x="18191" y="54193"/>
                  </a:cubicBezTo>
                  <a:lnTo>
                    <a:pt x="101808" y="54193"/>
                  </a:lnTo>
                  <a:moveTo>
                    <a:pt x="113617" y="105290"/>
                  </a:moveTo>
                  <a:lnTo>
                    <a:pt x="114255" y="116387"/>
                  </a:lnTo>
                  <a:cubicBezTo>
                    <a:pt x="80744" y="119741"/>
                    <a:pt x="57446" y="119741"/>
                    <a:pt x="57446" y="119741"/>
                  </a:cubicBezTo>
                  <a:cubicBezTo>
                    <a:pt x="13404" y="119483"/>
                    <a:pt x="0" y="98838"/>
                    <a:pt x="0" y="60387"/>
                  </a:cubicBezTo>
                  <a:cubicBezTo>
                    <a:pt x="0" y="16000"/>
                    <a:pt x="24893" y="0"/>
                    <a:pt x="60957" y="0"/>
                  </a:cubicBezTo>
                  <a:cubicBezTo>
                    <a:pt x="99255" y="0"/>
                    <a:pt x="119680" y="16000"/>
                    <a:pt x="119680" y="54451"/>
                  </a:cubicBezTo>
                  <a:lnTo>
                    <a:pt x="119042" y="65548"/>
                  </a:lnTo>
                  <a:lnTo>
                    <a:pt x="18191" y="65548"/>
                  </a:lnTo>
                  <a:cubicBezTo>
                    <a:pt x="18191" y="92645"/>
                    <a:pt x="28085" y="107354"/>
                    <a:pt x="59361" y="107354"/>
                  </a:cubicBezTo>
                  <a:cubicBezTo>
                    <a:pt x="81063" y="107354"/>
                    <a:pt x="113617" y="105290"/>
                    <a:pt x="113617" y="10529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5"/>
            <p:cNvSpPr/>
            <p:nvPr/>
          </p:nvSpPr>
          <p:spPr>
            <a:xfrm>
              <a:off x="3819600" y="2910600"/>
              <a:ext cx="20400" cy="23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947" y="119813"/>
                  </a:moveTo>
                  <a:lnTo>
                    <a:pt x="0" y="119813"/>
                  </a:lnTo>
                  <a:lnTo>
                    <a:pt x="0" y="0"/>
                  </a:lnTo>
                  <a:lnTo>
                    <a:pt x="117894" y="0"/>
                  </a:lnTo>
                  <a:lnTo>
                    <a:pt x="117894" y="119813"/>
                  </a:lnTo>
                  <a:lnTo>
                    <a:pt x="58947" y="11981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55" name="Google Shape;155;p15"/>
            <p:cNvSpPr/>
            <p:nvPr/>
          </p:nvSpPr>
          <p:spPr>
            <a:xfrm>
              <a:off x="3872160" y="2978640"/>
              <a:ext cx="240900" cy="16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9596" y="54051"/>
                  </a:moveTo>
                  <a:cubicBezTo>
                    <a:pt x="109596" y="23534"/>
                    <a:pt x="102421" y="12155"/>
                    <a:pt x="86995" y="12155"/>
                  </a:cubicBezTo>
                  <a:cubicBezTo>
                    <a:pt x="71569" y="12155"/>
                    <a:pt x="62600" y="24310"/>
                    <a:pt x="62600" y="54051"/>
                  </a:cubicBezTo>
                  <a:lnTo>
                    <a:pt x="109596" y="54051"/>
                  </a:lnTo>
                  <a:moveTo>
                    <a:pt x="56322" y="97758"/>
                  </a:moveTo>
                  <a:cubicBezTo>
                    <a:pt x="53273" y="87931"/>
                    <a:pt x="52376" y="75000"/>
                    <a:pt x="52376" y="58706"/>
                  </a:cubicBezTo>
                  <a:lnTo>
                    <a:pt x="25650" y="62327"/>
                  </a:lnTo>
                  <a:cubicBezTo>
                    <a:pt x="15067" y="63620"/>
                    <a:pt x="10403" y="70086"/>
                    <a:pt x="10403" y="84568"/>
                  </a:cubicBezTo>
                  <a:cubicBezTo>
                    <a:pt x="10403" y="99568"/>
                    <a:pt x="15246" y="107586"/>
                    <a:pt x="23318" y="107586"/>
                  </a:cubicBezTo>
                  <a:cubicBezTo>
                    <a:pt x="36591" y="107586"/>
                    <a:pt x="54170" y="99051"/>
                    <a:pt x="56322" y="97758"/>
                  </a:cubicBezTo>
                  <a:moveTo>
                    <a:pt x="116233" y="105000"/>
                  </a:moveTo>
                  <a:lnTo>
                    <a:pt x="116591" y="116379"/>
                  </a:lnTo>
                  <a:cubicBezTo>
                    <a:pt x="97937" y="119741"/>
                    <a:pt x="84843" y="119741"/>
                    <a:pt x="84843" y="119741"/>
                  </a:cubicBezTo>
                  <a:cubicBezTo>
                    <a:pt x="73363" y="119741"/>
                    <a:pt x="65650" y="115086"/>
                    <a:pt x="60627" y="106810"/>
                  </a:cubicBezTo>
                  <a:lnTo>
                    <a:pt x="54887" y="110172"/>
                  </a:lnTo>
                  <a:cubicBezTo>
                    <a:pt x="53452" y="111206"/>
                    <a:pt x="39282" y="119741"/>
                    <a:pt x="22242" y="119741"/>
                  </a:cubicBezTo>
                  <a:cubicBezTo>
                    <a:pt x="7713" y="119741"/>
                    <a:pt x="0" y="107586"/>
                    <a:pt x="0" y="84827"/>
                  </a:cubicBezTo>
                  <a:cubicBezTo>
                    <a:pt x="0" y="58965"/>
                    <a:pt x="9327" y="53534"/>
                    <a:pt x="30313" y="50172"/>
                  </a:cubicBezTo>
                  <a:lnTo>
                    <a:pt x="52735" y="47327"/>
                  </a:lnTo>
                  <a:lnTo>
                    <a:pt x="52735" y="36982"/>
                  </a:lnTo>
                  <a:cubicBezTo>
                    <a:pt x="52735" y="20172"/>
                    <a:pt x="46995" y="13189"/>
                    <a:pt x="36771" y="13189"/>
                  </a:cubicBezTo>
                  <a:cubicBezTo>
                    <a:pt x="24394" y="13189"/>
                    <a:pt x="5201" y="15517"/>
                    <a:pt x="5201" y="15517"/>
                  </a:cubicBezTo>
                  <a:lnTo>
                    <a:pt x="4843" y="3103"/>
                  </a:lnTo>
                  <a:cubicBezTo>
                    <a:pt x="24215" y="0"/>
                    <a:pt x="37130" y="0"/>
                    <a:pt x="37130" y="0"/>
                  </a:cubicBezTo>
                  <a:cubicBezTo>
                    <a:pt x="49147" y="0"/>
                    <a:pt x="56681" y="5948"/>
                    <a:pt x="59730" y="18620"/>
                  </a:cubicBezTo>
                  <a:cubicBezTo>
                    <a:pt x="65829" y="5172"/>
                    <a:pt x="75515" y="0"/>
                    <a:pt x="86995" y="0"/>
                  </a:cubicBezTo>
                  <a:cubicBezTo>
                    <a:pt x="108340" y="0"/>
                    <a:pt x="119820" y="15775"/>
                    <a:pt x="119820" y="54310"/>
                  </a:cubicBezTo>
                  <a:lnTo>
                    <a:pt x="119282" y="65431"/>
                  </a:lnTo>
                  <a:lnTo>
                    <a:pt x="62600" y="65431"/>
                  </a:lnTo>
                  <a:cubicBezTo>
                    <a:pt x="62780" y="92586"/>
                    <a:pt x="68520" y="107068"/>
                    <a:pt x="85919" y="107068"/>
                  </a:cubicBezTo>
                  <a:cubicBezTo>
                    <a:pt x="98116" y="107068"/>
                    <a:pt x="116233" y="105000"/>
                    <a:pt x="116233" y="10500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5"/>
            <p:cNvSpPr/>
            <p:nvPr/>
          </p:nvSpPr>
          <p:spPr>
            <a:xfrm>
              <a:off x="4152960" y="2978280"/>
              <a:ext cx="834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368"/>
                  </a:moveTo>
                  <a:lnTo>
                    <a:pt x="28448" y="2368"/>
                  </a:lnTo>
                  <a:lnTo>
                    <a:pt x="28448" y="19210"/>
                  </a:lnTo>
                  <a:cubicBezTo>
                    <a:pt x="70344" y="4473"/>
                    <a:pt x="119482" y="0"/>
                    <a:pt x="119482" y="0"/>
                  </a:cubicBezTo>
                  <a:lnTo>
                    <a:pt x="119482" y="14210"/>
                  </a:lnTo>
                  <a:cubicBezTo>
                    <a:pt x="73448" y="18684"/>
                    <a:pt x="28448" y="31578"/>
                    <a:pt x="28448" y="31578"/>
                  </a:cubicBezTo>
                  <a:lnTo>
                    <a:pt x="28448" y="119736"/>
                  </a:lnTo>
                  <a:lnTo>
                    <a:pt x="0" y="119736"/>
                  </a:lnTo>
                  <a:lnTo>
                    <a:pt x="0" y="236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5"/>
            <p:cNvSpPr/>
            <p:nvPr/>
          </p:nvSpPr>
          <p:spPr>
            <a:xfrm>
              <a:off x="4266000" y="2917440"/>
              <a:ext cx="20400" cy="225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176"/>
                  </a:moveTo>
                  <a:lnTo>
                    <a:pt x="117894" y="34176"/>
                  </a:lnTo>
                  <a:lnTo>
                    <a:pt x="117894" y="119808"/>
                  </a:lnTo>
                  <a:lnTo>
                    <a:pt x="0" y="119808"/>
                  </a:lnTo>
                  <a:lnTo>
                    <a:pt x="0" y="34176"/>
                  </a:lnTo>
                  <a:moveTo>
                    <a:pt x="0" y="0"/>
                  </a:moveTo>
                  <a:lnTo>
                    <a:pt x="117894" y="0"/>
                  </a:lnTo>
                  <a:lnTo>
                    <a:pt x="117894" y="12864"/>
                  </a:lnTo>
                  <a:lnTo>
                    <a:pt x="0" y="12864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58" name="Google Shape;158;p15"/>
            <p:cNvSpPr/>
            <p:nvPr/>
          </p:nvSpPr>
          <p:spPr>
            <a:xfrm>
              <a:off x="4335840" y="2978280"/>
              <a:ext cx="1308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36"/>
                  </a:moveTo>
                  <a:lnTo>
                    <a:pt x="0" y="2368"/>
                  </a:lnTo>
                  <a:lnTo>
                    <a:pt x="18181" y="2368"/>
                  </a:lnTo>
                  <a:lnTo>
                    <a:pt x="18181" y="11052"/>
                  </a:lnTo>
                  <a:cubicBezTo>
                    <a:pt x="43966" y="0"/>
                    <a:pt x="68099" y="0"/>
                    <a:pt x="68099" y="0"/>
                  </a:cubicBezTo>
                  <a:cubicBezTo>
                    <a:pt x="110413" y="0"/>
                    <a:pt x="119669" y="14999"/>
                    <a:pt x="119669" y="57894"/>
                  </a:cubicBezTo>
                  <a:lnTo>
                    <a:pt x="119669" y="119736"/>
                  </a:lnTo>
                  <a:lnTo>
                    <a:pt x="101157" y="119736"/>
                  </a:lnTo>
                  <a:lnTo>
                    <a:pt x="101157" y="58684"/>
                  </a:lnTo>
                  <a:cubicBezTo>
                    <a:pt x="101157" y="24210"/>
                    <a:pt x="96198" y="12631"/>
                    <a:pt x="65454" y="12631"/>
                  </a:cubicBezTo>
                  <a:cubicBezTo>
                    <a:pt x="41652" y="12631"/>
                    <a:pt x="18181" y="22631"/>
                    <a:pt x="18181" y="22631"/>
                  </a:cubicBezTo>
                  <a:lnTo>
                    <a:pt x="18181" y="119736"/>
                  </a:lnTo>
                  <a:lnTo>
                    <a:pt x="0" y="11973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5"/>
            <p:cNvSpPr/>
            <p:nvPr/>
          </p:nvSpPr>
          <p:spPr>
            <a:xfrm>
              <a:off x="4504320" y="2978280"/>
              <a:ext cx="146400" cy="240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503" y="27166"/>
                  </a:moveTo>
                  <a:cubicBezTo>
                    <a:pt x="85503" y="13313"/>
                    <a:pt x="76363" y="8095"/>
                    <a:pt x="51302" y="8095"/>
                  </a:cubicBezTo>
                  <a:cubicBezTo>
                    <a:pt x="28304" y="8095"/>
                    <a:pt x="18280" y="13313"/>
                    <a:pt x="18280" y="27166"/>
                  </a:cubicBezTo>
                  <a:cubicBezTo>
                    <a:pt x="18280" y="41019"/>
                    <a:pt x="28304" y="46056"/>
                    <a:pt x="51302" y="46056"/>
                  </a:cubicBezTo>
                  <a:cubicBezTo>
                    <a:pt x="76363" y="46056"/>
                    <a:pt x="85503" y="41019"/>
                    <a:pt x="85503" y="27166"/>
                  </a:cubicBezTo>
                  <a:moveTo>
                    <a:pt x="33611" y="78980"/>
                  </a:moveTo>
                  <a:cubicBezTo>
                    <a:pt x="20638" y="84557"/>
                    <a:pt x="16511" y="87616"/>
                    <a:pt x="16511" y="94452"/>
                  </a:cubicBezTo>
                  <a:cubicBezTo>
                    <a:pt x="16511" y="106866"/>
                    <a:pt x="23882" y="111364"/>
                    <a:pt x="57199" y="111364"/>
                  </a:cubicBezTo>
                  <a:cubicBezTo>
                    <a:pt x="87272" y="111364"/>
                    <a:pt x="100245" y="106686"/>
                    <a:pt x="100245" y="94812"/>
                  </a:cubicBezTo>
                  <a:cubicBezTo>
                    <a:pt x="100245" y="81139"/>
                    <a:pt x="90515" y="79700"/>
                    <a:pt x="64570" y="79700"/>
                  </a:cubicBezTo>
                  <a:cubicBezTo>
                    <a:pt x="54250" y="79700"/>
                    <a:pt x="33611" y="78980"/>
                    <a:pt x="33611" y="78980"/>
                  </a:cubicBezTo>
                  <a:moveTo>
                    <a:pt x="0" y="94992"/>
                  </a:moveTo>
                  <a:cubicBezTo>
                    <a:pt x="0" y="85277"/>
                    <a:pt x="7665" y="81139"/>
                    <a:pt x="22113" y="74842"/>
                  </a:cubicBezTo>
                  <a:cubicBezTo>
                    <a:pt x="17395" y="73043"/>
                    <a:pt x="15331" y="68905"/>
                    <a:pt x="15331" y="64047"/>
                  </a:cubicBezTo>
                  <a:cubicBezTo>
                    <a:pt x="15331" y="61169"/>
                    <a:pt x="24176" y="51454"/>
                    <a:pt x="24176" y="51454"/>
                  </a:cubicBezTo>
                  <a:cubicBezTo>
                    <a:pt x="12383" y="48575"/>
                    <a:pt x="1769" y="42098"/>
                    <a:pt x="1769" y="27166"/>
                  </a:cubicBezTo>
                  <a:cubicBezTo>
                    <a:pt x="1769" y="7736"/>
                    <a:pt x="21228" y="0"/>
                    <a:pt x="51302" y="0"/>
                  </a:cubicBezTo>
                  <a:cubicBezTo>
                    <a:pt x="65454" y="0"/>
                    <a:pt x="79901" y="2158"/>
                    <a:pt x="79901" y="2158"/>
                  </a:cubicBezTo>
                  <a:lnTo>
                    <a:pt x="119705" y="1619"/>
                  </a:lnTo>
                  <a:lnTo>
                    <a:pt x="119705" y="10074"/>
                  </a:lnTo>
                  <a:lnTo>
                    <a:pt x="92285" y="9715"/>
                  </a:lnTo>
                  <a:cubicBezTo>
                    <a:pt x="98181" y="13133"/>
                    <a:pt x="102309" y="17811"/>
                    <a:pt x="102309" y="27166"/>
                  </a:cubicBezTo>
                  <a:cubicBezTo>
                    <a:pt x="102309" y="47676"/>
                    <a:pt x="84914" y="53973"/>
                    <a:pt x="50417" y="53973"/>
                  </a:cubicBezTo>
                  <a:cubicBezTo>
                    <a:pt x="48058" y="53973"/>
                    <a:pt x="39508" y="53793"/>
                    <a:pt x="36560" y="53433"/>
                  </a:cubicBezTo>
                  <a:cubicBezTo>
                    <a:pt x="30958" y="61169"/>
                    <a:pt x="30958" y="63328"/>
                    <a:pt x="30958" y="63328"/>
                  </a:cubicBezTo>
                  <a:cubicBezTo>
                    <a:pt x="30958" y="70164"/>
                    <a:pt x="33022" y="71064"/>
                    <a:pt x="65749" y="71244"/>
                  </a:cubicBezTo>
                  <a:cubicBezTo>
                    <a:pt x="102899" y="71244"/>
                    <a:pt x="117051" y="75022"/>
                    <a:pt x="117051" y="94452"/>
                  </a:cubicBezTo>
                  <a:cubicBezTo>
                    <a:pt x="117051" y="112443"/>
                    <a:pt x="96412" y="119820"/>
                    <a:pt x="56904" y="119820"/>
                  </a:cubicBezTo>
                  <a:cubicBezTo>
                    <a:pt x="12972" y="119820"/>
                    <a:pt x="0" y="113703"/>
                    <a:pt x="0" y="9499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5"/>
            <p:cNvSpPr/>
            <p:nvPr/>
          </p:nvSpPr>
          <p:spPr>
            <a:xfrm>
              <a:off x="5334120" y="260136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161" name="Google Shape;161;p15"/>
            <p:cNvSpPr/>
            <p:nvPr/>
          </p:nvSpPr>
          <p:spPr>
            <a:xfrm>
              <a:off x="5551920" y="2475360"/>
              <a:ext cx="219000" cy="252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829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2" y="5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162" name="Google Shape;162;p15"/>
            <p:cNvSpPr/>
            <p:nvPr/>
          </p:nvSpPr>
          <p:spPr>
            <a:xfrm>
              <a:off x="5334120" y="234972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163" name="Google Shape;163;p15"/>
            <p:cNvSpPr/>
            <p:nvPr/>
          </p:nvSpPr>
          <p:spPr>
            <a:xfrm>
              <a:off x="5334120" y="247536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2" y="119828"/>
                  </a:lnTo>
                  <a:lnTo>
                    <a:pt x="119802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sp>
        <p:nvSpPr>
          <p:cNvPr id="164" name="Google Shape;164;p15"/>
          <p:cNvSpPr txBox="1">
            <a:spLocks noGrp="1"/>
          </p:cNvSpPr>
          <p:nvPr>
            <p:ph type="title"/>
          </p:nvPr>
        </p:nvSpPr>
        <p:spPr>
          <a:xfrm>
            <a:off x="2796075" y="638325"/>
            <a:ext cx="5676300" cy="1986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>
            <a:endParaRPr/>
          </a:p>
        </p:txBody>
      </p:sp>
      <p:sp>
        <p:nvSpPr>
          <p:cNvPr id="165" name="Google Shape;165;p15"/>
          <p:cNvSpPr txBox="1">
            <a:spLocks noGrp="1"/>
          </p:cNvSpPr>
          <p:nvPr>
            <p:ph type="subTitle" idx="1"/>
          </p:nvPr>
        </p:nvSpPr>
        <p:spPr>
          <a:xfrm>
            <a:off x="2796075" y="2706696"/>
            <a:ext cx="5676300" cy="97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2400"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2400"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2400"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2400"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2400"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2400"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2400"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s - better learning payoff">
  <p:cSld name="TITLE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sp>
        <p:nvSpPr>
          <p:cNvPr id="168" name="Google Shape;168;p16"/>
          <p:cNvSpPr txBox="1">
            <a:spLocks noGrp="1"/>
          </p:cNvSpPr>
          <p:nvPr>
            <p:ph type="title"/>
          </p:nvPr>
        </p:nvSpPr>
        <p:spPr>
          <a:xfrm>
            <a:off x="3405675" y="3141450"/>
            <a:ext cx="5615400" cy="6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16"/>
          <p:cNvSpPr txBox="1">
            <a:spLocks noGrp="1"/>
          </p:cNvSpPr>
          <p:nvPr>
            <p:ph type="subTitle" idx="1"/>
          </p:nvPr>
        </p:nvSpPr>
        <p:spPr>
          <a:xfrm>
            <a:off x="3405675" y="3745050"/>
            <a:ext cx="5615400" cy="7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grpSp>
        <p:nvGrpSpPr>
          <p:cNvPr id="170" name="Google Shape;170;p16"/>
          <p:cNvGrpSpPr/>
          <p:nvPr/>
        </p:nvGrpSpPr>
        <p:grpSpPr>
          <a:xfrm>
            <a:off x="3519832" y="2271644"/>
            <a:ext cx="2553356" cy="737492"/>
            <a:chOff x="2170080" y="2161080"/>
            <a:chExt cx="3600840" cy="1040040"/>
          </a:xfrm>
        </p:grpSpPr>
        <p:sp>
          <p:nvSpPr>
            <p:cNvPr id="171" name="Google Shape;171;p16"/>
            <p:cNvSpPr/>
            <p:nvPr/>
          </p:nvSpPr>
          <p:spPr>
            <a:xfrm>
              <a:off x="2170080" y="234540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799" y="107440"/>
                    <a:pt x="56272" y="107440"/>
                    <a:pt x="5627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16"/>
            <p:cNvSpPr/>
            <p:nvPr/>
          </p:nvSpPr>
          <p:spPr>
            <a:xfrm>
              <a:off x="2572920" y="2354400"/>
              <a:ext cx="411600" cy="78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17" y="0"/>
                  </a:moveTo>
                  <a:lnTo>
                    <a:pt x="54698" y="66341"/>
                  </a:lnTo>
                  <a:lnTo>
                    <a:pt x="64881" y="66341"/>
                  </a:lnTo>
                  <a:lnTo>
                    <a:pt x="102677" y="0"/>
                  </a:lnTo>
                  <a:lnTo>
                    <a:pt x="119895" y="0"/>
                  </a:lnTo>
                  <a:lnTo>
                    <a:pt x="52073" y="119944"/>
                  </a:lnTo>
                  <a:lnTo>
                    <a:pt x="34960" y="119944"/>
                  </a:lnTo>
                  <a:lnTo>
                    <a:pt x="60892" y="74062"/>
                  </a:lnTo>
                  <a:lnTo>
                    <a:pt x="41469" y="74062"/>
                  </a:lnTo>
                  <a:lnTo>
                    <a:pt x="0" y="0"/>
                  </a:lnTo>
                  <a:lnTo>
                    <a:pt x="17217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73" name="Google Shape;173;p16"/>
            <p:cNvSpPr/>
            <p:nvPr/>
          </p:nvSpPr>
          <p:spPr>
            <a:xfrm>
              <a:off x="3029040" y="234540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679" y="107440"/>
                    <a:pt x="56152" y="107440"/>
                    <a:pt x="5615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6"/>
            <p:cNvSpPr/>
            <p:nvPr/>
          </p:nvSpPr>
          <p:spPr>
            <a:xfrm>
              <a:off x="3438720" y="2202480"/>
              <a:ext cx="300300" cy="64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798" y="37704"/>
                  </a:moveTo>
                  <a:lnTo>
                    <a:pt x="51798" y="82027"/>
                  </a:lnTo>
                  <a:cubicBezTo>
                    <a:pt x="51798" y="104490"/>
                    <a:pt x="54964" y="110239"/>
                    <a:pt x="82733" y="110239"/>
                  </a:cubicBezTo>
                  <a:cubicBezTo>
                    <a:pt x="93525" y="110239"/>
                    <a:pt x="118273" y="108969"/>
                    <a:pt x="118273" y="108969"/>
                  </a:cubicBezTo>
                  <a:lnTo>
                    <a:pt x="119856" y="118128"/>
                  </a:lnTo>
                  <a:cubicBezTo>
                    <a:pt x="94388" y="119933"/>
                    <a:pt x="80863" y="119933"/>
                    <a:pt x="80863" y="119933"/>
                  </a:cubicBezTo>
                  <a:cubicBezTo>
                    <a:pt x="42589" y="119933"/>
                    <a:pt x="28633" y="113247"/>
                    <a:pt x="28633" y="87442"/>
                  </a:cubicBezTo>
                  <a:lnTo>
                    <a:pt x="28633" y="37704"/>
                  </a:lnTo>
                  <a:lnTo>
                    <a:pt x="0" y="37704"/>
                  </a:lnTo>
                  <a:lnTo>
                    <a:pt x="0" y="28211"/>
                  </a:lnTo>
                  <a:lnTo>
                    <a:pt x="28633" y="28211"/>
                  </a:lnTo>
                  <a:lnTo>
                    <a:pt x="28633" y="0"/>
                  </a:lnTo>
                  <a:lnTo>
                    <a:pt x="51798" y="0"/>
                  </a:lnTo>
                  <a:lnTo>
                    <a:pt x="51798" y="28211"/>
                  </a:lnTo>
                  <a:lnTo>
                    <a:pt x="116402" y="28211"/>
                  </a:lnTo>
                  <a:lnTo>
                    <a:pt x="116402" y="37704"/>
                  </a:lnTo>
                  <a:lnTo>
                    <a:pt x="51798" y="3770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16"/>
            <p:cNvSpPr/>
            <p:nvPr/>
          </p:nvSpPr>
          <p:spPr>
            <a:xfrm>
              <a:off x="3800880" y="2161080"/>
              <a:ext cx="57600" cy="67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8"/>
                  </a:moveTo>
                  <a:lnTo>
                    <a:pt x="119250" y="34258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58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22"/>
                  </a:lnTo>
                  <a:lnTo>
                    <a:pt x="0" y="12822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76" name="Google Shape;176;p16"/>
            <p:cNvSpPr/>
            <p:nvPr/>
          </p:nvSpPr>
          <p:spPr>
            <a:xfrm>
              <a:off x="3983760" y="2344680"/>
              <a:ext cx="667500" cy="49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3"/>
                  </a:lnTo>
                  <a:lnTo>
                    <a:pt x="10226" y="2363"/>
                  </a:lnTo>
                  <a:lnTo>
                    <a:pt x="10226" y="11028"/>
                  </a:lnTo>
                  <a:cubicBezTo>
                    <a:pt x="23495" y="0"/>
                    <a:pt x="36828" y="0"/>
                    <a:pt x="36828" y="0"/>
                  </a:cubicBezTo>
                  <a:cubicBezTo>
                    <a:pt x="48867" y="0"/>
                    <a:pt x="55275" y="3763"/>
                    <a:pt x="59611" y="12428"/>
                  </a:cubicBezTo>
                  <a:cubicBezTo>
                    <a:pt x="74886" y="0"/>
                    <a:pt x="90873" y="0"/>
                    <a:pt x="90873" y="0"/>
                  </a:cubicBezTo>
                  <a:cubicBezTo>
                    <a:pt x="114563" y="0"/>
                    <a:pt x="119935" y="14617"/>
                    <a:pt x="119935" y="58030"/>
                  </a:cubicBezTo>
                  <a:lnTo>
                    <a:pt x="119935" y="119912"/>
                  </a:lnTo>
                  <a:lnTo>
                    <a:pt x="109644" y="119912"/>
                  </a:lnTo>
                  <a:lnTo>
                    <a:pt x="109644" y="58730"/>
                  </a:lnTo>
                  <a:cubicBezTo>
                    <a:pt x="109644" y="24245"/>
                    <a:pt x="106860" y="12691"/>
                    <a:pt x="89708" y="12691"/>
                  </a:cubicBezTo>
                  <a:cubicBezTo>
                    <a:pt x="75404" y="12691"/>
                    <a:pt x="63236" y="22582"/>
                    <a:pt x="63236" y="22582"/>
                  </a:cubicBezTo>
                  <a:cubicBezTo>
                    <a:pt x="65177" y="29146"/>
                    <a:pt x="65889" y="43238"/>
                    <a:pt x="65889" y="58730"/>
                  </a:cubicBezTo>
                  <a:lnTo>
                    <a:pt x="65889" y="119912"/>
                  </a:lnTo>
                  <a:lnTo>
                    <a:pt x="55469" y="119912"/>
                  </a:lnTo>
                  <a:lnTo>
                    <a:pt x="55469" y="59256"/>
                  </a:lnTo>
                  <a:cubicBezTo>
                    <a:pt x="55469" y="23982"/>
                    <a:pt x="52686" y="12691"/>
                    <a:pt x="35598" y="12691"/>
                  </a:cubicBezTo>
                  <a:cubicBezTo>
                    <a:pt x="22071" y="12691"/>
                    <a:pt x="10226" y="22582"/>
                    <a:pt x="10226" y="22582"/>
                  </a:cubicBezTo>
                  <a:lnTo>
                    <a:pt x="10226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16"/>
            <p:cNvSpPr/>
            <p:nvPr/>
          </p:nvSpPr>
          <p:spPr>
            <a:xfrm>
              <a:off x="4749840" y="2344680"/>
              <a:ext cx="390300" cy="503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66" y="54163"/>
                  </a:moveTo>
                  <a:cubicBezTo>
                    <a:pt x="102066" y="23090"/>
                    <a:pt x="89225" y="12017"/>
                    <a:pt x="61217" y="12017"/>
                  </a:cubicBezTo>
                  <a:cubicBezTo>
                    <a:pt x="34206" y="12017"/>
                    <a:pt x="18154" y="23519"/>
                    <a:pt x="18154" y="54163"/>
                  </a:cubicBezTo>
                  <a:lnTo>
                    <a:pt x="102066" y="54163"/>
                  </a:lnTo>
                  <a:moveTo>
                    <a:pt x="113911" y="105321"/>
                  </a:moveTo>
                  <a:lnTo>
                    <a:pt x="114464" y="116652"/>
                  </a:lnTo>
                  <a:cubicBezTo>
                    <a:pt x="80922" y="119914"/>
                    <a:pt x="57675" y="119914"/>
                    <a:pt x="57675" y="119914"/>
                  </a:cubicBezTo>
                  <a:cubicBezTo>
                    <a:pt x="13394" y="119656"/>
                    <a:pt x="0" y="98884"/>
                    <a:pt x="0" y="60429"/>
                  </a:cubicBezTo>
                  <a:cubicBezTo>
                    <a:pt x="0" y="15879"/>
                    <a:pt x="25018" y="0"/>
                    <a:pt x="61217" y="0"/>
                  </a:cubicBezTo>
                  <a:cubicBezTo>
                    <a:pt x="99630" y="0"/>
                    <a:pt x="119889" y="15879"/>
                    <a:pt x="119889" y="54678"/>
                  </a:cubicBezTo>
                  <a:lnTo>
                    <a:pt x="119225" y="65665"/>
                  </a:lnTo>
                  <a:lnTo>
                    <a:pt x="18154" y="65665"/>
                  </a:lnTo>
                  <a:cubicBezTo>
                    <a:pt x="18154" y="92875"/>
                    <a:pt x="28228" y="107467"/>
                    <a:pt x="59446" y="107467"/>
                  </a:cubicBezTo>
                  <a:cubicBezTo>
                    <a:pt x="81143" y="107467"/>
                    <a:pt x="113911" y="105321"/>
                    <a:pt x="113911" y="10532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16"/>
            <p:cNvSpPr/>
            <p:nvPr/>
          </p:nvSpPr>
          <p:spPr>
            <a:xfrm>
              <a:off x="5334120" y="259344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179" name="Google Shape;179;p16"/>
            <p:cNvSpPr/>
            <p:nvPr/>
          </p:nvSpPr>
          <p:spPr>
            <a:xfrm>
              <a:off x="5551920" y="2467440"/>
              <a:ext cx="219000" cy="252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829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2" y="5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180" name="Google Shape;180;p16"/>
            <p:cNvSpPr/>
            <p:nvPr/>
          </p:nvSpPr>
          <p:spPr>
            <a:xfrm>
              <a:off x="5334120" y="234144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181" name="Google Shape;181;p16"/>
            <p:cNvSpPr/>
            <p:nvPr/>
          </p:nvSpPr>
          <p:spPr>
            <a:xfrm>
              <a:off x="5334120" y="246744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2" y="119828"/>
                  </a:lnTo>
                  <a:lnTo>
                    <a:pt x="119802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82" name="Google Shape;182;p16"/>
            <p:cNvSpPr/>
            <p:nvPr/>
          </p:nvSpPr>
          <p:spPr>
            <a:xfrm>
              <a:off x="2935440" y="2933280"/>
              <a:ext cx="112800" cy="204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830" y="76056"/>
                  </a:moveTo>
                  <a:cubicBezTo>
                    <a:pt x="100830" y="53661"/>
                    <a:pt x="93162" y="43521"/>
                    <a:pt x="64025" y="43521"/>
                  </a:cubicBezTo>
                  <a:cubicBezTo>
                    <a:pt x="40638" y="43521"/>
                    <a:pt x="18402" y="49014"/>
                    <a:pt x="18402" y="49014"/>
                  </a:cubicBezTo>
                  <a:lnTo>
                    <a:pt x="18402" y="110070"/>
                  </a:lnTo>
                  <a:cubicBezTo>
                    <a:pt x="39488" y="110915"/>
                    <a:pt x="48690" y="110915"/>
                    <a:pt x="48690" y="110915"/>
                  </a:cubicBezTo>
                  <a:cubicBezTo>
                    <a:pt x="93546" y="110915"/>
                    <a:pt x="100830" y="100140"/>
                    <a:pt x="100830" y="76056"/>
                  </a:cubicBezTo>
                  <a:moveTo>
                    <a:pt x="119616" y="76056"/>
                  </a:moveTo>
                  <a:cubicBezTo>
                    <a:pt x="119616" y="107746"/>
                    <a:pt x="104281" y="119788"/>
                    <a:pt x="48690" y="119788"/>
                  </a:cubicBezTo>
                  <a:cubicBezTo>
                    <a:pt x="29520" y="119788"/>
                    <a:pt x="0" y="118098"/>
                    <a:pt x="0" y="118098"/>
                  </a:cubicBezTo>
                  <a:lnTo>
                    <a:pt x="0" y="0"/>
                  </a:lnTo>
                  <a:lnTo>
                    <a:pt x="18402" y="0"/>
                  </a:lnTo>
                  <a:lnTo>
                    <a:pt x="18402" y="40774"/>
                  </a:lnTo>
                  <a:cubicBezTo>
                    <a:pt x="41789" y="34647"/>
                    <a:pt x="65559" y="34647"/>
                    <a:pt x="65559" y="34647"/>
                  </a:cubicBezTo>
                  <a:cubicBezTo>
                    <a:pt x="106964" y="34647"/>
                    <a:pt x="119616" y="46901"/>
                    <a:pt x="119616" y="76056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6"/>
            <p:cNvSpPr/>
            <p:nvPr/>
          </p:nvSpPr>
          <p:spPr>
            <a:xfrm>
              <a:off x="3077280" y="2992320"/>
              <a:ext cx="1152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6"/>
            <p:cNvSpPr/>
            <p:nvPr/>
          </p:nvSpPr>
          <p:spPr>
            <a:xfrm>
              <a:off x="3213000" y="2951280"/>
              <a:ext cx="88800" cy="18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497" y="37687"/>
                  </a:moveTo>
                  <a:lnTo>
                    <a:pt x="51497" y="81849"/>
                  </a:lnTo>
                  <a:cubicBezTo>
                    <a:pt x="51497" y="104277"/>
                    <a:pt x="54898" y="110057"/>
                    <a:pt x="82591" y="110057"/>
                  </a:cubicBezTo>
                  <a:cubicBezTo>
                    <a:pt x="93279" y="110057"/>
                    <a:pt x="117570" y="108670"/>
                    <a:pt x="117570" y="108670"/>
                  </a:cubicBezTo>
                  <a:lnTo>
                    <a:pt x="119514" y="117919"/>
                  </a:lnTo>
                  <a:cubicBezTo>
                    <a:pt x="93765" y="119768"/>
                    <a:pt x="80647" y="119768"/>
                    <a:pt x="80647" y="119768"/>
                  </a:cubicBezTo>
                  <a:cubicBezTo>
                    <a:pt x="42267" y="119768"/>
                    <a:pt x="28663" y="113063"/>
                    <a:pt x="28663" y="87167"/>
                  </a:cubicBezTo>
                  <a:lnTo>
                    <a:pt x="28663" y="37687"/>
                  </a:lnTo>
                  <a:lnTo>
                    <a:pt x="0" y="37687"/>
                  </a:lnTo>
                  <a:lnTo>
                    <a:pt x="0" y="28208"/>
                  </a:lnTo>
                  <a:lnTo>
                    <a:pt x="28663" y="28208"/>
                  </a:lnTo>
                  <a:lnTo>
                    <a:pt x="28663" y="0"/>
                  </a:lnTo>
                  <a:lnTo>
                    <a:pt x="51497" y="0"/>
                  </a:lnTo>
                  <a:lnTo>
                    <a:pt x="51497" y="28208"/>
                  </a:lnTo>
                  <a:lnTo>
                    <a:pt x="115627" y="28208"/>
                  </a:lnTo>
                  <a:lnTo>
                    <a:pt x="115627" y="37687"/>
                  </a:lnTo>
                  <a:lnTo>
                    <a:pt x="51497" y="3768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6"/>
            <p:cNvSpPr/>
            <p:nvPr/>
          </p:nvSpPr>
          <p:spPr>
            <a:xfrm>
              <a:off x="3311640" y="2951280"/>
              <a:ext cx="88800" cy="18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497" y="37687"/>
                  </a:moveTo>
                  <a:lnTo>
                    <a:pt x="51497" y="81849"/>
                  </a:lnTo>
                  <a:cubicBezTo>
                    <a:pt x="51497" y="104277"/>
                    <a:pt x="54898" y="110057"/>
                    <a:pt x="82591" y="110057"/>
                  </a:cubicBezTo>
                  <a:cubicBezTo>
                    <a:pt x="93279" y="110057"/>
                    <a:pt x="117570" y="108670"/>
                    <a:pt x="117570" y="108670"/>
                  </a:cubicBezTo>
                  <a:lnTo>
                    <a:pt x="119514" y="117919"/>
                  </a:lnTo>
                  <a:cubicBezTo>
                    <a:pt x="93765" y="119768"/>
                    <a:pt x="80647" y="119768"/>
                    <a:pt x="80647" y="119768"/>
                  </a:cubicBezTo>
                  <a:cubicBezTo>
                    <a:pt x="42267" y="119768"/>
                    <a:pt x="28663" y="113063"/>
                    <a:pt x="28663" y="87167"/>
                  </a:cubicBezTo>
                  <a:lnTo>
                    <a:pt x="28663" y="37687"/>
                  </a:lnTo>
                  <a:lnTo>
                    <a:pt x="0" y="37687"/>
                  </a:lnTo>
                  <a:lnTo>
                    <a:pt x="0" y="28208"/>
                  </a:lnTo>
                  <a:lnTo>
                    <a:pt x="28663" y="28208"/>
                  </a:lnTo>
                  <a:lnTo>
                    <a:pt x="28663" y="0"/>
                  </a:lnTo>
                  <a:lnTo>
                    <a:pt x="51497" y="0"/>
                  </a:lnTo>
                  <a:lnTo>
                    <a:pt x="51497" y="28208"/>
                  </a:lnTo>
                  <a:lnTo>
                    <a:pt x="115627" y="28208"/>
                  </a:lnTo>
                  <a:lnTo>
                    <a:pt x="115627" y="37687"/>
                  </a:lnTo>
                  <a:lnTo>
                    <a:pt x="51497" y="3768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6"/>
            <p:cNvSpPr/>
            <p:nvPr/>
          </p:nvSpPr>
          <p:spPr>
            <a:xfrm>
              <a:off x="3417480" y="2992320"/>
              <a:ext cx="1152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6"/>
            <p:cNvSpPr/>
            <p:nvPr/>
          </p:nvSpPr>
          <p:spPr>
            <a:xfrm>
              <a:off x="3566880" y="2992320"/>
              <a:ext cx="714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418"/>
                  </a:moveTo>
                  <a:lnTo>
                    <a:pt x="28484" y="2418"/>
                  </a:lnTo>
                  <a:lnTo>
                    <a:pt x="28484" y="19345"/>
                  </a:lnTo>
                  <a:cubicBezTo>
                    <a:pt x="70303" y="4534"/>
                    <a:pt x="119393" y="0"/>
                    <a:pt x="119393" y="0"/>
                  </a:cubicBezTo>
                  <a:lnTo>
                    <a:pt x="119393" y="14206"/>
                  </a:lnTo>
                  <a:cubicBezTo>
                    <a:pt x="73333" y="18740"/>
                    <a:pt x="28484" y="31738"/>
                    <a:pt x="28484" y="31738"/>
                  </a:cubicBezTo>
                  <a:lnTo>
                    <a:pt x="28484" y="119697"/>
                  </a:lnTo>
                  <a:lnTo>
                    <a:pt x="0" y="119697"/>
                  </a:lnTo>
                  <a:lnTo>
                    <a:pt x="0" y="241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6"/>
            <p:cNvSpPr/>
            <p:nvPr/>
          </p:nvSpPr>
          <p:spPr>
            <a:xfrm>
              <a:off x="3722040" y="2933280"/>
              <a:ext cx="17700" cy="201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775" y="119785"/>
                  </a:moveTo>
                  <a:lnTo>
                    <a:pt x="0" y="119785"/>
                  </a:lnTo>
                  <a:lnTo>
                    <a:pt x="0" y="0"/>
                  </a:lnTo>
                  <a:lnTo>
                    <a:pt x="117551" y="0"/>
                  </a:lnTo>
                  <a:lnTo>
                    <a:pt x="117551" y="119785"/>
                  </a:lnTo>
                  <a:lnTo>
                    <a:pt x="58775" y="11978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89" name="Google Shape;189;p16"/>
            <p:cNvSpPr/>
            <p:nvPr/>
          </p:nvSpPr>
          <p:spPr>
            <a:xfrm>
              <a:off x="3777480" y="2992320"/>
              <a:ext cx="1152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6"/>
            <p:cNvSpPr/>
            <p:nvPr/>
          </p:nvSpPr>
          <p:spPr>
            <a:xfrm>
              <a:off x="3918600" y="299232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1828" y="62079"/>
                  </a:moveTo>
                  <a:cubicBezTo>
                    <a:pt x="23657" y="63564"/>
                    <a:pt x="16800" y="70990"/>
                    <a:pt x="16800" y="84653"/>
                  </a:cubicBezTo>
                  <a:cubicBezTo>
                    <a:pt x="16800" y="99504"/>
                    <a:pt x="24342" y="108118"/>
                    <a:pt x="39428" y="108118"/>
                  </a:cubicBezTo>
                  <a:cubicBezTo>
                    <a:pt x="61371" y="108118"/>
                    <a:pt x="86057" y="100099"/>
                    <a:pt x="86057" y="100099"/>
                  </a:cubicBezTo>
                  <a:lnTo>
                    <a:pt x="86057" y="58217"/>
                  </a:lnTo>
                  <a:lnTo>
                    <a:pt x="41828" y="62079"/>
                  </a:lnTo>
                  <a:moveTo>
                    <a:pt x="102171" y="98316"/>
                  </a:moveTo>
                  <a:cubicBezTo>
                    <a:pt x="102857" y="105148"/>
                    <a:pt x="110742" y="107524"/>
                    <a:pt x="119657" y="108415"/>
                  </a:cubicBezTo>
                  <a:lnTo>
                    <a:pt x="118971" y="119405"/>
                  </a:lnTo>
                  <a:cubicBezTo>
                    <a:pt x="105599" y="119405"/>
                    <a:pt x="95657" y="117326"/>
                    <a:pt x="88114" y="110198"/>
                  </a:cubicBezTo>
                  <a:cubicBezTo>
                    <a:pt x="62742" y="119702"/>
                    <a:pt x="37028" y="119702"/>
                    <a:pt x="37028" y="119702"/>
                  </a:cubicBezTo>
                  <a:cubicBezTo>
                    <a:pt x="13371" y="119702"/>
                    <a:pt x="0" y="108118"/>
                    <a:pt x="0" y="84950"/>
                  </a:cubicBezTo>
                  <a:cubicBezTo>
                    <a:pt x="0" y="63861"/>
                    <a:pt x="12342" y="53762"/>
                    <a:pt x="39771" y="51386"/>
                  </a:cubicBezTo>
                  <a:lnTo>
                    <a:pt x="86057" y="47524"/>
                  </a:lnTo>
                  <a:lnTo>
                    <a:pt x="86057" y="36534"/>
                  </a:lnTo>
                  <a:cubicBezTo>
                    <a:pt x="86057" y="19009"/>
                    <a:pt x="76800" y="12475"/>
                    <a:pt x="59314" y="12475"/>
                  </a:cubicBezTo>
                  <a:cubicBezTo>
                    <a:pt x="39771" y="12475"/>
                    <a:pt x="8228" y="16039"/>
                    <a:pt x="8228" y="16039"/>
                  </a:cubicBezTo>
                  <a:lnTo>
                    <a:pt x="7199" y="4752"/>
                  </a:lnTo>
                  <a:cubicBezTo>
                    <a:pt x="37028" y="0"/>
                    <a:pt x="59999" y="0"/>
                    <a:pt x="59999" y="0"/>
                  </a:cubicBezTo>
                  <a:cubicBezTo>
                    <a:pt x="89485" y="0"/>
                    <a:pt x="102171" y="12178"/>
                    <a:pt x="102171" y="36534"/>
                  </a:cubicBezTo>
                  <a:lnTo>
                    <a:pt x="102171" y="9831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6"/>
            <p:cNvSpPr/>
            <p:nvPr/>
          </p:nvSpPr>
          <p:spPr>
            <a:xfrm>
              <a:off x="4070520" y="2992320"/>
              <a:ext cx="714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418"/>
                  </a:moveTo>
                  <a:lnTo>
                    <a:pt x="28484" y="2418"/>
                  </a:lnTo>
                  <a:lnTo>
                    <a:pt x="28484" y="19345"/>
                  </a:lnTo>
                  <a:cubicBezTo>
                    <a:pt x="70303" y="4534"/>
                    <a:pt x="119393" y="0"/>
                    <a:pt x="119393" y="0"/>
                  </a:cubicBezTo>
                  <a:lnTo>
                    <a:pt x="119393" y="14206"/>
                  </a:lnTo>
                  <a:cubicBezTo>
                    <a:pt x="73333" y="18740"/>
                    <a:pt x="28484" y="31738"/>
                    <a:pt x="28484" y="31738"/>
                  </a:cubicBezTo>
                  <a:lnTo>
                    <a:pt x="28484" y="119697"/>
                  </a:lnTo>
                  <a:lnTo>
                    <a:pt x="0" y="119697"/>
                  </a:lnTo>
                  <a:lnTo>
                    <a:pt x="0" y="241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6"/>
            <p:cNvSpPr/>
            <p:nvPr/>
          </p:nvSpPr>
          <p:spPr>
            <a:xfrm>
              <a:off x="4166640" y="2992320"/>
              <a:ext cx="1113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697"/>
                  </a:moveTo>
                  <a:lnTo>
                    <a:pt x="0" y="2418"/>
                  </a:lnTo>
                  <a:lnTo>
                    <a:pt x="18252" y="2418"/>
                  </a:lnTo>
                  <a:lnTo>
                    <a:pt x="18252" y="10881"/>
                  </a:lnTo>
                  <a:cubicBezTo>
                    <a:pt x="43883" y="0"/>
                    <a:pt x="68349" y="0"/>
                    <a:pt x="68349" y="0"/>
                  </a:cubicBezTo>
                  <a:cubicBezTo>
                    <a:pt x="110291" y="0"/>
                    <a:pt x="119611" y="15113"/>
                    <a:pt x="119611" y="58035"/>
                  </a:cubicBezTo>
                  <a:lnTo>
                    <a:pt x="119611" y="119697"/>
                  </a:lnTo>
                  <a:lnTo>
                    <a:pt x="100970" y="119697"/>
                  </a:lnTo>
                  <a:lnTo>
                    <a:pt x="100970" y="58639"/>
                  </a:lnTo>
                  <a:cubicBezTo>
                    <a:pt x="100970" y="24181"/>
                    <a:pt x="96310" y="12695"/>
                    <a:pt x="65631" y="12695"/>
                  </a:cubicBezTo>
                  <a:cubicBezTo>
                    <a:pt x="41553" y="12695"/>
                    <a:pt x="18252" y="22367"/>
                    <a:pt x="18252" y="22367"/>
                  </a:cubicBezTo>
                  <a:lnTo>
                    <a:pt x="18252" y="119697"/>
                  </a:lnTo>
                  <a:lnTo>
                    <a:pt x="0" y="119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6"/>
            <p:cNvSpPr/>
            <p:nvPr/>
          </p:nvSpPr>
          <p:spPr>
            <a:xfrm>
              <a:off x="4318920" y="2939400"/>
              <a:ext cx="17700" cy="19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4"/>
                  </a:moveTo>
                  <a:lnTo>
                    <a:pt x="117551" y="34254"/>
                  </a:lnTo>
                  <a:lnTo>
                    <a:pt x="117551" y="119779"/>
                  </a:lnTo>
                  <a:lnTo>
                    <a:pt x="0" y="119779"/>
                  </a:lnTo>
                  <a:lnTo>
                    <a:pt x="0" y="34254"/>
                  </a:lnTo>
                  <a:moveTo>
                    <a:pt x="0" y="0"/>
                  </a:moveTo>
                  <a:lnTo>
                    <a:pt x="117551" y="0"/>
                  </a:lnTo>
                  <a:lnTo>
                    <a:pt x="117551" y="12817"/>
                  </a:lnTo>
                  <a:lnTo>
                    <a:pt x="0" y="12817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94" name="Google Shape;194;p16"/>
            <p:cNvSpPr/>
            <p:nvPr/>
          </p:nvSpPr>
          <p:spPr>
            <a:xfrm>
              <a:off x="4379400" y="2992320"/>
              <a:ext cx="1113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697"/>
                  </a:moveTo>
                  <a:lnTo>
                    <a:pt x="0" y="2418"/>
                  </a:lnTo>
                  <a:lnTo>
                    <a:pt x="18252" y="2418"/>
                  </a:lnTo>
                  <a:lnTo>
                    <a:pt x="18252" y="10881"/>
                  </a:lnTo>
                  <a:cubicBezTo>
                    <a:pt x="43883" y="0"/>
                    <a:pt x="68349" y="0"/>
                    <a:pt x="68349" y="0"/>
                  </a:cubicBezTo>
                  <a:cubicBezTo>
                    <a:pt x="110291" y="0"/>
                    <a:pt x="119611" y="15113"/>
                    <a:pt x="119611" y="58035"/>
                  </a:cubicBezTo>
                  <a:lnTo>
                    <a:pt x="119611" y="119697"/>
                  </a:lnTo>
                  <a:lnTo>
                    <a:pt x="100970" y="119697"/>
                  </a:lnTo>
                  <a:lnTo>
                    <a:pt x="100970" y="58639"/>
                  </a:lnTo>
                  <a:cubicBezTo>
                    <a:pt x="100970" y="24181"/>
                    <a:pt x="96310" y="12695"/>
                    <a:pt x="65631" y="12695"/>
                  </a:cubicBezTo>
                  <a:cubicBezTo>
                    <a:pt x="41553" y="12695"/>
                    <a:pt x="18252" y="22367"/>
                    <a:pt x="18252" y="22367"/>
                  </a:cubicBezTo>
                  <a:lnTo>
                    <a:pt x="18252" y="119697"/>
                  </a:lnTo>
                  <a:lnTo>
                    <a:pt x="0" y="119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6"/>
            <p:cNvSpPr/>
            <p:nvPr/>
          </p:nvSpPr>
          <p:spPr>
            <a:xfrm>
              <a:off x="4524480" y="2992320"/>
              <a:ext cx="124800" cy="20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417" y="27310"/>
                  </a:moveTo>
                  <a:cubicBezTo>
                    <a:pt x="85417" y="13241"/>
                    <a:pt x="76426" y="8068"/>
                    <a:pt x="51181" y="8068"/>
                  </a:cubicBezTo>
                  <a:cubicBezTo>
                    <a:pt x="28357" y="8068"/>
                    <a:pt x="18328" y="13241"/>
                    <a:pt x="18328" y="27310"/>
                  </a:cubicBezTo>
                  <a:cubicBezTo>
                    <a:pt x="18328" y="40965"/>
                    <a:pt x="28357" y="45931"/>
                    <a:pt x="51181" y="45931"/>
                  </a:cubicBezTo>
                  <a:cubicBezTo>
                    <a:pt x="76426" y="45931"/>
                    <a:pt x="85417" y="40965"/>
                    <a:pt x="85417" y="27310"/>
                  </a:cubicBezTo>
                  <a:moveTo>
                    <a:pt x="33544" y="79034"/>
                  </a:moveTo>
                  <a:cubicBezTo>
                    <a:pt x="20403" y="84413"/>
                    <a:pt x="16253" y="87517"/>
                    <a:pt x="16253" y="94344"/>
                  </a:cubicBezTo>
                  <a:cubicBezTo>
                    <a:pt x="16253" y="106965"/>
                    <a:pt x="23861" y="111517"/>
                    <a:pt x="57060" y="111517"/>
                  </a:cubicBezTo>
                  <a:cubicBezTo>
                    <a:pt x="87146" y="111517"/>
                    <a:pt x="100288" y="106551"/>
                    <a:pt x="100288" y="94758"/>
                  </a:cubicBezTo>
                  <a:cubicBezTo>
                    <a:pt x="100288" y="81103"/>
                    <a:pt x="90259" y="79655"/>
                    <a:pt x="64668" y="79655"/>
                  </a:cubicBezTo>
                  <a:cubicBezTo>
                    <a:pt x="54293" y="79655"/>
                    <a:pt x="33544" y="79034"/>
                    <a:pt x="33544" y="79034"/>
                  </a:cubicBezTo>
                  <a:moveTo>
                    <a:pt x="0" y="95172"/>
                  </a:moveTo>
                  <a:cubicBezTo>
                    <a:pt x="0" y="85241"/>
                    <a:pt x="7608" y="81103"/>
                    <a:pt x="22132" y="74896"/>
                  </a:cubicBezTo>
                  <a:cubicBezTo>
                    <a:pt x="17636" y="73034"/>
                    <a:pt x="15216" y="68896"/>
                    <a:pt x="15216" y="63931"/>
                  </a:cubicBezTo>
                  <a:cubicBezTo>
                    <a:pt x="15216" y="61241"/>
                    <a:pt x="24207" y="51517"/>
                    <a:pt x="24207" y="51517"/>
                  </a:cubicBezTo>
                  <a:cubicBezTo>
                    <a:pt x="12449" y="48620"/>
                    <a:pt x="1729" y="42206"/>
                    <a:pt x="1729" y="27310"/>
                  </a:cubicBezTo>
                  <a:cubicBezTo>
                    <a:pt x="1729" y="7655"/>
                    <a:pt x="21440" y="0"/>
                    <a:pt x="51181" y="0"/>
                  </a:cubicBezTo>
                  <a:cubicBezTo>
                    <a:pt x="65360" y="0"/>
                    <a:pt x="79884" y="2068"/>
                    <a:pt x="79884" y="2068"/>
                  </a:cubicBezTo>
                  <a:lnTo>
                    <a:pt x="119654" y="1655"/>
                  </a:lnTo>
                  <a:lnTo>
                    <a:pt x="119654" y="10137"/>
                  </a:lnTo>
                  <a:lnTo>
                    <a:pt x="92334" y="9724"/>
                  </a:lnTo>
                  <a:cubicBezTo>
                    <a:pt x="97867" y="13241"/>
                    <a:pt x="102017" y="17793"/>
                    <a:pt x="102017" y="27310"/>
                  </a:cubicBezTo>
                  <a:cubicBezTo>
                    <a:pt x="102017" y="47586"/>
                    <a:pt x="84726" y="54000"/>
                    <a:pt x="50489" y="54000"/>
                  </a:cubicBezTo>
                  <a:cubicBezTo>
                    <a:pt x="48069" y="54000"/>
                    <a:pt x="39423" y="53793"/>
                    <a:pt x="36311" y="53379"/>
                  </a:cubicBezTo>
                  <a:cubicBezTo>
                    <a:pt x="30778" y="61241"/>
                    <a:pt x="30778" y="63310"/>
                    <a:pt x="30778" y="63310"/>
                  </a:cubicBezTo>
                  <a:cubicBezTo>
                    <a:pt x="30778" y="70137"/>
                    <a:pt x="33198" y="70965"/>
                    <a:pt x="65706" y="71172"/>
                  </a:cubicBezTo>
                  <a:cubicBezTo>
                    <a:pt x="103054" y="71172"/>
                    <a:pt x="116887" y="75103"/>
                    <a:pt x="116887" y="94344"/>
                  </a:cubicBezTo>
                  <a:cubicBezTo>
                    <a:pt x="116887" y="112344"/>
                    <a:pt x="96484" y="119793"/>
                    <a:pt x="57060" y="119793"/>
                  </a:cubicBezTo>
                  <a:cubicBezTo>
                    <a:pt x="12795" y="119793"/>
                    <a:pt x="0" y="113586"/>
                    <a:pt x="0" y="9517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6" name="Google Shape;196;p16"/>
          <p:cNvGrpSpPr/>
          <p:nvPr/>
        </p:nvGrpSpPr>
        <p:grpSpPr>
          <a:xfrm>
            <a:off x="161580" y="814278"/>
            <a:ext cx="2455126" cy="4225656"/>
            <a:chOff x="407520" y="370440"/>
            <a:chExt cx="3588840" cy="6165240"/>
          </a:xfrm>
        </p:grpSpPr>
        <p:sp>
          <p:nvSpPr>
            <p:cNvPr id="197" name="Google Shape;197;p16"/>
            <p:cNvSpPr/>
            <p:nvPr/>
          </p:nvSpPr>
          <p:spPr>
            <a:xfrm>
              <a:off x="728427" y="5751720"/>
              <a:ext cx="276600" cy="318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43" y="59864"/>
                  </a:moveTo>
                  <a:lnTo>
                    <a:pt x="0" y="0"/>
                  </a:lnTo>
                  <a:lnTo>
                    <a:pt x="0" y="119864"/>
                  </a:lnTo>
                  <a:lnTo>
                    <a:pt x="119843" y="5986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98" name="Google Shape;198;p16"/>
            <p:cNvSpPr/>
            <p:nvPr/>
          </p:nvSpPr>
          <p:spPr>
            <a:xfrm>
              <a:off x="3507840" y="1735560"/>
              <a:ext cx="274800" cy="25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5294" y="0"/>
                  </a:moveTo>
                  <a:lnTo>
                    <a:pt x="0" y="119831"/>
                  </a:lnTo>
                  <a:lnTo>
                    <a:pt x="119842" y="101848"/>
                  </a:lnTo>
                  <a:lnTo>
                    <a:pt x="4529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199" name="Google Shape;199;p16"/>
            <p:cNvSpPr/>
            <p:nvPr/>
          </p:nvSpPr>
          <p:spPr>
            <a:xfrm>
              <a:off x="493920" y="4737600"/>
              <a:ext cx="441600" cy="44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2" y="34119"/>
                  </a:moveTo>
                  <a:lnTo>
                    <a:pt x="0" y="0"/>
                  </a:lnTo>
                  <a:lnTo>
                    <a:pt x="30122" y="119903"/>
                  </a:lnTo>
                  <a:lnTo>
                    <a:pt x="119902" y="34119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200" name="Google Shape;200;p16"/>
            <p:cNvSpPr/>
            <p:nvPr/>
          </p:nvSpPr>
          <p:spPr>
            <a:xfrm>
              <a:off x="2875320" y="3891600"/>
              <a:ext cx="273000" cy="239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007"/>
                  </a:moveTo>
                  <a:lnTo>
                    <a:pt x="72981" y="119819"/>
                  </a:lnTo>
                  <a:lnTo>
                    <a:pt x="119841" y="0"/>
                  </a:lnTo>
                  <a:lnTo>
                    <a:pt x="0" y="11007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201" name="Google Shape;201;p16"/>
            <p:cNvSpPr/>
            <p:nvPr/>
          </p:nvSpPr>
          <p:spPr>
            <a:xfrm>
              <a:off x="1698480" y="3078360"/>
              <a:ext cx="214200" cy="204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8252" y="0"/>
                  </a:moveTo>
                  <a:lnTo>
                    <a:pt x="0" y="97777"/>
                  </a:lnTo>
                  <a:lnTo>
                    <a:pt x="119798" y="119788"/>
                  </a:lnTo>
                  <a:lnTo>
                    <a:pt x="78252" y="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202" name="Google Shape;202;p16"/>
            <p:cNvSpPr/>
            <p:nvPr/>
          </p:nvSpPr>
          <p:spPr>
            <a:xfrm>
              <a:off x="1698480" y="5265360"/>
              <a:ext cx="160200" cy="18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30" y="60000"/>
                  </a:moveTo>
                  <a:lnTo>
                    <a:pt x="0" y="0"/>
                  </a:lnTo>
                  <a:lnTo>
                    <a:pt x="0" y="119765"/>
                  </a:lnTo>
                  <a:lnTo>
                    <a:pt x="119730" y="6000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203" name="Google Shape;203;p16"/>
            <p:cNvSpPr/>
            <p:nvPr/>
          </p:nvSpPr>
          <p:spPr>
            <a:xfrm>
              <a:off x="957960" y="4457160"/>
              <a:ext cx="309000" cy="307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60" y="88561"/>
                  </a:moveTo>
                  <a:lnTo>
                    <a:pt x="32867" y="0"/>
                  </a:lnTo>
                  <a:lnTo>
                    <a:pt x="0" y="119859"/>
                  </a:lnTo>
                  <a:lnTo>
                    <a:pt x="119860" y="8856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204" name="Google Shape;204;p16"/>
            <p:cNvSpPr/>
            <p:nvPr/>
          </p:nvSpPr>
          <p:spPr>
            <a:xfrm>
              <a:off x="1845720" y="1860120"/>
              <a:ext cx="312000" cy="29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3356" y="0"/>
                  </a:moveTo>
                  <a:lnTo>
                    <a:pt x="0" y="102857"/>
                  </a:lnTo>
                  <a:lnTo>
                    <a:pt x="119861" y="119852"/>
                  </a:lnTo>
                  <a:lnTo>
                    <a:pt x="73356" y="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205" name="Google Shape;205;p16"/>
            <p:cNvSpPr/>
            <p:nvPr/>
          </p:nvSpPr>
          <p:spPr>
            <a:xfrm>
              <a:off x="1228320" y="5309640"/>
              <a:ext cx="444300" cy="4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2" y="88585"/>
                  </a:moveTo>
                  <a:lnTo>
                    <a:pt x="32868" y="0"/>
                  </a:lnTo>
                  <a:lnTo>
                    <a:pt x="0" y="119902"/>
                  </a:lnTo>
                  <a:lnTo>
                    <a:pt x="119902" y="88585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206" name="Google Shape;206;p16"/>
            <p:cNvSpPr/>
            <p:nvPr/>
          </p:nvSpPr>
          <p:spPr>
            <a:xfrm>
              <a:off x="2849400" y="3975120"/>
              <a:ext cx="360600" cy="397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9221" y="0"/>
                  </a:moveTo>
                  <a:lnTo>
                    <a:pt x="0" y="68307"/>
                  </a:lnTo>
                  <a:lnTo>
                    <a:pt x="119880" y="119891"/>
                  </a:lnTo>
                  <a:lnTo>
                    <a:pt x="109221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207" name="Google Shape;207;p16"/>
            <p:cNvSpPr/>
            <p:nvPr/>
          </p:nvSpPr>
          <p:spPr>
            <a:xfrm>
              <a:off x="880200" y="5826240"/>
              <a:ext cx="348600" cy="396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6" y="0"/>
                  </a:moveTo>
                  <a:lnTo>
                    <a:pt x="0" y="57386"/>
                  </a:lnTo>
                  <a:lnTo>
                    <a:pt x="116528" y="119891"/>
                  </a:lnTo>
                  <a:lnTo>
                    <a:pt x="119876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208" name="Google Shape;208;p16"/>
            <p:cNvSpPr/>
            <p:nvPr/>
          </p:nvSpPr>
          <p:spPr>
            <a:xfrm>
              <a:off x="770040" y="2762280"/>
              <a:ext cx="343200" cy="31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5000"/>
                  </a:moveTo>
                  <a:lnTo>
                    <a:pt x="71899" y="119863"/>
                  </a:lnTo>
                  <a:lnTo>
                    <a:pt x="119874" y="0"/>
                  </a:lnTo>
                  <a:lnTo>
                    <a:pt x="0" y="1500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209" name="Google Shape;209;p16"/>
            <p:cNvSpPr/>
            <p:nvPr/>
          </p:nvSpPr>
          <p:spPr>
            <a:xfrm>
              <a:off x="809280" y="6222600"/>
              <a:ext cx="264600" cy="246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3306" y="0"/>
                  </a:moveTo>
                  <a:lnTo>
                    <a:pt x="0" y="102982"/>
                  </a:lnTo>
                  <a:lnTo>
                    <a:pt x="119836" y="119824"/>
                  </a:lnTo>
                  <a:lnTo>
                    <a:pt x="73306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210" name="Google Shape;210;p16"/>
            <p:cNvSpPr/>
            <p:nvPr/>
          </p:nvSpPr>
          <p:spPr>
            <a:xfrm>
              <a:off x="3355920" y="2420280"/>
              <a:ext cx="178200" cy="17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57" y="88421"/>
                  </a:moveTo>
                  <a:lnTo>
                    <a:pt x="32727" y="0"/>
                  </a:lnTo>
                  <a:lnTo>
                    <a:pt x="0" y="119757"/>
                  </a:lnTo>
                  <a:lnTo>
                    <a:pt x="119757" y="8842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211" name="Google Shape;211;p16"/>
            <p:cNvSpPr/>
            <p:nvPr/>
          </p:nvSpPr>
          <p:spPr>
            <a:xfrm>
              <a:off x="655560" y="5512680"/>
              <a:ext cx="379500" cy="392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86" y="37836"/>
                  </a:moveTo>
                  <a:lnTo>
                    <a:pt x="0" y="0"/>
                  </a:lnTo>
                  <a:lnTo>
                    <a:pt x="25730" y="119890"/>
                  </a:lnTo>
                  <a:lnTo>
                    <a:pt x="119886" y="37836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212" name="Google Shape;212;p16"/>
            <p:cNvSpPr/>
            <p:nvPr/>
          </p:nvSpPr>
          <p:spPr>
            <a:xfrm>
              <a:off x="604440" y="3891600"/>
              <a:ext cx="277200" cy="24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3740" y="0"/>
                  </a:moveTo>
                  <a:lnTo>
                    <a:pt x="0" y="114889"/>
                  </a:lnTo>
                  <a:lnTo>
                    <a:pt x="119844" y="119823"/>
                  </a:lnTo>
                  <a:lnTo>
                    <a:pt x="63740" y="0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213" name="Google Shape;213;p16"/>
            <p:cNvSpPr/>
            <p:nvPr/>
          </p:nvSpPr>
          <p:spPr>
            <a:xfrm>
              <a:off x="1372320" y="5826240"/>
              <a:ext cx="327000" cy="34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67" y="78442"/>
                  </a:moveTo>
                  <a:lnTo>
                    <a:pt x="22334" y="0"/>
                  </a:lnTo>
                  <a:lnTo>
                    <a:pt x="0" y="119873"/>
                  </a:lnTo>
                  <a:lnTo>
                    <a:pt x="119867" y="78442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214" name="Google Shape;214;p16"/>
            <p:cNvSpPr/>
            <p:nvPr/>
          </p:nvSpPr>
          <p:spPr>
            <a:xfrm>
              <a:off x="2907360" y="370440"/>
              <a:ext cx="2955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2143" y="0"/>
                  </a:moveTo>
                  <a:lnTo>
                    <a:pt x="0" y="93684"/>
                  </a:lnTo>
                  <a:lnTo>
                    <a:pt x="119853" y="119849"/>
                  </a:lnTo>
                  <a:lnTo>
                    <a:pt x="82143" y="0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215" name="Google Shape;215;p16"/>
            <p:cNvSpPr/>
            <p:nvPr/>
          </p:nvSpPr>
          <p:spPr>
            <a:xfrm>
              <a:off x="1964880" y="3945600"/>
              <a:ext cx="385200" cy="381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4317" y="0"/>
                  </a:moveTo>
                  <a:lnTo>
                    <a:pt x="0" y="119886"/>
                  </a:lnTo>
                  <a:lnTo>
                    <a:pt x="119887" y="89773"/>
                  </a:lnTo>
                  <a:lnTo>
                    <a:pt x="34317" y="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216" name="Google Shape;216;p16"/>
            <p:cNvSpPr/>
            <p:nvPr/>
          </p:nvSpPr>
          <p:spPr>
            <a:xfrm>
              <a:off x="1535760" y="4513680"/>
              <a:ext cx="304500" cy="345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539" y="119874"/>
                  </a:moveTo>
                  <a:lnTo>
                    <a:pt x="119858" y="56492"/>
                  </a:lnTo>
                  <a:lnTo>
                    <a:pt x="0" y="0"/>
                  </a:lnTo>
                  <a:lnTo>
                    <a:pt x="4539" y="11987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217" name="Google Shape;217;p16"/>
            <p:cNvSpPr/>
            <p:nvPr/>
          </p:nvSpPr>
          <p:spPr>
            <a:xfrm>
              <a:off x="1112040" y="4751280"/>
              <a:ext cx="204600" cy="21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2394" y="0"/>
                  </a:moveTo>
                  <a:lnTo>
                    <a:pt x="0" y="119798"/>
                  </a:lnTo>
                  <a:lnTo>
                    <a:pt x="119788" y="78252"/>
                  </a:lnTo>
                  <a:lnTo>
                    <a:pt x="22394" y="0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218" name="Google Shape;218;p16"/>
            <p:cNvSpPr/>
            <p:nvPr/>
          </p:nvSpPr>
          <p:spPr>
            <a:xfrm>
              <a:off x="3807360" y="3693960"/>
              <a:ext cx="189000" cy="16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5075"/>
                  </a:moveTo>
                  <a:lnTo>
                    <a:pt x="119771" y="119740"/>
                  </a:lnTo>
                  <a:lnTo>
                    <a:pt x="63771" y="0"/>
                  </a:lnTo>
                  <a:lnTo>
                    <a:pt x="0" y="11507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219" name="Google Shape;219;p16"/>
            <p:cNvSpPr/>
            <p:nvPr/>
          </p:nvSpPr>
          <p:spPr>
            <a:xfrm>
              <a:off x="407520" y="6310080"/>
              <a:ext cx="237000" cy="22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17" y="0"/>
                  </a:moveTo>
                  <a:lnTo>
                    <a:pt x="0" y="22009"/>
                  </a:lnTo>
                  <a:lnTo>
                    <a:pt x="78054" y="119808"/>
                  </a:lnTo>
                  <a:lnTo>
                    <a:pt x="119817" y="0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220" name="Google Shape;220;p16"/>
            <p:cNvSpPr/>
            <p:nvPr/>
          </p:nvSpPr>
          <p:spPr>
            <a:xfrm>
              <a:off x="1423800" y="4764240"/>
              <a:ext cx="459000" cy="401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5" y="2260"/>
                  </a:moveTo>
                  <a:lnTo>
                    <a:pt x="0" y="0"/>
                  </a:lnTo>
                  <a:lnTo>
                    <a:pt x="58258" y="119892"/>
                  </a:lnTo>
                  <a:lnTo>
                    <a:pt x="119905" y="226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221" name="Google Shape;221;p16"/>
            <p:cNvSpPr/>
            <p:nvPr/>
          </p:nvSpPr>
          <p:spPr>
            <a:xfrm>
              <a:off x="1515240" y="3693960"/>
              <a:ext cx="367500" cy="39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6101" y="119890"/>
                  </a:lnTo>
                  <a:lnTo>
                    <a:pt x="119882" y="47127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222" name="Google Shape;222;p16"/>
            <p:cNvSpPr/>
            <p:nvPr/>
          </p:nvSpPr>
          <p:spPr>
            <a:xfrm>
              <a:off x="880200" y="4951800"/>
              <a:ext cx="386700" cy="380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5865" y="0"/>
                  </a:moveTo>
                  <a:lnTo>
                    <a:pt x="0" y="119886"/>
                  </a:lnTo>
                  <a:lnTo>
                    <a:pt x="119888" y="91477"/>
                  </a:lnTo>
                  <a:lnTo>
                    <a:pt x="35865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223" name="Google Shape;223;p16"/>
            <p:cNvSpPr/>
            <p:nvPr/>
          </p:nvSpPr>
          <p:spPr>
            <a:xfrm>
              <a:off x="1987200" y="4757040"/>
              <a:ext cx="205500" cy="213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3957" y="0"/>
                  </a:moveTo>
                  <a:lnTo>
                    <a:pt x="0" y="119797"/>
                  </a:lnTo>
                  <a:lnTo>
                    <a:pt x="119789" y="80067"/>
                  </a:lnTo>
                  <a:lnTo>
                    <a:pt x="23957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224" name="Google Shape;224;p16"/>
            <p:cNvSpPr/>
            <p:nvPr/>
          </p:nvSpPr>
          <p:spPr>
            <a:xfrm>
              <a:off x="2502000" y="2286000"/>
              <a:ext cx="156000" cy="15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5750" y="0"/>
                  </a:moveTo>
                  <a:lnTo>
                    <a:pt x="0" y="119718"/>
                  </a:lnTo>
                  <a:lnTo>
                    <a:pt x="119722" y="91267"/>
                  </a:lnTo>
                  <a:lnTo>
                    <a:pt x="3575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s - better learning payoff 1">
  <p:cSld name="TITLE_3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227" name="Google Shape;227;p17"/>
          <p:cNvGrpSpPr/>
          <p:nvPr/>
        </p:nvGrpSpPr>
        <p:grpSpPr>
          <a:xfrm>
            <a:off x="161580" y="814278"/>
            <a:ext cx="2455126" cy="4225656"/>
            <a:chOff x="407520" y="370440"/>
            <a:chExt cx="3588840" cy="6165240"/>
          </a:xfrm>
        </p:grpSpPr>
        <p:sp>
          <p:nvSpPr>
            <p:cNvPr id="228" name="Google Shape;228;p17"/>
            <p:cNvSpPr/>
            <p:nvPr/>
          </p:nvSpPr>
          <p:spPr>
            <a:xfrm>
              <a:off x="728427" y="5751720"/>
              <a:ext cx="276600" cy="318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43" y="59864"/>
                  </a:moveTo>
                  <a:lnTo>
                    <a:pt x="0" y="0"/>
                  </a:lnTo>
                  <a:lnTo>
                    <a:pt x="0" y="119864"/>
                  </a:lnTo>
                  <a:lnTo>
                    <a:pt x="119843" y="5986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229" name="Google Shape;229;p17"/>
            <p:cNvSpPr/>
            <p:nvPr/>
          </p:nvSpPr>
          <p:spPr>
            <a:xfrm>
              <a:off x="3507840" y="1735560"/>
              <a:ext cx="274800" cy="25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5294" y="0"/>
                  </a:moveTo>
                  <a:lnTo>
                    <a:pt x="0" y="119831"/>
                  </a:lnTo>
                  <a:lnTo>
                    <a:pt x="119842" y="101848"/>
                  </a:lnTo>
                  <a:lnTo>
                    <a:pt x="4529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230" name="Google Shape;230;p17"/>
            <p:cNvSpPr/>
            <p:nvPr/>
          </p:nvSpPr>
          <p:spPr>
            <a:xfrm>
              <a:off x="493920" y="4737600"/>
              <a:ext cx="441600" cy="44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2" y="34119"/>
                  </a:moveTo>
                  <a:lnTo>
                    <a:pt x="0" y="0"/>
                  </a:lnTo>
                  <a:lnTo>
                    <a:pt x="30122" y="119903"/>
                  </a:lnTo>
                  <a:lnTo>
                    <a:pt x="119902" y="34119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231" name="Google Shape;231;p17"/>
            <p:cNvSpPr/>
            <p:nvPr/>
          </p:nvSpPr>
          <p:spPr>
            <a:xfrm>
              <a:off x="2875320" y="3891600"/>
              <a:ext cx="273000" cy="239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007"/>
                  </a:moveTo>
                  <a:lnTo>
                    <a:pt x="72981" y="119819"/>
                  </a:lnTo>
                  <a:lnTo>
                    <a:pt x="119841" y="0"/>
                  </a:lnTo>
                  <a:lnTo>
                    <a:pt x="0" y="11007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232" name="Google Shape;232;p17"/>
            <p:cNvSpPr/>
            <p:nvPr/>
          </p:nvSpPr>
          <p:spPr>
            <a:xfrm>
              <a:off x="1698480" y="3078360"/>
              <a:ext cx="214200" cy="204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8252" y="0"/>
                  </a:moveTo>
                  <a:lnTo>
                    <a:pt x="0" y="97777"/>
                  </a:lnTo>
                  <a:lnTo>
                    <a:pt x="119798" y="119788"/>
                  </a:lnTo>
                  <a:lnTo>
                    <a:pt x="78252" y="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233" name="Google Shape;233;p17"/>
            <p:cNvSpPr/>
            <p:nvPr/>
          </p:nvSpPr>
          <p:spPr>
            <a:xfrm>
              <a:off x="1698480" y="5265360"/>
              <a:ext cx="160200" cy="18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30" y="60000"/>
                  </a:moveTo>
                  <a:lnTo>
                    <a:pt x="0" y="0"/>
                  </a:lnTo>
                  <a:lnTo>
                    <a:pt x="0" y="119765"/>
                  </a:lnTo>
                  <a:lnTo>
                    <a:pt x="119730" y="6000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234" name="Google Shape;234;p17"/>
            <p:cNvSpPr/>
            <p:nvPr/>
          </p:nvSpPr>
          <p:spPr>
            <a:xfrm>
              <a:off x="957960" y="4457160"/>
              <a:ext cx="309000" cy="307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60" y="88561"/>
                  </a:moveTo>
                  <a:lnTo>
                    <a:pt x="32867" y="0"/>
                  </a:lnTo>
                  <a:lnTo>
                    <a:pt x="0" y="119859"/>
                  </a:lnTo>
                  <a:lnTo>
                    <a:pt x="119860" y="8856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235" name="Google Shape;235;p17"/>
            <p:cNvSpPr/>
            <p:nvPr/>
          </p:nvSpPr>
          <p:spPr>
            <a:xfrm>
              <a:off x="1845720" y="1860120"/>
              <a:ext cx="312000" cy="29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3356" y="0"/>
                  </a:moveTo>
                  <a:lnTo>
                    <a:pt x="0" y="102857"/>
                  </a:lnTo>
                  <a:lnTo>
                    <a:pt x="119861" y="119852"/>
                  </a:lnTo>
                  <a:lnTo>
                    <a:pt x="73356" y="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236" name="Google Shape;236;p17"/>
            <p:cNvSpPr/>
            <p:nvPr/>
          </p:nvSpPr>
          <p:spPr>
            <a:xfrm>
              <a:off x="1228320" y="5309640"/>
              <a:ext cx="444300" cy="4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2" y="88585"/>
                  </a:moveTo>
                  <a:lnTo>
                    <a:pt x="32868" y="0"/>
                  </a:lnTo>
                  <a:lnTo>
                    <a:pt x="0" y="119902"/>
                  </a:lnTo>
                  <a:lnTo>
                    <a:pt x="119902" y="88585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237" name="Google Shape;237;p17"/>
            <p:cNvSpPr/>
            <p:nvPr/>
          </p:nvSpPr>
          <p:spPr>
            <a:xfrm>
              <a:off x="2849400" y="3975120"/>
              <a:ext cx="360600" cy="397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9221" y="0"/>
                  </a:moveTo>
                  <a:lnTo>
                    <a:pt x="0" y="68307"/>
                  </a:lnTo>
                  <a:lnTo>
                    <a:pt x="119880" y="119891"/>
                  </a:lnTo>
                  <a:lnTo>
                    <a:pt x="109221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238" name="Google Shape;238;p17"/>
            <p:cNvSpPr/>
            <p:nvPr/>
          </p:nvSpPr>
          <p:spPr>
            <a:xfrm>
              <a:off x="880200" y="5826240"/>
              <a:ext cx="348600" cy="396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6" y="0"/>
                  </a:moveTo>
                  <a:lnTo>
                    <a:pt x="0" y="57386"/>
                  </a:lnTo>
                  <a:lnTo>
                    <a:pt x="116528" y="119891"/>
                  </a:lnTo>
                  <a:lnTo>
                    <a:pt x="119876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239" name="Google Shape;239;p17"/>
            <p:cNvSpPr/>
            <p:nvPr/>
          </p:nvSpPr>
          <p:spPr>
            <a:xfrm>
              <a:off x="770040" y="2762280"/>
              <a:ext cx="343200" cy="31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5000"/>
                  </a:moveTo>
                  <a:lnTo>
                    <a:pt x="71899" y="119863"/>
                  </a:lnTo>
                  <a:lnTo>
                    <a:pt x="119874" y="0"/>
                  </a:lnTo>
                  <a:lnTo>
                    <a:pt x="0" y="1500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240" name="Google Shape;240;p17"/>
            <p:cNvSpPr/>
            <p:nvPr/>
          </p:nvSpPr>
          <p:spPr>
            <a:xfrm>
              <a:off x="809280" y="6222600"/>
              <a:ext cx="264600" cy="246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3306" y="0"/>
                  </a:moveTo>
                  <a:lnTo>
                    <a:pt x="0" y="102982"/>
                  </a:lnTo>
                  <a:lnTo>
                    <a:pt x="119836" y="119824"/>
                  </a:lnTo>
                  <a:lnTo>
                    <a:pt x="73306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241" name="Google Shape;241;p17"/>
            <p:cNvSpPr/>
            <p:nvPr/>
          </p:nvSpPr>
          <p:spPr>
            <a:xfrm>
              <a:off x="3355920" y="2420280"/>
              <a:ext cx="178200" cy="17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57" y="88421"/>
                  </a:moveTo>
                  <a:lnTo>
                    <a:pt x="32727" y="0"/>
                  </a:lnTo>
                  <a:lnTo>
                    <a:pt x="0" y="119757"/>
                  </a:lnTo>
                  <a:lnTo>
                    <a:pt x="119757" y="8842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242" name="Google Shape;242;p17"/>
            <p:cNvSpPr/>
            <p:nvPr/>
          </p:nvSpPr>
          <p:spPr>
            <a:xfrm>
              <a:off x="655560" y="5512680"/>
              <a:ext cx="379500" cy="392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86" y="37836"/>
                  </a:moveTo>
                  <a:lnTo>
                    <a:pt x="0" y="0"/>
                  </a:lnTo>
                  <a:lnTo>
                    <a:pt x="25730" y="119890"/>
                  </a:lnTo>
                  <a:lnTo>
                    <a:pt x="119886" y="37836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243" name="Google Shape;243;p17"/>
            <p:cNvSpPr/>
            <p:nvPr/>
          </p:nvSpPr>
          <p:spPr>
            <a:xfrm>
              <a:off x="604440" y="3891600"/>
              <a:ext cx="277200" cy="24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3740" y="0"/>
                  </a:moveTo>
                  <a:lnTo>
                    <a:pt x="0" y="114889"/>
                  </a:lnTo>
                  <a:lnTo>
                    <a:pt x="119844" y="119823"/>
                  </a:lnTo>
                  <a:lnTo>
                    <a:pt x="63740" y="0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244" name="Google Shape;244;p17"/>
            <p:cNvSpPr/>
            <p:nvPr/>
          </p:nvSpPr>
          <p:spPr>
            <a:xfrm>
              <a:off x="1372320" y="5826240"/>
              <a:ext cx="327000" cy="34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67" y="78442"/>
                  </a:moveTo>
                  <a:lnTo>
                    <a:pt x="22334" y="0"/>
                  </a:lnTo>
                  <a:lnTo>
                    <a:pt x="0" y="119873"/>
                  </a:lnTo>
                  <a:lnTo>
                    <a:pt x="119867" y="78442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245" name="Google Shape;245;p17"/>
            <p:cNvSpPr/>
            <p:nvPr/>
          </p:nvSpPr>
          <p:spPr>
            <a:xfrm>
              <a:off x="2907360" y="370440"/>
              <a:ext cx="2955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2143" y="0"/>
                  </a:moveTo>
                  <a:lnTo>
                    <a:pt x="0" y="93684"/>
                  </a:lnTo>
                  <a:lnTo>
                    <a:pt x="119853" y="119849"/>
                  </a:lnTo>
                  <a:lnTo>
                    <a:pt x="82143" y="0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246" name="Google Shape;246;p17"/>
            <p:cNvSpPr/>
            <p:nvPr/>
          </p:nvSpPr>
          <p:spPr>
            <a:xfrm>
              <a:off x="1964880" y="3945600"/>
              <a:ext cx="385200" cy="381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4317" y="0"/>
                  </a:moveTo>
                  <a:lnTo>
                    <a:pt x="0" y="119886"/>
                  </a:lnTo>
                  <a:lnTo>
                    <a:pt x="119887" y="89773"/>
                  </a:lnTo>
                  <a:lnTo>
                    <a:pt x="34317" y="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247" name="Google Shape;247;p17"/>
            <p:cNvSpPr/>
            <p:nvPr/>
          </p:nvSpPr>
          <p:spPr>
            <a:xfrm>
              <a:off x="1535760" y="4513680"/>
              <a:ext cx="304500" cy="345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539" y="119874"/>
                  </a:moveTo>
                  <a:lnTo>
                    <a:pt x="119858" y="56492"/>
                  </a:lnTo>
                  <a:lnTo>
                    <a:pt x="0" y="0"/>
                  </a:lnTo>
                  <a:lnTo>
                    <a:pt x="4539" y="11987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248" name="Google Shape;248;p17"/>
            <p:cNvSpPr/>
            <p:nvPr/>
          </p:nvSpPr>
          <p:spPr>
            <a:xfrm>
              <a:off x="1112040" y="4751280"/>
              <a:ext cx="204600" cy="21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2394" y="0"/>
                  </a:moveTo>
                  <a:lnTo>
                    <a:pt x="0" y="119798"/>
                  </a:lnTo>
                  <a:lnTo>
                    <a:pt x="119788" y="78252"/>
                  </a:lnTo>
                  <a:lnTo>
                    <a:pt x="22394" y="0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249" name="Google Shape;249;p17"/>
            <p:cNvSpPr/>
            <p:nvPr/>
          </p:nvSpPr>
          <p:spPr>
            <a:xfrm>
              <a:off x="3807360" y="3693960"/>
              <a:ext cx="189000" cy="16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5075"/>
                  </a:moveTo>
                  <a:lnTo>
                    <a:pt x="119771" y="119740"/>
                  </a:lnTo>
                  <a:lnTo>
                    <a:pt x="63771" y="0"/>
                  </a:lnTo>
                  <a:lnTo>
                    <a:pt x="0" y="11507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250" name="Google Shape;250;p17"/>
            <p:cNvSpPr/>
            <p:nvPr/>
          </p:nvSpPr>
          <p:spPr>
            <a:xfrm>
              <a:off x="407520" y="6310080"/>
              <a:ext cx="237000" cy="22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17" y="0"/>
                  </a:moveTo>
                  <a:lnTo>
                    <a:pt x="0" y="22009"/>
                  </a:lnTo>
                  <a:lnTo>
                    <a:pt x="78054" y="119808"/>
                  </a:lnTo>
                  <a:lnTo>
                    <a:pt x="119817" y="0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251" name="Google Shape;251;p17"/>
            <p:cNvSpPr/>
            <p:nvPr/>
          </p:nvSpPr>
          <p:spPr>
            <a:xfrm>
              <a:off x="1423800" y="4764240"/>
              <a:ext cx="459000" cy="401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5" y="2260"/>
                  </a:moveTo>
                  <a:lnTo>
                    <a:pt x="0" y="0"/>
                  </a:lnTo>
                  <a:lnTo>
                    <a:pt x="58258" y="119892"/>
                  </a:lnTo>
                  <a:lnTo>
                    <a:pt x="119905" y="226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252" name="Google Shape;252;p17"/>
            <p:cNvSpPr/>
            <p:nvPr/>
          </p:nvSpPr>
          <p:spPr>
            <a:xfrm>
              <a:off x="1515240" y="3693960"/>
              <a:ext cx="367500" cy="39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6101" y="119890"/>
                  </a:lnTo>
                  <a:lnTo>
                    <a:pt x="119882" y="47127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253" name="Google Shape;253;p17"/>
            <p:cNvSpPr/>
            <p:nvPr/>
          </p:nvSpPr>
          <p:spPr>
            <a:xfrm>
              <a:off x="880200" y="4951800"/>
              <a:ext cx="386700" cy="380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5865" y="0"/>
                  </a:moveTo>
                  <a:lnTo>
                    <a:pt x="0" y="119886"/>
                  </a:lnTo>
                  <a:lnTo>
                    <a:pt x="119888" y="91477"/>
                  </a:lnTo>
                  <a:lnTo>
                    <a:pt x="35865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254" name="Google Shape;254;p17"/>
            <p:cNvSpPr/>
            <p:nvPr/>
          </p:nvSpPr>
          <p:spPr>
            <a:xfrm>
              <a:off x="1987200" y="4757040"/>
              <a:ext cx="205500" cy="213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3957" y="0"/>
                  </a:moveTo>
                  <a:lnTo>
                    <a:pt x="0" y="119797"/>
                  </a:lnTo>
                  <a:lnTo>
                    <a:pt x="119789" y="80067"/>
                  </a:lnTo>
                  <a:lnTo>
                    <a:pt x="23957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255" name="Google Shape;255;p17"/>
            <p:cNvSpPr/>
            <p:nvPr/>
          </p:nvSpPr>
          <p:spPr>
            <a:xfrm>
              <a:off x="2502000" y="2286000"/>
              <a:ext cx="156000" cy="15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5750" y="0"/>
                  </a:moveTo>
                  <a:lnTo>
                    <a:pt x="0" y="119718"/>
                  </a:lnTo>
                  <a:lnTo>
                    <a:pt x="119722" y="91267"/>
                  </a:lnTo>
                  <a:lnTo>
                    <a:pt x="3575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</p:grpSp>
      <p:grpSp>
        <p:nvGrpSpPr>
          <p:cNvPr id="256" name="Google Shape;256;p17"/>
          <p:cNvGrpSpPr/>
          <p:nvPr/>
        </p:nvGrpSpPr>
        <p:grpSpPr>
          <a:xfrm>
            <a:off x="3681619" y="4021116"/>
            <a:ext cx="2093528" cy="604679"/>
            <a:chOff x="2170080" y="2161080"/>
            <a:chExt cx="3600840" cy="1040040"/>
          </a:xfrm>
        </p:grpSpPr>
        <p:sp>
          <p:nvSpPr>
            <p:cNvPr id="257" name="Google Shape;257;p17"/>
            <p:cNvSpPr/>
            <p:nvPr/>
          </p:nvSpPr>
          <p:spPr>
            <a:xfrm>
              <a:off x="2170080" y="234540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799" y="107440"/>
                    <a:pt x="56272" y="107440"/>
                    <a:pt x="5627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7"/>
            <p:cNvSpPr/>
            <p:nvPr/>
          </p:nvSpPr>
          <p:spPr>
            <a:xfrm>
              <a:off x="2572920" y="2354400"/>
              <a:ext cx="411600" cy="78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17" y="0"/>
                  </a:moveTo>
                  <a:lnTo>
                    <a:pt x="54698" y="66341"/>
                  </a:lnTo>
                  <a:lnTo>
                    <a:pt x="64881" y="66341"/>
                  </a:lnTo>
                  <a:lnTo>
                    <a:pt x="102677" y="0"/>
                  </a:lnTo>
                  <a:lnTo>
                    <a:pt x="119895" y="0"/>
                  </a:lnTo>
                  <a:lnTo>
                    <a:pt x="52073" y="119944"/>
                  </a:lnTo>
                  <a:lnTo>
                    <a:pt x="34960" y="119944"/>
                  </a:lnTo>
                  <a:lnTo>
                    <a:pt x="60892" y="74062"/>
                  </a:lnTo>
                  <a:lnTo>
                    <a:pt x="41469" y="74062"/>
                  </a:lnTo>
                  <a:lnTo>
                    <a:pt x="0" y="0"/>
                  </a:lnTo>
                  <a:lnTo>
                    <a:pt x="17217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259" name="Google Shape;259;p17"/>
            <p:cNvSpPr/>
            <p:nvPr/>
          </p:nvSpPr>
          <p:spPr>
            <a:xfrm>
              <a:off x="3029040" y="234540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679" y="107440"/>
                    <a:pt x="56152" y="107440"/>
                    <a:pt x="5615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7"/>
            <p:cNvSpPr/>
            <p:nvPr/>
          </p:nvSpPr>
          <p:spPr>
            <a:xfrm>
              <a:off x="3438720" y="2202480"/>
              <a:ext cx="300300" cy="64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798" y="37704"/>
                  </a:moveTo>
                  <a:lnTo>
                    <a:pt x="51798" y="82027"/>
                  </a:lnTo>
                  <a:cubicBezTo>
                    <a:pt x="51798" y="104490"/>
                    <a:pt x="54964" y="110239"/>
                    <a:pt x="82733" y="110239"/>
                  </a:cubicBezTo>
                  <a:cubicBezTo>
                    <a:pt x="93525" y="110239"/>
                    <a:pt x="118273" y="108969"/>
                    <a:pt x="118273" y="108969"/>
                  </a:cubicBezTo>
                  <a:lnTo>
                    <a:pt x="119856" y="118128"/>
                  </a:lnTo>
                  <a:cubicBezTo>
                    <a:pt x="94388" y="119933"/>
                    <a:pt x="80863" y="119933"/>
                    <a:pt x="80863" y="119933"/>
                  </a:cubicBezTo>
                  <a:cubicBezTo>
                    <a:pt x="42589" y="119933"/>
                    <a:pt x="28633" y="113247"/>
                    <a:pt x="28633" y="87442"/>
                  </a:cubicBezTo>
                  <a:lnTo>
                    <a:pt x="28633" y="37704"/>
                  </a:lnTo>
                  <a:lnTo>
                    <a:pt x="0" y="37704"/>
                  </a:lnTo>
                  <a:lnTo>
                    <a:pt x="0" y="28211"/>
                  </a:lnTo>
                  <a:lnTo>
                    <a:pt x="28633" y="28211"/>
                  </a:lnTo>
                  <a:lnTo>
                    <a:pt x="28633" y="0"/>
                  </a:lnTo>
                  <a:lnTo>
                    <a:pt x="51798" y="0"/>
                  </a:lnTo>
                  <a:lnTo>
                    <a:pt x="51798" y="28211"/>
                  </a:lnTo>
                  <a:lnTo>
                    <a:pt x="116402" y="28211"/>
                  </a:lnTo>
                  <a:lnTo>
                    <a:pt x="116402" y="37704"/>
                  </a:lnTo>
                  <a:lnTo>
                    <a:pt x="51798" y="3770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7"/>
            <p:cNvSpPr/>
            <p:nvPr/>
          </p:nvSpPr>
          <p:spPr>
            <a:xfrm>
              <a:off x="3800880" y="2161080"/>
              <a:ext cx="57600" cy="67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8"/>
                  </a:moveTo>
                  <a:lnTo>
                    <a:pt x="119250" y="34258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58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22"/>
                  </a:lnTo>
                  <a:lnTo>
                    <a:pt x="0" y="12822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262" name="Google Shape;262;p17"/>
            <p:cNvSpPr/>
            <p:nvPr/>
          </p:nvSpPr>
          <p:spPr>
            <a:xfrm>
              <a:off x="3983760" y="2344680"/>
              <a:ext cx="667500" cy="49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3"/>
                  </a:lnTo>
                  <a:lnTo>
                    <a:pt x="10226" y="2363"/>
                  </a:lnTo>
                  <a:lnTo>
                    <a:pt x="10226" y="11028"/>
                  </a:lnTo>
                  <a:cubicBezTo>
                    <a:pt x="23495" y="0"/>
                    <a:pt x="36828" y="0"/>
                    <a:pt x="36828" y="0"/>
                  </a:cubicBezTo>
                  <a:cubicBezTo>
                    <a:pt x="48867" y="0"/>
                    <a:pt x="55275" y="3763"/>
                    <a:pt x="59611" y="12428"/>
                  </a:cubicBezTo>
                  <a:cubicBezTo>
                    <a:pt x="74886" y="0"/>
                    <a:pt x="90873" y="0"/>
                    <a:pt x="90873" y="0"/>
                  </a:cubicBezTo>
                  <a:cubicBezTo>
                    <a:pt x="114563" y="0"/>
                    <a:pt x="119935" y="14617"/>
                    <a:pt x="119935" y="58030"/>
                  </a:cubicBezTo>
                  <a:lnTo>
                    <a:pt x="119935" y="119912"/>
                  </a:lnTo>
                  <a:lnTo>
                    <a:pt x="109644" y="119912"/>
                  </a:lnTo>
                  <a:lnTo>
                    <a:pt x="109644" y="58730"/>
                  </a:lnTo>
                  <a:cubicBezTo>
                    <a:pt x="109644" y="24245"/>
                    <a:pt x="106860" y="12691"/>
                    <a:pt x="89708" y="12691"/>
                  </a:cubicBezTo>
                  <a:cubicBezTo>
                    <a:pt x="75404" y="12691"/>
                    <a:pt x="63236" y="22582"/>
                    <a:pt x="63236" y="22582"/>
                  </a:cubicBezTo>
                  <a:cubicBezTo>
                    <a:pt x="65177" y="29146"/>
                    <a:pt x="65889" y="43238"/>
                    <a:pt x="65889" y="58730"/>
                  </a:cubicBezTo>
                  <a:lnTo>
                    <a:pt x="65889" y="119912"/>
                  </a:lnTo>
                  <a:lnTo>
                    <a:pt x="55469" y="119912"/>
                  </a:lnTo>
                  <a:lnTo>
                    <a:pt x="55469" y="59256"/>
                  </a:lnTo>
                  <a:cubicBezTo>
                    <a:pt x="55469" y="23982"/>
                    <a:pt x="52686" y="12691"/>
                    <a:pt x="35598" y="12691"/>
                  </a:cubicBezTo>
                  <a:cubicBezTo>
                    <a:pt x="22071" y="12691"/>
                    <a:pt x="10226" y="22582"/>
                    <a:pt x="10226" y="22582"/>
                  </a:cubicBezTo>
                  <a:lnTo>
                    <a:pt x="10226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17"/>
            <p:cNvSpPr/>
            <p:nvPr/>
          </p:nvSpPr>
          <p:spPr>
            <a:xfrm>
              <a:off x="4749840" y="2344680"/>
              <a:ext cx="390300" cy="503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66" y="54163"/>
                  </a:moveTo>
                  <a:cubicBezTo>
                    <a:pt x="102066" y="23090"/>
                    <a:pt x="89225" y="12017"/>
                    <a:pt x="61217" y="12017"/>
                  </a:cubicBezTo>
                  <a:cubicBezTo>
                    <a:pt x="34206" y="12017"/>
                    <a:pt x="18154" y="23519"/>
                    <a:pt x="18154" y="54163"/>
                  </a:cubicBezTo>
                  <a:lnTo>
                    <a:pt x="102066" y="54163"/>
                  </a:lnTo>
                  <a:moveTo>
                    <a:pt x="113911" y="105321"/>
                  </a:moveTo>
                  <a:lnTo>
                    <a:pt x="114464" y="116652"/>
                  </a:lnTo>
                  <a:cubicBezTo>
                    <a:pt x="80922" y="119914"/>
                    <a:pt x="57675" y="119914"/>
                    <a:pt x="57675" y="119914"/>
                  </a:cubicBezTo>
                  <a:cubicBezTo>
                    <a:pt x="13394" y="119656"/>
                    <a:pt x="0" y="98884"/>
                    <a:pt x="0" y="60429"/>
                  </a:cubicBezTo>
                  <a:cubicBezTo>
                    <a:pt x="0" y="15879"/>
                    <a:pt x="25018" y="0"/>
                    <a:pt x="61217" y="0"/>
                  </a:cubicBezTo>
                  <a:cubicBezTo>
                    <a:pt x="99630" y="0"/>
                    <a:pt x="119889" y="15879"/>
                    <a:pt x="119889" y="54678"/>
                  </a:cubicBezTo>
                  <a:lnTo>
                    <a:pt x="119225" y="65665"/>
                  </a:lnTo>
                  <a:lnTo>
                    <a:pt x="18154" y="65665"/>
                  </a:lnTo>
                  <a:cubicBezTo>
                    <a:pt x="18154" y="92875"/>
                    <a:pt x="28228" y="107467"/>
                    <a:pt x="59446" y="107467"/>
                  </a:cubicBezTo>
                  <a:cubicBezTo>
                    <a:pt x="81143" y="107467"/>
                    <a:pt x="113911" y="105321"/>
                    <a:pt x="113911" y="10532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7"/>
            <p:cNvSpPr/>
            <p:nvPr/>
          </p:nvSpPr>
          <p:spPr>
            <a:xfrm>
              <a:off x="5334120" y="259344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265" name="Google Shape;265;p17"/>
            <p:cNvSpPr/>
            <p:nvPr/>
          </p:nvSpPr>
          <p:spPr>
            <a:xfrm>
              <a:off x="5551920" y="2467440"/>
              <a:ext cx="219000" cy="252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829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2" y="5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266" name="Google Shape;266;p17"/>
            <p:cNvSpPr/>
            <p:nvPr/>
          </p:nvSpPr>
          <p:spPr>
            <a:xfrm>
              <a:off x="5334120" y="234144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267" name="Google Shape;267;p17"/>
            <p:cNvSpPr/>
            <p:nvPr/>
          </p:nvSpPr>
          <p:spPr>
            <a:xfrm>
              <a:off x="5334120" y="246744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2" y="119828"/>
                  </a:lnTo>
                  <a:lnTo>
                    <a:pt x="119802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268" name="Google Shape;268;p17"/>
            <p:cNvSpPr/>
            <p:nvPr/>
          </p:nvSpPr>
          <p:spPr>
            <a:xfrm>
              <a:off x="2935440" y="2933280"/>
              <a:ext cx="112800" cy="204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830" y="76056"/>
                  </a:moveTo>
                  <a:cubicBezTo>
                    <a:pt x="100830" y="53661"/>
                    <a:pt x="93162" y="43521"/>
                    <a:pt x="64025" y="43521"/>
                  </a:cubicBezTo>
                  <a:cubicBezTo>
                    <a:pt x="40638" y="43521"/>
                    <a:pt x="18402" y="49014"/>
                    <a:pt x="18402" y="49014"/>
                  </a:cubicBezTo>
                  <a:lnTo>
                    <a:pt x="18402" y="110070"/>
                  </a:lnTo>
                  <a:cubicBezTo>
                    <a:pt x="39488" y="110915"/>
                    <a:pt x="48690" y="110915"/>
                    <a:pt x="48690" y="110915"/>
                  </a:cubicBezTo>
                  <a:cubicBezTo>
                    <a:pt x="93546" y="110915"/>
                    <a:pt x="100830" y="100140"/>
                    <a:pt x="100830" y="76056"/>
                  </a:cubicBezTo>
                  <a:moveTo>
                    <a:pt x="119616" y="76056"/>
                  </a:moveTo>
                  <a:cubicBezTo>
                    <a:pt x="119616" y="107746"/>
                    <a:pt x="104281" y="119788"/>
                    <a:pt x="48690" y="119788"/>
                  </a:cubicBezTo>
                  <a:cubicBezTo>
                    <a:pt x="29520" y="119788"/>
                    <a:pt x="0" y="118098"/>
                    <a:pt x="0" y="118098"/>
                  </a:cubicBezTo>
                  <a:lnTo>
                    <a:pt x="0" y="0"/>
                  </a:lnTo>
                  <a:lnTo>
                    <a:pt x="18402" y="0"/>
                  </a:lnTo>
                  <a:lnTo>
                    <a:pt x="18402" y="40774"/>
                  </a:lnTo>
                  <a:cubicBezTo>
                    <a:pt x="41789" y="34647"/>
                    <a:pt x="65559" y="34647"/>
                    <a:pt x="65559" y="34647"/>
                  </a:cubicBezTo>
                  <a:cubicBezTo>
                    <a:pt x="106964" y="34647"/>
                    <a:pt x="119616" y="46901"/>
                    <a:pt x="119616" y="76056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17"/>
            <p:cNvSpPr/>
            <p:nvPr/>
          </p:nvSpPr>
          <p:spPr>
            <a:xfrm>
              <a:off x="3077280" y="2992320"/>
              <a:ext cx="1152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17"/>
            <p:cNvSpPr/>
            <p:nvPr/>
          </p:nvSpPr>
          <p:spPr>
            <a:xfrm>
              <a:off x="3213000" y="2951280"/>
              <a:ext cx="88800" cy="18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497" y="37687"/>
                  </a:moveTo>
                  <a:lnTo>
                    <a:pt x="51497" y="81849"/>
                  </a:lnTo>
                  <a:cubicBezTo>
                    <a:pt x="51497" y="104277"/>
                    <a:pt x="54898" y="110057"/>
                    <a:pt x="82591" y="110057"/>
                  </a:cubicBezTo>
                  <a:cubicBezTo>
                    <a:pt x="93279" y="110057"/>
                    <a:pt x="117570" y="108670"/>
                    <a:pt x="117570" y="108670"/>
                  </a:cubicBezTo>
                  <a:lnTo>
                    <a:pt x="119514" y="117919"/>
                  </a:lnTo>
                  <a:cubicBezTo>
                    <a:pt x="93765" y="119768"/>
                    <a:pt x="80647" y="119768"/>
                    <a:pt x="80647" y="119768"/>
                  </a:cubicBezTo>
                  <a:cubicBezTo>
                    <a:pt x="42267" y="119768"/>
                    <a:pt x="28663" y="113063"/>
                    <a:pt x="28663" y="87167"/>
                  </a:cubicBezTo>
                  <a:lnTo>
                    <a:pt x="28663" y="37687"/>
                  </a:lnTo>
                  <a:lnTo>
                    <a:pt x="0" y="37687"/>
                  </a:lnTo>
                  <a:lnTo>
                    <a:pt x="0" y="28208"/>
                  </a:lnTo>
                  <a:lnTo>
                    <a:pt x="28663" y="28208"/>
                  </a:lnTo>
                  <a:lnTo>
                    <a:pt x="28663" y="0"/>
                  </a:lnTo>
                  <a:lnTo>
                    <a:pt x="51497" y="0"/>
                  </a:lnTo>
                  <a:lnTo>
                    <a:pt x="51497" y="28208"/>
                  </a:lnTo>
                  <a:lnTo>
                    <a:pt x="115627" y="28208"/>
                  </a:lnTo>
                  <a:lnTo>
                    <a:pt x="115627" y="37687"/>
                  </a:lnTo>
                  <a:lnTo>
                    <a:pt x="51497" y="3768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17"/>
            <p:cNvSpPr/>
            <p:nvPr/>
          </p:nvSpPr>
          <p:spPr>
            <a:xfrm>
              <a:off x="3311640" y="2951280"/>
              <a:ext cx="88800" cy="18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497" y="37687"/>
                  </a:moveTo>
                  <a:lnTo>
                    <a:pt x="51497" y="81849"/>
                  </a:lnTo>
                  <a:cubicBezTo>
                    <a:pt x="51497" y="104277"/>
                    <a:pt x="54898" y="110057"/>
                    <a:pt x="82591" y="110057"/>
                  </a:cubicBezTo>
                  <a:cubicBezTo>
                    <a:pt x="93279" y="110057"/>
                    <a:pt x="117570" y="108670"/>
                    <a:pt x="117570" y="108670"/>
                  </a:cubicBezTo>
                  <a:lnTo>
                    <a:pt x="119514" y="117919"/>
                  </a:lnTo>
                  <a:cubicBezTo>
                    <a:pt x="93765" y="119768"/>
                    <a:pt x="80647" y="119768"/>
                    <a:pt x="80647" y="119768"/>
                  </a:cubicBezTo>
                  <a:cubicBezTo>
                    <a:pt x="42267" y="119768"/>
                    <a:pt x="28663" y="113063"/>
                    <a:pt x="28663" y="87167"/>
                  </a:cubicBezTo>
                  <a:lnTo>
                    <a:pt x="28663" y="37687"/>
                  </a:lnTo>
                  <a:lnTo>
                    <a:pt x="0" y="37687"/>
                  </a:lnTo>
                  <a:lnTo>
                    <a:pt x="0" y="28208"/>
                  </a:lnTo>
                  <a:lnTo>
                    <a:pt x="28663" y="28208"/>
                  </a:lnTo>
                  <a:lnTo>
                    <a:pt x="28663" y="0"/>
                  </a:lnTo>
                  <a:lnTo>
                    <a:pt x="51497" y="0"/>
                  </a:lnTo>
                  <a:lnTo>
                    <a:pt x="51497" y="28208"/>
                  </a:lnTo>
                  <a:lnTo>
                    <a:pt x="115627" y="28208"/>
                  </a:lnTo>
                  <a:lnTo>
                    <a:pt x="115627" y="37687"/>
                  </a:lnTo>
                  <a:lnTo>
                    <a:pt x="51497" y="3768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17"/>
            <p:cNvSpPr/>
            <p:nvPr/>
          </p:nvSpPr>
          <p:spPr>
            <a:xfrm>
              <a:off x="3417480" y="2992320"/>
              <a:ext cx="1152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17"/>
            <p:cNvSpPr/>
            <p:nvPr/>
          </p:nvSpPr>
          <p:spPr>
            <a:xfrm>
              <a:off x="3566880" y="2992320"/>
              <a:ext cx="714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418"/>
                  </a:moveTo>
                  <a:lnTo>
                    <a:pt x="28484" y="2418"/>
                  </a:lnTo>
                  <a:lnTo>
                    <a:pt x="28484" y="19345"/>
                  </a:lnTo>
                  <a:cubicBezTo>
                    <a:pt x="70303" y="4534"/>
                    <a:pt x="119393" y="0"/>
                    <a:pt x="119393" y="0"/>
                  </a:cubicBezTo>
                  <a:lnTo>
                    <a:pt x="119393" y="14206"/>
                  </a:lnTo>
                  <a:cubicBezTo>
                    <a:pt x="73333" y="18740"/>
                    <a:pt x="28484" y="31738"/>
                    <a:pt x="28484" y="31738"/>
                  </a:cubicBezTo>
                  <a:lnTo>
                    <a:pt x="28484" y="119697"/>
                  </a:lnTo>
                  <a:lnTo>
                    <a:pt x="0" y="119697"/>
                  </a:lnTo>
                  <a:lnTo>
                    <a:pt x="0" y="241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17"/>
            <p:cNvSpPr/>
            <p:nvPr/>
          </p:nvSpPr>
          <p:spPr>
            <a:xfrm>
              <a:off x="3722040" y="2933280"/>
              <a:ext cx="17700" cy="201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775" y="119785"/>
                  </a:moveTo>
                  <a:lnTo>
                    <a:pt x="0" y="119785"/>
                  </a:lnTo>
                  <a:lnTo>
                    <a:pt x="0" y="0"/>
                  </a:lnTo>
                  <a:lnTo>
                    <a:pt x="117551" y="0"/>
                  </a:lnTo>
                  <a:lnTo>
                    <a:pt x="117551" y="119785"/>
                  </a:lnTo>
                  <a:lnTo>
                    <a:pt x="58775" y="11978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275" name="Google Shape;275;p17"/>
            <p:cNvSpPr/>
            <p:nvPr/>
          </p:nvSpPr>
          <p:spPr>
            <a:xfrm>
              <a:off x="3777480" y="2992320"/>
              <a:ext cx="1152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17"/>
            <p:cNvSpPr/>
            <p:nvPr/>
          </p:nvSpPr>
          <p:spPr>
            <a:xfrm>
              <a:off x="3918600" y="299232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1828" y="62079"/>
                  </a:moveTo>
                  <a:cubicBezTo>
                    <a:pt x="23657" y="63564"/>
                    <a:pt x="16800" y="70990"/>
                    <a:pt x="16800" y="84653"/>
                  </a:cubicBezTo>
                  <a:cubicBezTo>
                    <a:pt x="16800" y="99504"/>
                    <a:pt x="24342" y="108118"/>
                    <a:pt x="39428" y="108118"/>
                  </a:cubicBezTo>
                  <a:cubicBezTo>
                    <a:pt x="61371" y="108118"/>
                    <a:pt x="86057" y="100099"/>
                    <a:pt x="86057" y="100099"/>
                  </a:cubicBezTo>
                  <a:lnTo>
                    <a:pt x="86057" y="58217"/>
                  </a:lnTo>
                  <a:lnTo>
                    <a:pt x="41828" y="62079"/>
                  </a:lnTo>
                  <a:moveTo>
                    <a:pt x="102171" y="98316"/>
                  </a:moveTo>
                  <a:cubicBezTo>
                    <a:pt x="102857" y="105148"/>
                    <a:pt x="110742" y="107524"/>
                    <a:pt x="119657" y="108415"/>
                  </a:cubicBezTo>
                  <a:lnTo>
                    <a:pt x="118971" y="119405"/>
                  </a:lnTo>
                  <a:cubicBezTo>
                    <a:pt x="105599" y="119405"/>
                    <a:pt x="95657" y="117326"/>
                    <a:pt x="88114" y="110198"/>
                  </a:cubicBezTo>
                  <a:cubicBezTo>
                    <a:pt x="62742" y="119702"/>
                    <a:pt x="37028" y="119702"/>
                    <a:pt x="37028" y="119702"/>
                  </a:cubicBezTo>
                  <a:cubicBezTo>
                    <a:pt x="13371" y="119702"/>
                    <a:pt x="0" y="108118"/>
                    <a:pt x="0" y="84950"/>
                  </a:cubicBezTo>
                  <a:cubicBezTo>
                    <a:pt x="0" y="63861"/>
                    <a:pt x="12342" y="53762"/>
                    <a:pt x="39771" y="51386"/>
                  </a:cubicBezTo>
                  <a:lnTo>
                    <a:pt x="86057" y="47524"/>
                  </a:lnTo>
                  <a:lnTo>
                    <a:pt x="86057" y="36534"/>
                  </a:lnTo>
                  <a:cubicBezTo>
                    <a:pt x="86057" y="19009"/>
                    <a:pt x="76800" y="12475"/>
                    <a:pt x="59314" y="12475"/>
                  </a:cubicBezTo>
                  <a:cubicBezTo>
                    <a:pt x="39771" y="12475"/>
                    <a:pt x="8228" y="16039"/>
                    <a:pt x="8228" y="16039"/>
                  </a:cubicBezTo>
                  <a:lnTo>
                    <a:pt x="7199" y="4752"/>
                  </a:lnTo>
                  <a:cubicBezTo>
                    <a:pt x="37028" y="0"/>
                    <a:pt x="59999" y="0"/>
                    <a:pt x="59999" y="0"/>
                  </a:cubicBezTo>
                  <a:cubicBezTo>
                    <a:pt x="89485" y="0"/>
                    <a:pt x="102171" y="12178"/>
                    <a:pt x="102171" y="36534"/>
                  </a:cubicBezTo>
                  <a:lnTo>
                    <a:pt x="102171" y="9831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17"/>
            <p:cNvSpPr/>
            <p:nvPr/>
          </p:nvSpPr>
          <p:spPr>
            <a:xfrm>
              <a:off x="4070520" y="2992320"/>
              <a:ext cx="714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418"/>
                  </a:moveTo>
                  <a:lnTo>
                    <a:pt x="28484" y="2418"/>
                  </a:lnTo>
                  <a:lnTo>
                    <a:pt x="28484" y="19345"/>
                  </a:lnTo>
                  <a:cubicBezTo>
                    <a:pt x="70303" y="4534"/>
                    <a:pt x="119393" y="0"/>
                    <a:pt x="119393" y="0"/>
                  </a:cubicBezTo>
                  <a:lnTo>
                    <a:pt x="119393" y="14206"/>
                  </a:lnTo>
                  <a:cubicBezTo>
                    <a:pt x="73333" y="18740"/>
                    <a:pt x="28484" y="31738"/>
                    <a:pt x="28484" y="31738"/>
                  </a:cubicBezTo>
                  <a:lnTo>
                    <a:pt x="28484" y="119697"/>
                  </a:lnTo>
                  <a:lnTo>
                    <a:pt x="0" y="119697"/>
                  </a:lnTo>
                  <a:lnTo>
                    <a:pt x="0" y="241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17"/>
            <p:cNvSpPr/>
            <p:nvPr/>
          </p:nvSpPr>
          <p:spPr>
            <a:xfrm>
              <a:off x="4166640" y="2992320"/>
              <a:ext cx="1113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697"/>
                  </a:moveTo>
                  <a:lnTo>
                    <a:pt x="0" y="2418"/>
                  </a:lnTo>
                  <a:lnTo>
                    <a:pt x="18252" y="2418"/>
                  </a:lnTo>
                  <a:lnTo>
                    <a:pt x="18252" y="10881"/>
                  </a:lnTo>
                  <a:cubicBezTo>
                    <a:pt x="43883" y="0"/>
                    <a:pt x="68349" y="0"/>
                    <a:pt x="68349" y="0"/>
                  </a:cubicBezTo>
                  <a:cubicBezTo>
                    <a:pt x="110291" y="0"/>
                    <a:pt x="119611" y="15113"/>
                    <a:pt x="119611" y="58035"/>
                  </a:cubicBezTo>
                  <a:lnTo>
                    <a:pt x="119611" y="119697"/>
                  </a:lnTo>
                  <a:lnTo>
                    <a:pt x="100970" y="119697"/>
                  </a:lnTo>
                  <a:lnTo>
                    <a:pt x="100970" y="58639"/>
                  </a:lnTo>
                  <a:cubicBezTo>
                    <a:pt x="100970" y="24181"/>
                    <a:pt x="96310" y="12695"/>
                    <a:pt x="65631" y="12695"/>
                  </a:cubicBezTo>
                  <a:cubicBezTo>
                    <a:pt x="41553" y="12695"/>
                    <a:pt x="18252" y="22367"/>
                    <a:pt x="18252" y="22367"/>
                  </a:cubicBezTo>
                  <a:lnTo>
                    <a:pt x="18252" y="119697"/>
                  </a:lnTo>
                  <a:lnTo>
                    <a:pt x="0" y="119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17"/>
            <p:cNvSpPr/>
            <p:nvPr/>
          </p:nvSpPr>
          <p:spPr>
            <a:xfrm>
              <a:off x="4318920" y="2939400"/>
              <a:ext cx="17700" cy="19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4"/>
                  </a:moveTo>
                  <a:lnTo>
                    <a:pt x="117551" y="34254"/>
                  </a:lnTo>
                  <a:lnTo>
                    <a:pt x="117551" y="119779"/>
                  </a:lnTo>
                  <a:lnTo>
                    <a:pt x="0" y="119779"/>
                  </a:lnTo>
                  <a:lnTo>
                    <a:pt x="0" y="34254"/>
                  </a:lnTo>
                  <a:moveTo>
                    <a:pt x="0" y="0"/>
                  </a:moveTo>
                  <a:lnTo>
                    <a:pt x="117551" y="0"/>
                  </a:lnTo>
                  <a:lnTo>
                    <a:pt x="117551" y="12817"/>
                  </a:lnTo>
                  <a:lnTo>
                    <a:pt x="0" y="12817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280" name="Google Shape;280;p17"/>
            <p:cNvSpPr/>
            <p:nvPr/>
          </p:nvSpPr>
          <p:spPr>
            <a:xfrm>
              <a:off x="4379400" y="2992320"/>
              <a:ext cx="1113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697"/>
                  </a:moveTo>
                  <a:lnTo>
                    <a:pt x="0" y="2418"/>
                  </a:lnTo>
                  <a:lnTo>
                    <a:pt x="18252" y="2418"/>
                  </a:lnTo>
                  <a:lnTo>
                    <a:pt x="18252" y="10881"/>
                  </a:lnTo>
                  <a:cubicBezTo>
                    <a:pt x="43883" y="0"/>
                    <a:pt x="68349" y="0"/>
                    <a:pt x="68349" y="0"/>
                  </a:cubicBezTo>
                  <a:cubicBezTo>
                    <a:pt x="110291" y="0"/>
                    <a:pt x="119611" y="15113"/>
                    <a:pt x="119611" y="58035"/>
                  </a:cubicBezTo>
                  <a:lnTo>
                    <a:pt x="119611" y="119697"/>
                  </a:lnTo>
                  <a:lnTo>
                    <a:pt x="100970" y="119697"/>
                  </a:lnTo>
                  <a:lnTo>
                    <a:pt x="100970" y="58639"/>
                  </a:lnTo>
                  <a:cubicBezTo>
                    <a:pt x="100970" y="24181"/>
                    <a:pt x="96310" y="12695"/>
                    <a:pt x="65631" y="12695"/>
                  </a:cubicBezTo>
                  <a:cubicBezTo>
                    <a:pt x="41553" y="12695"/>
                    <a:pt x="18252" y="22367"/>
                    <a:pt x="18252" y="22367"/>
                  </a:cubicBezTo>
                  <a:lnTo>
                    <a:pt x="18252" y="119697"/>
                  </a:lnTo>
                  <a:lnTo>
                    <a:pt x="0" y="119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17"/>
            <p:cNvSpPr/>
            <p:nvPr/>
          </p:nvSpPr>
          <p:spPr>
            <a:xfrm>
              <a:off x="4524480" y="2992320"/>
              <a:ext cx="124800" cy="20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417" y="27310"/>
                  </a:moveTo>
                  <a:cubicBezTo>
                    <a:pt x="85417" y="13241"/>
                    <a:pt x="76426" y="8068"/>
                    <a:pt x="51181" y="8068"/>
                  </a:cubicBezTo>
                  <a:cubicBezTo>
                    <a:pt x="28357" y="8068"/>
                    <a:pt x="18328" y="13241"/>
                    <a:pt x="18328" y="27310"/>
                  </a:cubicBezTo>
                  <a:cubicBezTo>
                    <a:pt x="18328" y="40965"/>
                    <a:pt x="28357" y="45931"/>
                    <a:pt x="51181" y="45931"/>
                  </a:cubicBezTo>
                  <a:cubicBezTo>
                    <a:pt x="76426" y="45931"/>
                    <a:pt x="85417" y="40965"/>
                    <a:pt x="85417" y="27310"/>
                  </a:cubicBezTo>
                  <a:moveTo>
                    <a:pt x="33544" y="79034"/>
                  </a:moveTo>
                  <a:cubicBezTo>
                    <a:pt x="20403" y="84413"/>
                    <a:pt x="16253" y="87517"/>
                    <a:pt x="16253" y="94344"/>
                  </a:cubicBezTo>
                  <a:cubicBezTo>
                    <a:pt x="16253" y="106965"/>
                    <a:pt x="23861" y="111517"/>
                    <a:pt x="57060" y="111517"/>
                  </a:cubicBezTo>
                  <a:cubicBezTo>
                    <a:pt x="87146" y="111517"/>
                    <a:pt x="100288" y="106551"/>
                    <a:pt x="100288" y="94758"/>
                  </a:cubicBezTo>
                  <a:cubicBezTo>
                    <a:pt x="100288" y="81103"/>
                    <a:pt x="90259" y="79655"/>
                    <a:pt x="64668" y="79655"/>
                  </a:cubicBezTo>
                  <a:cubicBezTo>
                    <a:pt x="54293" y="79655"/>
                    <a:pt x="33544" y="79034"/>
                    <a:pt x="33544" y="79034"/>
                  </a:cubicBezTo>
                  <a:moveTo>
                    <a:pt x="0" y="95172"/>
                  </a:moveTo>
                  <a:cubicBezTo>
                    <a:pt x="0" y="85241"/>
                    <a:pt x="7608" y="81103"/>
                    <a:pt x="22132" y="74896"/>
                  </a:cubicBezTo>
                  <a:cubicBezTo>
                    <a:pt x="17636" y="73034"/>
                    <a:pt x="15216" y="68896"/>
                    <a:pt x="15216" y="63931"/>
                  </a:cubicBezTo>
                  <a:cubicBezTo>
                    <a:pt x="15216" y="61241"/>
                    <a:pt x="24207" y="51517"/>
                    <a:pt x="24207" y="51517"/>
                  </a:cubicBezTo>
                  <a:cubicBezTo>
                    <a:pt x="12449" y="48620"/>
                    <a:pt x="1729" y="42206"/>
                    <a:pt x="1729" y="27310"/>
                  </a:cubicBezTo>
                  <a:cubicBezTo>
                    <a:pt x="1729" y="7655"/>
                    <a:pt x="21440" y="0"/>
                    <a:pt x="51181" y="0"/>
                  </a:cubicBezTo>
                  <a:cubicBezTo>
                    <a:pt x="65360" y="0"/>
                    <a:pt x="79884" y="2068"/>
                    <a:pt x="79884" y="2068"/>
                  </a:cubicBezTo>
                  <a:lnTo>
                    <a:pt x="119654" y="1655"/>
                  </a:lnTo>
                  <a:lnTo>
                    <a:pt x="119654" y="10137"/>
                  </a:lnTo>
                  <a:lnTo>
                    <a:pt x="92334" y="9724"/>
                  </a:lnTo>
                  <a:cubicBezTo>
                    <a:pt x="97867" y="13241"/>
                    <a:pt x="102017" y="17793"/>
                    <a:pt x="102017" y="27310"/>
                  </a:cubicBezTo>
                  <a:cubicBezTo>
                    <a:pt x="102017" y="47586"/>
                    <a:pt x="84726" y="54000"/>
                    <a:pt x="50489" y="54000"/>
                  </a:cubicBezTo>
                  <a:cubicBezTo>
                    <a:pt x="48069" y="54000"/>
                    <a:pt x="39423" y="53793"/>
                    <a:pt x="36311" y="53379"/>
                  </a:cubicBezTo>
                  <a:cubicBezTo>
                    <a:pt x="30778" y="61241"/>
                    <a:pt x="30778" y="63310"/>
                    <a:pt x="30778" y="63310"/>
                  </a:cubicBezTo>
                  <a:cubicBezTo>
                    <a:pt x="30778" y="70137"/>
                    <a:pt x="33198" y="70965"/>
                    <a:pt x="65706" y="71172"/>
                  </a:cubicBezTo>
                  <a:cubicBezTo>
                    <a:pt x="103054" y="71172"/>
                    <a:pt x="116887" y="75103"/>
                    <a:pt x="116887" y="94344"/>
                  </a:cubicBezTo>
                  <a:cubicBezTo>
                    <a:pt x="116887" y="112344"/>
                    <a:pt x="96484" y="119793"/>
                    <a:pt x="57060" y="119793"/>
                  </a:cubicBezTo>
                  <a:cubicBezTo>
                    <a:pt x="12795" y="119793"/>
                    <a:pt x="0" y="113586"/>
                    <a:pt x="0" y="9517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2" name="Google Shape;282;p17"/>
          <p:cNvSpPr txBox="1">
            <a:spLocks noGrp="1"/>
          </p:cNvSpPr>
          <p:nvPr>
            <p:ph type="title"/>
          </p:nvPr>
        </p:nvSpPr>
        <p:spPr>
          <a:xfrm>
            <a:off x="2796075" y="638325"/>
            <a:ext cx="5676300" cy="198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>
            <a:endParaRPr/>
          </a:p>
        </p:txBody>
      </p:sp>
      <p:sp>
        <p:nvSpPr>
          <p:cNvPr id="283" name="Google Shape;283;p17"/>
          <p:cNvSpPr txBox="1">
            <a:spLocks noGrp="1"/>
          </p:cNvSpPr>
          <p:nvPr>
            <p:ph type="subTitle" idx="1"/>
          </p:nvPr>
        </p:nvSpPr>
        <p:spPr>
          <a:xfrm>
            <a:off x="2796075" y="2706696"/>
            <a:ext cx="5676300" cy="97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2400"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2400"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2400"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2400"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2400"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2400"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2400"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s - people">
  <p:cSld name="TITLE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sp>
        <p:nvSpPr>
          <p:cNvPr id="286" name="Google Shape;286;p18"/>
          <p:cNvSpPr txBox="1">
            <a:spLocks noGrp="1"/>
          </p:cNvSpPr>
          <p:nvPr>
            <p:ph type="title"/>
          </p:nvPr>
        </p:nvSpPr>
        <p:spPr>
          <a:xfrm>
            <a:off x="311700" y="2456571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grpSp>
        <p:nvGrpSpPr>
          <p:cNvPr id="287" name="Google Shape;287;p18"/>
          <p:cNvGrpSpPr/>
          <p:nvPr/>
        </p:nvGrpSpPr>
        <p:grpSpPr>
          <a:xfrm>
            <a:off x="3682181" y="4020847"/>
            <a:ext cx="2092808" cy="609842"/>
            <a:chOff x="2170080" y="2169000"/>
            <a:chExt cx="3600840" cy="1049280"/>
          </a:xfrm>
        </p:grpSpPr>
        <p:sp>
          <p:nvSpPr>
            <p:cNvPr id="288" name="Google Shape;288;p18"/>
            <p:cNvSpPr/>
            <p:nvPr/>
          </p:nvSpPr>
          <p:spPr>
            <a:xfrm>
              <a:off x="2170080" y="235368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799" y="107440"/>
                    <a:pt x="56272" y="107440"/>
                    <a:pt x="5627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18"/>
            <p:cNvSpPr/>
            <p:nvPr/>
          </p:nvSpPr>
          <p:spPr>
            <a:xfrm>
              <a:off x="2572920" y="2362320"/>
              <a:ext cx="411600" cy="78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17" y="0"/>
                  </a:moveTo>
                  <a:lnTo>
                    <a:pt x="54698" y="66341"/>
                  </a:lnTo>
                  <a:lnTo>
                    <a:pt x="64881" y="66341"/>
                  </a:lnTo>
                  <a:lnTo>
                    <a:pt x="102677" y="0"/>
                  </a:lnTo>
                  <a:lnTo>
                    <a:pt x="119895" y="0"/>
                  </a:lnTo>
                  <a:lnTo>
                    <a:pt x="52073" y="119944"/>
                  </a:lnTo>
                  <a:lnTo>
                    <a:pt x="34960" y="119944"/>
                  </a:lnTo>
                  <a:lnTo>
                    <a:pt x="60892" y="74062"/>
                  </a:lnTo>
                  <a:lnTo>
                    <a:pt x="41469" y="74062"/>
                  </a:lnTo>
                  <a:lnTo>
                    <a:pt x="0" y="0"/>
                  </a:lnTo>
                  <a:lnTo>
                    <a:pt x="17217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90" name="Google Shape;290;p18"/>
            <p:cNvSpPr/>
            <p:nvPr/>
          </p:nvSpPr>
          <p:spPr>
            <a:xfrm>
              <a:off x="3029040" y="235368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679" y="107440"/>
                    <a:pt x="56152" y="107440"/>
                    <a:pt x="5615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18"/>
            <p:cNvSpPr/>
            <p:nvPr/>
          </p:nvSpPr>
          <p:spPr>
            <a:xfrm>
              <a:off x="3438720" y="2210760"/>
              <a:ext cx="300300" cy="64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798" y="37704"/>
                  </a:moveTo>
                  <a:lnTo>
                    <a:pt x="51798" y="82027"/>
                  </a:lnTo>
                  <a:cubicBezTo>
                    <a:pt x="51798" y="104490"/>
                    <a:pt x="54964" y="110239"/>
                    <a:pt x="82733" y="110239"/>
                  </a:cubicBezTo>
                  <a:cubicBezTo>
                    <a:pt x="93525" y="110239"/>
                    <a:pt x="118273" y="108969"/>
                    <a:pt x="118273" y="108969"/>
                  </a:cubicBezTo>
                  <a:lnTo>
                    <a:pt x="119856" y="118128"/>
                  </a:lnTo>
                  <a:cubicBezTo>
                    <a:pt x="94388" y="119933"/>
                    <a:pt x="80863" y="119933"/>
                    <a:pt x="80863" y="119933"/>
                  </a:cubicBezTo>
                  <a:cubicBezTo>
                    <a:pt x="42589" y="119933"/>
                    <a:pt x="28633" y="113247"/>
                    <a:pt x="28633" y="87442"/>
                  </a:cubicBezTo>
                  <a:lnTo>
                    <a:pt x="28633" y="37704"/>
                  </a:lnTo>
                  <a:lnTo>
                    <a:pt x="0" y="37704"/>
                  </a:lnTo>
                  <a:lnTo>
                    <a:pt x="0" y="28211"/>
                  </a:lnTo>
                  <a:lnTo>
                    <a:pt x="28633" y="28211"/>
                  </a:lnTo>
                  <a:lnTo>
                    <a:pt x="28633" y="0"/>
                  </a:lnTo>
                  <a:lnTo>
                    <a:pt x="51798" y="0"/>
                  </a:lnTo>
                  <a:lnTo>
                    <a:pt x="51798" y="28211"/>
                  </a:lnTo>
                  <a:lnTo>
                    <a:pt x="116402" y="28211"/>
                  </a:lnTo>
                  <a:lnTo>
                    <a:pt x="116402" y="37704"/>
                  </a:lnTo>
                  <a:lnTo>
                    <a:pt x="51798" y="3770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8"/>
            <p:cNvSpPr/>
            <p:nvPr/>
          </p:nvSpPr>
          <p:spPr>
            <a:xfrm>
              <a:off x="3800880" y="2169000"/>
              <a:ext cx="57600" cy="67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8"/>
                  </a:moveTo>
                  <a:lnTo>
                    <a:pt x="119250" y="34258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58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22"/>
                  </a:lnTo>
                  <a:lnTo>
                    <a:pt x="0" y="12822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93" name="Google Shape;293;p18"/>
            <p:cNvSpPr/>
            <p:nvPr/>
          </p:nvSpPr>
          <p:spPr>
            <a:xfrm>
              <a:off x="3983760" y="2352600"/>
              <a:ext cx="667500" cy="49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3"/>
                  </a:lnTo>
                  <a:lnTo>
                    <a:pt x="10226" y="2363"/>
                  </a:lnTo>
                  <a:lnTo>
                    <a:pt x="10226" y="11028"/>
                  </a:lnTo>
                  <a:cubicBezTo>
                    <a:pt x="23495" y="0"/>
                    <a:pt x="36828" y="0"/>
                    <a:pt x="36828" y="0"/>
                  </a:cubicBezTo>
                  <a:cubicBezTo>
                    <a:pt x="48867" y="0"/>
                    <a:pt x="55275" y="3763"/>
                    <a:pt x="59611" y="12428"/>
                  </a:cubicBezTo>
                  <a:cubicBezTo>
                    <a:pt x="74886" y="0"/>
                    <a:pt x="90873" y="0"/>
                    <a:pt x="90873" y="0"/>
                  </a:cubicBezTo>
                  <a:cubicBezTo>
                    <a:pt x="114563" y="0"/>
                    <a:pt x="119935" y="14617"/>
                    <a:pt x="119935" y="58030"/>
                  </a:cubicBezTo>
                  <a:lnTo>
                    <a:pt x="119935" y="119912"/>
                  </a:lnTo>
                  <a:lnTo>
                    <a:pt x="109644" y="119912"/>
                  </a:lnTo>
                  <a:lnTo>
                    <a:pt x="109644" y="58730"/>
                  </a:lnTo>
                  <a:cubicBezTo>
                    <a:pt x="109644" y="24245"/>
                    <a:pt x="106860" y="12691"/>
                    <a:pt x="89708" y="12691"/>
                  </a:cubicBezTo>
                  <a:cubicBezTo>
                    <a:pt x="75404" y="12691"/>
                    <a:pt x="63236" y="22582"/>
                    <a:pt x="63236" y="22582"/>
                  </a:cubicBezTo>
                  <a:cubicBezTo>
                    <a:pt x="65177" y="29146"/>
                    <a:pt x="65889" y="43238"/>
                    <a:pt x="65889" y="58730"/>
                  </a:cubicBezTo>
                  <a:lnTo>
                    <a:pt x="65889" y="119912"/>
                  </a:lnTo>
                  <a:lnTo>
                    <a:pt x="55469" y="119912"/>
                  </a:lnTo>
                  <a:lnTo>
                    <a:pt x="55469" y="59256"/>
                  </a:lnTo>
                  <a:cubicBezTo>
                    <a:pt x="55469" y="23982"/>
                    <a:pt x="52686" y="12691"/>
                    <a:pt x="35598" y="12691"/>
                  </a:cubicBezTo>
                  <a:cubicBezTo>
                    <a:pt x="22071" y="12691"/>
                    <a:pt x="10226" y="22582"/>
                    <a:pt x="10226" y="22582"/>
                  </a:cubicBezTo>
                  <a:lnTo>
                    <a:pt x="10226" y="119912"/>
                  </a:lnTo>
                  <a:lnTo>
                    <a:pt x="0" y="11991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8"/>
            <p:cNvSpPr/>
            <p:nvPr/>
          </p:nvSpPr>
          <p:spPr>
            <a:xfrm>
              <a:off x="4749840" y="2352600"/>
              <a:ext cx="390300" cy="503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66" y="54163"/>
                  </a:moveTo>
                  <a:cubicBezTo>
                    <a:pt x="102066" y="23090"/>
                    <a:pt x="89225" y="12017"/>
                    <a:pt x="61217" y="12017"/>
                  </a:cubicBezTo>
                  <a:cubicBezTo>
                    <a:pt x="34206" y="12017"/>
                    <a:pt x="18154" y="23519"/>
                    <a:pt x="18154" y="54163"/>
                  </a:cubicBezTo>
                  <a:lnTo>
                    <a:pt x="102066" y="54163"/>
                  </a:lnTo>
                  <a:moveTo>
                    <a:pt x="113911" y="105321"/>
                  </a:moveTo>
                  <a:lnTo>
                    <a:pt x="114464" y="116652"/>
                  </a:lnTo>
                  <a:cubicBezTo>
                    <a:pt x="80922" y="119914"/>
                    <a:pt x="57675" y="119914"/>
                    <a:pt x="57675" y="119914"/>
                  </a:cubicBezTo>
                  <a:cubicBezTo>
                    <a:pt x="13394" y="119656"/>
                    <a:pt x="0" y="98884"/>
                    <a:pt x="0" y="60429"/>
                  </a:cubicBezTo>
                  <a:cubicBezTo>
                    <a:pt x="0" y="15879"/>
                    <a:pt x="25018" y="0"/>
                    <a:pt x="61217" y="0"/>
                  </a:cubicBezTo>
                  <a:cubicBezTo>
                    <a:pt x="99630" y="0"/>
                    <a:pt x="119889" y="15879"/>
                    <a:pt x="119889" y="54678"/>
                  </a:cubicBezTo>
                  <a:lnTo>
                    <a:pt x="119225" y="65665"/>
                  </a:lnTo>
                  <a:lnTo>
                    <a:pt x="18154" y="65665"/>
                  </a:lnTo>
                  <a:cubicBezTo>
                    <a:pt x="18154" y="92875"/>
                    <a:pt x="28228" y="107467"/>
                    <a:pt x="59446" y="107467"/>
                  </a:cubicBezTo>
                  <a:cubicBezTo>
                    <a:pt x="81143" y="107467"/>
                    <a:pt x="113911" y="105321"/>
                    <a:pt x="113911" y="1053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8"/>
            <p:cNvSpPr/>
            <p:nvPr/>
          </p:nvSpPr>
          <p:spPr>
            <a:xfrm>
              <a:off x="2935800" y="2910600"/>
              <a:ext cx="132000" cy="23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035" y="75895"/>
                  </a:moveTo>
                  <a:cubicBezTo>
                    <a:pt x="101035" y="53660"/>
                    <a:pt x="93188" y="43552"/>
                    <a:pt x="64087" y="43552"/>
                  </a:cubicBezTo>
                  <a:cubicBezTo>
                    <a:pt x="40871" y="43552"/>
                    <a:pt x="18310" y="49065"/>
                    <a:pt x="18310" y="49065"/>
                  </a:cubicBezTo>
                  <a:lnTo>
                    <a:pt x="18310" y="110076"/>
                  </a:lnTo>
                  <a:cubicBezTo>
                    <a:pt x="39564" y="110995"/>
                    <a:pt x="48719" y="110995"/>
                    <a:pt x="48719" y="110995"/>
                  </a:cubicBezTo>
                  <a:cubicBezTo>
                    <a:pt x="93514" y="110995"/>
                    <a:pt x="101035" y="100153"/>
                    <a:pt x="101035" y="75895"/>
                  </a:cubicBezTo>
                  <a:moveTo>
                    <a:pt x="119673" y="75895"/>
                  </a:moveTo>
                  <a:cubicBezTo>
                    <a:pt x="119673" y="107687"/>
                    <a:pt x="104632" y="119816"/>
                    <a:pt x="48719" y="119816"/>
                  </a:cubicBezTo>
                  <a:cubicBezTo>
                    <a:pt x="29427" y="119816"/>
                    <a:pt x="0" y="118162"/>
                    <a:pt x="0" y="118162"/>
                  </a:cubicBezTo>
                  <a:lnTo>
                    <a:pt x="0" y="0"/>
                  </a:lnTo>
                  <a:lnTo>
                    <a:pt x="18310" y="0"/>
                  </a:lnTo>
                  <a:lnTo>
                    <a:pt x="18310" y="40796"/>
                  </a:lnTo>
                  <a:cubicBezTo>
                    <a:pt x="41852" y="34732"/>
                    <a:pt x="65722" y="34732"/>
                    <a:pt x="65722" y="34732"/>
                  </a:cubicBezTo>
                  <a:cubicBezTo>
                    <a:pt x="106920" y="34732"/>
                    <a:pt x="119673" y="47044"/>
                    <a:pt x="119673" y="7589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8"/>
            <p:cNvSpPr/>
            <p:nvPr/>
          </p:nvSpPr>
          <p:spPr>
            <a:xfrm>
              <a:off x="3101760" y="2978280"/>
              <a:ext cx="135300" cy="16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808" y="54193"/>
                  </a:moveTo>
                  <a:cubicBezTo>
                    <a:pt x="101808" y="22967"/>
                    <a:pt x="89042" y="11870"/>
                    <a:pt x="60957" y="11870"/>
                  </a:cubicBezTo>
                  <a:cubicBezTo>
                    <a:pt x="34148" y="11870"/>
                    <a:pt x="18191" y="23483"/>
                    <a:pt x="18191" y="54193"/>
                  </a:cubicBezTo>
                  <a:lnTo>
                    <a:pt x="101808" y="54193"/>
                  </a:lnTo>
                  <a:moveTo>
                    <a:pt x="113617" y="105290"/>
                  </a:moveTo>
                  <a:lnTo>
                    <a:pt x="114255" y="116387"/>
                  </a:lnTo>
                  <a:cubicBezTo>
                    <a:pt x="80744" y="119741"/>
                    <a:pt x="57446" y="119741"/>
                    <a:pt x="57446" y="119741"/>
                  </a:cubicBezTo>
                  <a:cubicBezTo>
                    <a:pt x="13404" y="119483"/>
                    <a:pt x="0" y="98838"/>
                    <a:pt x="0" y="60387"/>
                  </a:cubicBezTo>
                  <a:cubicBezTo>
                    <a:pt x="0" y="16000"/>
                    <a:pt x="24893" y="0"/>
                    <a:pt x="60957" y="0"/>
                  </a:cubicBezTo>
                  <a:cubicBezTo>
                    <a:pt x="99255" y="0"/>
                    <a:pt x="119680" y="16000"/>
                    <a:pt x="119680" y="54451"/>
                  </a:cubicBezTo>
                  <a:lnTo>
                    <a:pt x="119042" y="65548"/>
                  </a:lnTo>
                  <a:lnTo>
                    <a:pt x="18191" y="65548"/>
                  </a:lnTo>
                  <a:cubicBezTo>
                    <a:pt x="18191" y="92645"/>
                    <a:pt x="28085" y="107354"/>
                    <a:pt x="59361" y="107354"/>
                  </a:cubicBezTo>
                  <a:cubicBezTo>
                    <a:pt x="81063" y="107354"/>
                    <a:pt x="113617" y="105290"/>
                    <a:pt x="113617" y="1052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8"/>
            <p:cNvSpPr/>
            <p:nvPr/>
          </p:nvSpPr>
          <p:spPr>
            <a:xfrm>
              <a:off x="3269880" y="2910600"/>
              <a:ext cx="132900" cy="23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463" y="104012"/>
                  </a:moveTo>
                  <a:lnTo>
                    <a:pt x="101463" y="45390"/>
                  </a:lnTo>
                  <a:cubicBezTo>
                    <a:pt x="95609" y="44839"/>
                    <a:pt x="76097" y="43369"/>
                    <a:pt x="64065" y="43369"/>
                  </a:cubicBezTo>
                  <a:cubicBezTo>
                    <a:pt x="27967" y="43369"/>
                    <a:pt x="18861" y="55865"/>
                    <a:pt x="18861" y="78284"/>
                  </a:cubicBezTo>
                  <a:cubicBezTo>
                    <a:pt x="18861" y="107320"/>
                    <a:pt x="37398" y="110995"/>
                    <a:pt x="54959" y="110995"/>
                  </a:cubicBezTo>
                  <a:cubicBezTo>
                    <a:pt x="78048" y="110995"/>
                    <a:pt x="101463" y="104012"/>
                    <a:pt x="101463" y="104012"/>
                  </a:cubicBezTo>
                  <a:moveTo>
                    <a:pt x="119674" y="118162"/>
                  </a:moveTo>
                  <a:lnTo>
                    <a:pt x="101463" y="118162"/>
                  </a:lnTo>
                  <a:lnTo>
                    <a:pt x="101463" y="112098"/>
                  </a:lnTo>
                  <a:cubicBezTo>
                    <a:pt x="77723" y="119816"/>
                    <a:pt x="53333" y="119816"/>
                    <a:pt x="53333" y="119816"/>
                  </a:cubicBezTo>
                  <a:cubicBezTo>
                    <a:pt x="27642" y="119816"/>
                    <a:pt x="0" y="115222"/>
                    <a:pt x="0" y="78284"/>
                  </a:cubicBezTo>
                  <a:cubicBezTo>
                    <a:pt x="0" y="49617"/>
                    <a:pt x="15934" y="34732"/>
                    <a:pt x="63414" y="34732"/>
                  </a:cubicBezTo>
                  <a:cubicBezTo>
                    <a:pt x="76747" y="34732"/>
                    <a:pt x="95934" y="36385"/>
                    <a:pt x="101463" y="36937"/>
                  </a:cubicBezTo>
                  <a:lnTo>
                    <a:pt x="101463" y="0"/>
                  </a:lnTo>
                  <a:lnTo>
                    <a:pt x="119674" y="0"/>
                  </a:lnTo>
                  <a:lnTo>
                    <a:pt x="119674" y="11816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8"/>
            <p:cNvSpPr/>
            <p:nvPr/>
          </p:nvSpPr>
          <p:spPr>
            <a:xfrm>
              <a:off x="3451320" y="2978280"/>
              <a:ext cx="834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368"/>
                  </a:moveTo>
                  <a:lnTo>
                    <a:pt x="28448" y="2368"/>
                  </a:lnTo>
                  <a:lnTo>
                    <a:pt x="28448" y="19210"/>
                  </a:lnTo>
                  <a:cubicBezTo>
                    <a:pt x="70344" y="4473"/>
                    <a:pt x="119482" y="0"/>
                    <a:pt x="119482" y="0"/>
                  </a:cubicBezTo>
                  <a:lnTo>
                    <a:pt x="119482" y="14210"/>
                  </a:lnTo>
                  <a:cubicBezTo>
                    <a:pt x="73448" y="18684"/>
                    <a:pt x="28448" y="31578"/>
                    <a:pt x="28448" y="31578"/>
                  </a:cubicBezTo>
                  <a:lnTo>
                    <a:pt x="28448" y="119736"/>
                  </a:lnTo>
                  <a:lnTo>
                    <a:pt x="0" y="119736"/>
                  </a:lnTo>
                  <a:lnTo>
                    <a:pt x="0" y="236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8"/>
            <p:cNvSpPr/>
            <p:nvPr/>
          </p:nvSpPr>
          <p:spPr>
            <a:xfrm>
              <a:off x="3556440" y="2978280"/>
              <a:ext cx="135300" cy="16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808" y="54193"/>
                  </a:moveTo>
                  <a:cubicBezTo>
                    <a:pt x="101808" y="22967"/>
                    <a:pt x="89042" y="11870"/>
                    <a:pt x="60957" y="11870"/>
                  </a:cubicBezTo>
                  <a:cubicBezTo>
                    <a:pt x="34148" y="11870"/>
                    <a:pt x="18191" y="23483"/>
                    <a:pt x="18191" y="54193"/>
                  </a:cubicBezTo>
                  <a:lnTo>
                    <a:pt x="101808" y="54193"/>
                  </a:lnTo>
                  <a:moveTo>
                    <a:pt x="113617" y="105290"/>
                  </a:moveTo>
                  <a:lnTo>
                    <a:pt x="114255" y="116387"/>
                  </a:lnTo>
                  <a:cubicBezTo>
                    <a:pt x="80744" y="119741"/>
                    <a:pt x="57446" y="119741"/>
                    <a:pt x="57446" y="119741"/>
                  </a:cubicBezTo>
                  <a:cubicBezTo>
                    <a:pt x="13404" y="119483"/>
                    <a:pt x="0" y="98838"/>
                    <a:pt x="0" y="60387"/>
                  </a:cubicBezTo>
                  <a:cubicBezTo>
                    <a:pt x="0" y="16000"/>
                    <a:pt x="24893" y="0"/>
                    <a:pt x="60957" y="0"/>
                  </a:cubicBezTo>
                  <a:cubicBezTo>
                    <a:pt x="99255" y="0"/>
                    <a:pt x="119680" y="16000"/>
                    <a:pt x="119680" y="54451"/>
                  </a:cubicBezTo>
                  <a:lnTo>
                    <a:pt x="119042" y="65548"/>
                  </a:lnTo>
                  <a:lnTo>
                    <a:pt x="18191" y="65548"/>
                  </a:lnTo>
                  <a:cubicBezTo>
                    <a:pt x="18191" y="92645"/>
                    <a:pt x="28085" y="107354"/>
                    <a:pt x="59361" y="107354"/>
                  </a:cubicBezTo>
                  <a:cubicBezTo>
                    <a:pt x="81063" y="107354"/>
                    <a:pt x="113617" y="105290"/>
                    <a:pt x="113617" y="1052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18"/>
            <p:cNvSpPr/>
            <p:nvPr/>
          </p:nvSpPr>
          <p:spPr>
            <a:xfrm>
              <a:off x="3819600" y="2910600"/>
              <a:ext cx="20400" cy="23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947" y="119813"/>
                  </a:moveTo>
                  <a:lnTo>
                    <a:pt x="0" y="119813"/>
                  </a:lnTo>
                  <a:lnTo>
                    <a:pt x="0" y="0"/>
                  </a:lnTo>
                  <a:lnTo>
                    <a:pt x="117894" y="0"/>
                  </a:lnTo>
                  <a:lnTo>
                    <a:pt x="117894" y="119813"/>
                  </a:lnTo>
                  <a:lnTo>
                    <a:pt x="58947" y="11981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01" name="Google Shape;301;p18"/>
            <p:cNvSpPr/>
            <p:nvPr/>
          </p:nvSpPr>
          <p:spPr>
            <a:xfrm>
              <a:off x="3872160" y="2978640"/>
              <a:ext cx="240900" cy="16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9596" y="54051"/>
                  </a:moveTo>
                  <a:cubicBezTo>
                    <a:pt x="109596" y="23534"/>
                    <a:pt x="102421" y="12155"/>
                    <a:pt x="86995" y="12155"/>
                  </a:cubicBezTo>
                  <a:cubicBezTo>
                    <a:pt x="71569" y="12155"/>
                    <a:pt x="62600" y="24310"/>
                    <a:pt x="62600" y="54051"/>
                  </a:cubicBezTo>
                  <a:lnTo>
                    <a:pt x="109596" y="54051"/>
                  </a:lnTo>
                  <a:moveTo>
                    <a:pt x="56322" y="97758"/>
                  </a:moveTo>
                  <a:cubicBezTo>
                    <a:pt x="53273" y="87931"/>
                    <a:pt x="52376" y="75000"/>
                    <a:pt x="52376" y="58706"/>
                  </a:cubicBezTo>
                  <a:lnTo>
                    <a:pt x="25650" y="62327"/>
                  </a:lnTo>
                  <a:cubicBezTo>
                    <a:pt x="15067" y="63620"/>
                    <a:pt x="10403" y="70086"/>
                    <a:pt x="10403" y="84568"/>
                  </a:cubicBezTo>
                  <a:cubicBezTo>
                    <a:pt x="10403" y="99568"/>
                    <a:pt x="15246" y="107586"/>
                    <a:pt x="23318" y="107586"/>
                  </a:cubicBezTo>
                  <a:cubicBezTo>
                    <a:pt x="36591" y="107586"/>
                    <a:pt x="54170" y="99051"/>
                    <a:pt x="56322" y="97758"/>
                  </a:cubicBezTo>
                  <a:moveTo>
                    <a:pt x="116233" y="105000"/>
                  </a:moveTo>
                  <a:lnTo>
                    <a:pt x="116591" y="116379"/>
                  </a:lnTo>
                  <a:cubicBezTo>
                    <a:pt x="97937" y="119741"/>
                    <a:pt x="84843" y="119741"/>
                    <a:pt x="84843" y="119741"/>
                  </a:cubicBezTo>
                  <a:cubicBezTo>
                    <a:pt x="73363" y="119741"/>
                    <a:pt x="65650" y="115086"/>
                    <a:pt x="60627" y="106810"/>
                  </a:cubicBezTo>
                  <a:lnTo>
                    <a:pt x="54887" y="110172"/>
                  </a:lnTo>
                  <a:cubicBezTo>
                    <a:pt x="53452" y="111206"/>
                    <a:pt x="39282" y="119741"/>
                    <a:pt x="22242" y="119741"/>
                  </a:cubicBezTo>
                  <a:cubicBezTo>
                    <a:pt x="7713" y="119741"/>
                    <a:pt x="0" y="107586"/>
                    <a:pt x="0" y="84827"/>
                  </a:cubicBezTo>
                  <a:cubicBezTo>
                    <a:pt x="0" y="58965"/>
                    <a:pt x="9327" y="53534"/>
                    <a:pt x="30313" y="50172"/>
                  </a:cubicBezTo>
                  <a:lnTo>
                    <a:pt x="52735" y="47327"/>
                  </a:lnTo>
                  <a:lnTo>
                    <a:pt x="52735" y="36982"/>
                  </a:lnTo>
                  <a:cubicBezTo>
                    <a:pt x="52735" y="20172"/>
                    <a:pt x="46995" y="13189"/>
                    <a:pt x="36771" y="13189"/>
                  </a:cubicBezTo>
                  <a:cubicBezTo>
                    <a:pt x="24394" y="13189"/>
                    <a:pt x="5201" y="15517"/>
                    <a:pt x="5201" y="15517"/>
                  </a:cubicBezTo>
                  <a:lnTo>
                    <a:pt x="4843" y="3103"/>
                  </a:lnTo>
                  <a:cubicBezTo>
                    <a:pt x="24215" y="0"/>
                    <a:pt x="37130" y="0"/>
                    <a:pt x="37130" y="0"/>
                  </a:cubicBezTo>
                  <a:cubicBezTo>
                    <a:pt x="49147" y="0"/>
                    <a:pt x="56681" y="5948"/>
                    <a:pt x="59730" y="18620"/>
                  </a:cubicBezTo>
                  <a:cubicBezTo>
                    <a:pt x="65829" y="5172"/>
                    <a:pt x="75515" y="0"/>
                    <a:pt x="86995" y="0"/>
                  </a:cubicBezTo>
                  <a:cubicBezTo>
                    <a:pt x="108340" y="0"/>
                    <a:pt x="119820" y="15775"/>
                    <a:pt x="119820" y="54310"/>
                  </a:cubicBezTo>
                  <a:lnTo>
                    <a:pt x="119282" y="65431"/>
                  </a:lnTo>
                  <a:lnTo>
                    <a:pt x="62600" y="65431"/>
                  </a:lnTo>
                  <a:cubicBezTo>
                    <a:pt x="62780" y="92586"/>
                    <a:pt x="68520" y="107068"/>
                    <a:pt x="85919" y="107068"/>
                  </a:cubicBezTo>
                  <a:cubicBezTo>
                    <a:pt x="98116" y="107068"/>
                    <a:pt x="116233" y="105000"/>
                    <a:pt x="116233" y="10500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18"/>
            <p:cNvSpPr/>
            <p:nvPr/>
          </p:nvSpPr>
          <p:spPr>
            <a:xfrm>
              <a:off x="4152960" y="2978280"/>
              <a:ext cx="834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368"/>
                  </a:moveTo>
                  <a:lnTo>
                    <a:pt x="28448" y="2368"/>
                  </a:lnTo>
                  <a:lnTo>
                    <a:pt x="28448" y="19210"/>
                  </a:lnTo>
                  <a:cubicBezTo>
                    <a:pt x="70344" y="4473"/>
                    <a:pt x="119482" y="0"/>
                    <a:pt x="119482" y="0"/>
                  </a:cubicBezTo>
                  <a:lnTo>
                    <a:pt x="119482" y="14210"/>
                  </a:lnTo>
                  <a:cubicBezTo>
                    <a:pt x="73448" y="18684"/>
                    <a:pt x="28448" y="31578"/>
                    <a:pt x="28448" y="31578"/>
                  </a:cubicBezTo>
                  <a:lnTo>
                    <a:pt x="28448" y="119736"/>
                  </a:lnTo>
                  <a:lnTo>
                    <a:pt x="0" y="119736"/>
                  </a:lnTo>
                  <a:lnTo>
                    <a:pt x="0" y="236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18"/>
            <p:cNvSpPr/>
            <p:nvPr/>
          </p:nvSpPr>
          <p:spPr>
            <a:xfrm>
              <a:off x="4266000" y="2917440"/>
              <a:ext cx="20400" cy="225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176"/>
                  </a:moveTo>
                  <a:lnTo>
                    <a:pt x="117894" y="34176"/>
                  </a:lnTo>
                  <a:lnTo>
                    <a:pt x="117894" y="119808"/>
                  </a:lnTo>
                  <a:lnTo>
                    <a:pt x="0" y="119808"/>
                  </a:lnTo>
                  <a:lnTo>
                    <a:pt x="0" y="34176"/>
                  </a:lnTo>
                  <a:moveTo>
                    <a:pt x="0" y="0"/>
                  </a:moveTo>
                  <a:lnTo>
                    <a:pt x="117894" y="0"/>
                  </a:lnTo>
                  <a:lnTo>
                    <a:pt x="117894" y="12864"/>
                  </a:lnTo>
                  <a:lnTo>
                    <a:pt x="0" y="12864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04" name="Google Shape;304;p18"/>
            <p:cNvSpPr/>
            <p:nvPr/>
          </p:nvSpPr>
          <p:spPr>
            <a:xfrm>
              <a:off x="4335840" y="2978280"/>
              <a:ext cx="1308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36"/>
                  </a:moveTo>
                  <a:lnTo>
                    <a:pt x="0" y="2368"/>
                  </a:lnTo>
                  <a:lnTo>
                    <a:pt x="18181" y="2368"/>
                  </a:lnTo>
                  <a:lnTo>
                    <a:pt x="18181" y="11052"/>
                  </a:lnTo>
                  <a:cubicBezTo>
                    <a:pt x="43966" y="0"/>
                    <a:pt x="68099" y="0"/>
                    <a:pt x="68099" y="0"/>
                  </a:cubicBezTo>
                  <a:cubicBezTo>
                    <a:pt x="110413" y="0"/>
                    <a:pt x="119669" y="14999"/>
                    <a:pt x="119669" y="57894"/>
                  </a:cubicBezTo>
                  <a:lnTo>
                    <a:pt x="119669" y="119736"/>
                  </a:lnTo>
                  <a:lnTo>
                    <a:pt x="101157" y="119736"/>
                  </a:lnTo>
                  <a:lnTo>
                    <a:pt x="101157" y="58684"/>
                  </a:lnTo>
                  <a:cubicBezTo>
                    <a:pt x="101157" y="24210"/>
                    <a:pt x="96198" y="12631"/>
                    <a:pt x="65454" y="12631"/>
                  </a:cubicBezTo>
                  <a:cubicBezTo>
                    <a:pt x="41652" y="12631"/>
                    <a:pt x="18181" y="22631"/>
                    <a:pt x="18181" y="22631"/>
                  </a:cubicBezTo>
                  <a:lnTo>
                    <a:pt x="18181" y="119736"/>
                  </a:lnTo>
                  <a:lnTo>
                    <a:pt x="0" y="11973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18"/>
            <p:cNvSpPr/>
            <p:nvPr/>
          </p:nvSpPr>
          <p:spPr>
            <a:xfrm>
              <a:off x="4504320" y="2978280"/>
              <a:ext cx="146400" cy="240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503" y="27166"/>
                  </a:moveTo>
                  <a:cubicBezTo>
                    <a:pt x="85503" y="13313"/>
                    <a:pt x="76363" y="8095"/>
                    <a:pt x="51302" y="8095"/>
                  </a:cubicBezTo>
                  <a:cubicBezTo>
                    <a:pt x="28304" y="8095"/>
                    <a:pt x="18280" y="13313"/>
                    <a:pt x="18280" y="27166"/>
                  </a:cubicBezTo>
                  <a:cubicBezTo>
                    <a:pt x="18280" y="41019"/>
                    <a:pt x="28304" y="46056"/>
                    <a:pt x="51302" y="46056"/>
                  </a:cubicBezTo>
                  <a:cubicBezTo>
                    <a:pt x="76363" y="46056"/>
                    <a:pt x="85503" y="41019"/>
                    <a:pt x="85503" y="27166"/>
                  </a:cubicBezTo>
                  <a:moveTo>
                    <a:pt x="33611" y="78980"/>
                  </a:moveTo>
                  <a:cubicBezTo>
                    <a:pt x="20638" y="84557"/>
                    <a:pt x="16511" y="87616"/>
                    <a:pt x="16511" y="94452"/>
                  </a:cubicBezTo>
                  <a:cubicBezTo>
                    <a:pt x="16511" y="106866"/>
                    <a:pt x="23882" y="111364"/>
                    <a:pt x="57199" y="111364"/>
                  </a:cubicBezTo>
                  <a:cubicBezTo>
                    <a:pt x="87272" y="111364"/>
                    <a:pt x="100245" y="106686"/>
                    <a:pt x="100245" y="94812"/>
                  </a:cubicBezTo>
                  <a:cubicBezTo>
                    <a:pt x="100245" y="81139"/>
                    <a:pt x="90515" y="79700"/>
                    <a:pt x="64570" y="79700"/>
                  </a:cubicBezTo>
                  <a:cubicBezTo>
                    <a:pt x="54250" y="79700"/>
                    <a:pt x="33611" y="78980"/>
                    <a:pt x="33611" y="78980"/>
                  </a:cubicBezTo>
                  <a:moveTo>
                    <a:pt x="0" y="94992"/>
                  </a:moveTo>
                  <a:cubicBezTo>
                    <a:pt x="0" y="85277"/>
                    <a:pt x="7665" y="81139"/>
                    <a:pt x="22113" y="74842"/>
                  </a:cubicBezTo>
                  <a:cubicBezTo>
                    <a:pt x="17395" y="73043"/>
                    <a:pt x="15331" y="68905"/>
                    <a:pt x="15331" y="64047"/>
                  </a:cubicBezTo>
                  <a:cubicBezTo>
                    <a:pt x="15331" y="61169"/>
                    <a:pt x="24176" y="51454"/>
                    <a:pt x="24176" y="51454"/>
                  </a:cubicBezTo>
                  <a:cubicBezTo>
                    <a:pt x="12383" y="48575"/>
                    <a:pt x="1769" y="42098"/>
                    <a:pt x="1769" y="27166"/>
                  </a:cubicBezTo>
                  <a:cubicBezTo>
                    <a:pt x="1769" y="7736"/>
                    <a:pt x="21228" y="0"/>
                    <a:pt x="51302" y="0"/>
                  </a:cubicBezTo>
                  <a:cubicBezTo>
                    <a:pt x="65454" y="0"/>
                    <a:pt x="79901" y="2158"/>
                    <a:pt x="79901" y="2158"/>
                  </a:cubicBezTo>
                  <a:lnTo>
                    <a:pt x="119705" y="1619"/>
                  </a:lnTo>
                  <a:lnTo>
                    <a:pt x="119705" y="10074"/>
                  </a:lnTo>
                  <a:lnTo>
                    <a:pt x="92285" y="9715"/>
                  </a:lnTo>
                  <a:cubicBezTo>
                    <a:pt x="98181" y="13133"/>
                    <a:pt x="102309" y="17811"/>
                    <a:pt x="102309" y="27166"/>
                  </a:cubicBezTo>
                  <a:cubicBezTo>
                    <a:pt x="102309" y="47676"/>
                    <a:pt x="84914" y="53973"/>
                    <a:pt x="50417" y="53973"/>
                  </a:cubicBezTo>
                  <a:cubicBezTo>
                    <a:pt x="48058" y="53973"/>
                    <a:pt x="39508" y="53793"/>
                    <a:pt x="36560" y="53433"/>
                  </a:cubicBezTo>
                  <a:cubicBezTo>
                    <a:pt x="30958" y="61169"/>
                    <a:pt x="30958" y="63328"/>
                    <a:pt x="30958" y="63328"/>
                  </a:cubicBezTo>
                  <a:cubicBezTo>
                    <a:pt x="30958" y="70164"/>
                    <a:pt x="33022" y="71064"/>
                    <a:pt x="65749" y="71244"/>
                  </a:cubicBezTo>
                  <a:cubicBezTo>
                    <a:pt x="102899" y="71244"/>
                    <a:pt x="117051" y="75022"/>
                    <a:pt x="117051" y="94452"/>
                  </a:cubicBezTo>
                  <a:cubicBezTo>
                    <a:pt x="117051" y="112443"/>
                    <a:pt x="96412" y="119820"/>
                    <a:pt x="56904" y="119820"/>
                  </a:cubicBezTo>
                  <a:cubicBezTo>
                    <a:pt x="12972" y="119820"/>
                    <a:pt x="0" y="113703"/>
                    <a:pt x="0" y="9499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18"/>
            <p:cNvSpPr/>
            <p:nvPr/>
          </p:nvSpPr>
          <p:spPr>
            <a:xfrm>
              <a:off x="5334120" y="260136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307" name="Google Shape;307;p18"/>
            <p:cNvSpPr/>
            <p:nvPr/>
          </p:nvSpPr>
          <p:spPr>
            <a:xfrm>
              <a:off x="5551920" y="2475360"/>
              <a:ext cx="219000" cy="252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829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2" y="5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308" name="Google Shape;308;p18"/>
            <p:cNvSpPr/>
            <p:nvPr/>
          </p:nvSpPr>
          <p:spPr>
            <a:xfrm>
              <a:off x="5334120" y="234972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309" name="Google Shape;309;p18"/>
            <p:cNvSpPr/>
            <p:nvPr/>
          </p:nvSpPr>
          <p:spPr>
            <a:xfrm>
              <a:off x="5334120" y="247536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2" y="119828"/>
                  </a:lnTo>
                  <a:lnTo>
                    <a:pt x="119802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s - people - better learning payoff">
  <p:cSld name="TITLE_2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sp>
        <p:nvSpPr>
          <p:cNvPr id="312" name="Google Shape;312;p19"/>
          <p:cNvSpPr txBox="1">
            <a:spLocks noGrp="1"/>
          </p:cNvSpPr>
          <p:nvPr>
            <p:ph type="title"/>
          </p:nvPr>
        </p:nvSpPr>
        <p:spPr>
          <a:xfrm>
            <a:off x="311700" y="2456571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grpSp>
        <p:nvGrpSpPr>
          <p:cNvPr id="313" name="Google Shape;313;p19"/>
          <p:cNvGrpSpPr/>
          <p:nvPr/>
        </p:nvGrpSpPr>
        <p:grpSpPr>
          <a:xfrm>
            <a:off x="3682254" y="4022298"/>
            <a:ext cx="2094716" cy="605032"/>
            <a:chOff x="3682254" y="4022298"/>
            <a:chExt cx="2094716" cy="605032"/>
          </a:xfrm>
        </p:grpSpPr>
        <p:sp>
          <p:nvSpPr>
            <p:cNvPr id="314" name="Google Shape;314;p19"/>
            <p:cNvSpPr/>
            <p:nvPr/>
          </p:nvSpPr>
          <p:spPr>
            <a:xfrm>
              <a:off x="3682254" y="4129517"/>
              <a:ext cx="209100" cy="29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799" y="107440"/>
                    <a:pt x="56272" y="107440"/>
                    <a:pt x="5627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19"/>
            <p:cNvSpPr/>
            <p:nvPr/>
          </p:nvSpPr>
          <p:spPr>
            <a:xfrm>
              <a:off x="3916586" y="4134752"/>
              <a:ext cx="239400" cy="45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17" y="0"/>
                  </a:moveTo>
                  <a:lnTo>
                    <a:pt x="54698" y="66341"/>
                  </a:lnTo>
                  <a:lnTo>
                    <a:pt x="64881" y="66341"/>
                  </a:lnTo>
                  <a:lnTo>
                    <a:pt x="102677" y="0"/>
                  </a:lnTo>
                  <a:lnTo>
                    <a:pt x="119895" y="0"/>
                  </a:lnTo>
                  <a:lnTo>
                    <a:pt x="52073" y="119944"/>
                  </a:lnTo>
                  <a:lnTo>
                    <a:pt x="34960" y="119944"/>
                  </a:lnTo>
                  <a:lnTo>
                    <a:pt x="60892" y="74062"/>
                  </a:lnTo>
                  <a:lnTo>
                    <a:pt x="41469" y="74062"/>
                  </a:lnTo>
                  <a:lnTo>
                    <a:pt x="0" y="0"/>
                  </a:lnTo>
                  <a:lnTo>
                    <a:pt x="17217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16" name="Google Shape;316;p19"/>
            <p:cNvSpPr/>
            <p:nvPr/>
          </p:nvSpPr>
          <p:spPr>
            <a:xfrm>
              <a:off x="4181911" y="4129517"/>
              <a:ext cx="209100" cy="29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679" y="107440"/>
                    <a:pt x="56152" y="107440"/>
                    <a:pt x="5615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19"/>
            <p:cNvSpPr/>
            <p:nvPr/>
          </p:nvSpPr>
          <p:spPr>
            <a:xfrm>
              <a:off x="4420221" y="4046380"/>
              <a:ext cx="174600" cy="375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798" y="37704"/>
                  </a:moveTo>
                  <a:lnTo>
                    <a:pt x="51798" y="82027"/>
                  </a:lnTo>
                  <a:cubicBezTo>
                    <a:pt x="51798" y="104490"/>
                    <a:pt x="54964" y="110239"/>
                    <a:pt x="82733" y="110239"/>
                  </a:cubicBezTo>
                  <a:cubicBezTo>
                    <a:pt x="93525" y="110239"/>
                    <a:pt x="118273" y="108969"/>
                    <a:pt x="118273" y="108969"/>
                  </a:cubicBezTo>
                  <a:lnTo>
                    <a:pt x="119856" y="118128"/>
                  </a:lnTo>
                  <a:cubicBezTo>
                    <a:pt x="94388" y="119933"/>
                    <a:pt x="80863" y="119933"/>
                    <a:pt x="80863" y="119933"/>
                  </a:cubicBezTo>
                  <a:cubicBezTo>
                    <a:pt x="42589" y="119933"/>
                    <a:pt x="28633" y="113247"/>
                    <a:pt x="28633" y="87442"/>
                  </a:cubicBezTo>
                  <a:lnTo>
                    <a:pt x="28633" y="37704"/>
                  </a:lnTo>
                  <a:lnTo>
                    <a:pt x="0" y="37704"/>
                  </a:lnTo>
                  <a:lnTo>
                    <a:pt x="0" y="28211"/>
                  </a:lnTo>
                  <a:lnTo>
                    <a:pt x="28633" y="28211"/>
                  </a:lnTo>
                  <a:lnTo>
                    <a:pt x="28633" y="0"/>
                  </a:lnTo>
                  <a:lnTo>
                    <a:pt x="51798" y="0"/>
                  </a:lnTo>
                  <a:lnTo>
                    <a:pt x="51798" y="28211"/>
                  </a:lnTo>
                  <a:lnTo>
                    <a:pt x="116402" y="28211"/>
                  </a:lnTo>
                  <a:lnTo>
                    <a:pt x="116402" y="37704"/>
                  </a:lnTo>
                  <a:lnTo>
                    <a:pt x="51798" y="3770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19"/>
            <p:cNvSpPr/>
            <p:nvPr/>
          </p:nvSpPr>
          <p:spPr>
            <a:xfrm>
              <a:off x="4630890" y="4022298"/>
              <a:ext cx="33600" cy="393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8"/>
                  </a:moveTo>
                  <a:lnTo>
                    <a:pt x="119250" y="34258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58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22"/>
                  </a:lnTo>
                  <a:lnTo>
                    <a:pt x="0" y="12822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19" name="Google Shape;319;p19"/>
            <p:cNvSpPr/>
            <p:nvPr/>
          </p:nvSpPr>
          <p:spPr>
            <a:xfrm>
              <a:off x="4737271" y="4129098"/>
              <a:ext cx="388200" cy="28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3"/>
                  </a:lnTo>
                  <a:lnTo>
                    <a:pt x="10226" y="2363"/>
                  </a:lnTo>
                  <a:lnTo>
                    <a:pt x="10226" y="11028"/>
                  </a:lnTo>
                  <a:cubicBezTo>
                    <a:pt x="23495" y="0"/>
                    <a:pt x="36828" y="0"/>
                    <a:pt x="36828" y="0"/>
                  </a:cubicBezTo>
                  <a:cubicBezTo>
                    <a:pt x="48867" y="0"/>
                    <a:pt x="55275" y="3763"/>
                    <a:pt x="59611" y="12428"/>
                  </a:cubicBezTo>
                  <a:cubicBezTo>
                    <a:pt x="74886" y="0"/>
                    <a:pt x="90873" y="0"/>
                    <a:pt x="90873" y="0"/>
                  </a:cubicBezTo>
                  <a:cubicBezTo>
                    <a:pt x="114563" y="0"/>
                    <a:pt x="119935" y="14617"/>
                    <a:pt x="119935" y="58030"/>
                  </a:cubicBezTo>
                  <a:lnTo>
                    <a:pt x="119935" y="119912"/>
                  </a:lnTo>
                  <a:lnTo>
                    <a:pt x="109644" y="119912"/>
                  </a:lnTo>
                  <a:lnTo>
                    <a:pt x="109644" y="58730"/>
                  </a:lnTo>
                  <a:cubicBezTo>
                    <a:pt x="109644" y="24245"/>
                    <a:pt x="106860" y="12691"/>
                    <a:pt x="89708" y="12691"/>
                  </a:cubicBezTo>
                  <a:cubicBezTo>
                    <a:pt x="75404" y="12691"/>
                    <a:pt x="63236" y="22582"/>
                    <a:pt x="63236" y="22582"/>
                  </a:cubicBezTo>
                  <a:cubicBezTo>
                    <a:pt x="65177" y="29146"/>
                    <a:pt x="65889" y="43238"/>
                    <a:pt x="65889" y="58730"/>
                  </a:cubicBezTo>
                  <a:lnTo>
                    <a:pt x="65889" y="119912"/>
                  </a:lnTo>
                  <a:lnTo>
                    <a:pt x="55469" y="119912"/>
                  </a:lnTo>
                  <a:lnTo>
                    <a:pt x="55469" y="59256"/>
                  </a:lnTo>
                  <a:cubicBezTo>
                    <a:pt x="55469" y="23982"/>
                    <a:pt x="52686" y="12691"/>
                    <a:pt x="35598" y="12691"/>
                  </a:cubicBezTo>
                  <a:cubicBezTo>
                    <a:pt x="22071" y="12691"/>
                    <a:pt x="10226" y="22582"/>
                    <a:pt x="10226" y="22582"/>
                  </a:cubicBezTo>
                  <a:lnTo>
                    <a:pt x="10226" y="119912"/>
                  </a:lnTo>
                  <a:lnTo>
                    <a:pt x="0" y="11991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19"/>
            <p:cNvSpPr/>
            <p:nvPr/>
          </p:nvSpPr>
          <p:spPr>
            <a:xfrm>
              <a:off x="5182900" y="4129098"/>
              <a:ext cx="227100" cy="29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66" y="54163"/>
                  </a:moveTo>
                  <a:cubicBezTo>
                    <a:pt x="102066" y="23090"/>
                    <a:pt x="89225" y="12017"/>
                    <a:pt x="61217" y="12017"/>
                  </a:cubicBezTo>
                  <a:cubicBezTo>
                    <a:pt x="34206" y="12017"/>
                    <a:pt x="18154" y="23519"/>
                    <a:pt x="18154" y="54163"/>
                  </a:cubicBezTo>
                  <a:lnTo>
                    <a:pt x="102066" y="54163"/>
                  </a:lnTo>
                  <a:moveTo>
                    <a:pt x="113911" y="105321"/>
                  </a:moveTo>
                  <a:lnTo>
                    <a:pt x="114464" y="116652"/>
                  </a:lnTo>
                  <a:cubicBezTo>
                    <a:pt x="80922" y="119914"/>
                    <a:pt x="57675" y="119914"/>
                    <a:pt x="57675" y="119914"/>
                  </a:cubicBezTo>
                  <a:cubicBezTo>
                    <a:pt x="13394" y="119656"/>
                    <a:pt x="0" y="98884"/>
                    <a:pt x="0" y="60429"/>
                  </a:cubicBezTo>
                  <a:cubicBezTo>
                    <a:pt x="0" y="15879"/>
                    <a:pt x="25018" y="0"/>
                    <a:pt x="61217" y="0"/>
                  </a:cubicBezTo>
                  <a:cubicBezTo>
                    <a:pt x="99630" y="0"/>
                    <a:pt x="119889" y="15879"/>
                    <a:pt x="119889" y="54678"/>
                  </a:cubicBezTo>
                  <a:lnTo>
                    <a:pt x="119225" y="65665"/>
                  </a:lnTo>
                  <a:lnTo>
                    <a:pt x="18154" y="65665"/>
                  </a:lnTo>
                  <a:cubicBezTo>
                    <a:pt x="18154" y="92875"/>
                    <a:pt x="28228" y="107467"/>
                    <a:pt x="59446" y="107467"/>
                  </a:cubicBezTo>
                  <a:cubicBezTo>
                    <a:pt x="81143" y="107467"/>
                    <a:pt x="113911" y="105321"/>
                    <a:pt x="113911" y="1053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19"/>
            <p:cNvSpPr/>
            <p:nvPr/>
          </p:nvSpPr>
          <p:spPr>
            <a:xfrm>
              <a:off x="5522776" y="4273801"/>
              <a:ext cx="127500" cy="146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322" name="Google Shape;322;p19"/>
            <p:cNvSpPr/>
            <p:nvPr/>
          </p:nvSpPr>
          <p:spPr>
            <a:xfrm>
              <a:off x="5649470" y="4200507"/>
              <a:ext cx="127500" cy="14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829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2" y="5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323" name="Google Shape;323;p19"/>
            <p:cNvSpPr/>
            <p:nvPr/>
          </p:nvSpPr>
          <p:spPr>
            <a:xfrm>
              <a:off x="5522776" y="4127213"/>
              <a:ext cx="127500" cy="146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324" name="Google Shape;324;p19"/>
            <p:cNvSpPr/>
            <p:nvPr/>
          </p:nvSpPr>
          <p:spPr>
            <a:xfrm>
              <a:off x="5522776" y="4200507"/>
              <a:ext cx="127500" cy="146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2" y="119828"/>
                  </a:lnTo>
                  <a:lnTo>
                    <a:pt x="119802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325" name="Google Shape;325;p19"/>
            <p:cNvSpPr/>
            <p:nvPr/>
          </p:nvSpPr>
          <p:spPr>
            <a:xfrm>
              <a:off x="4127464" y="4471486"/>
              <a:ext cx="65700" cy="119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830" y="76056"/>
                  </a:moveTo>
                  <a:cubicBezTo>
                    <a:pt x="100830" y="53661"/>
                    <a:pt x="93162" y="43521"/>
                    <a:pt x="64025" y="43521"/>
                  </a:cubicBezTo>
                  <a:cubicBezTo>
                    <a:pt x="40638" y="43521"/>
                    <a:pt x="18402" y="49014"/>
                    <a:pt x="18402" y="49014"/>
                  </a:cubicBezTo>
                  <a:lnTo>
                    <a:pt x="18402" y="110070"/>
                  </a:lnTo>
                  <a:cubicBezTo>
                    <a:pt x="39488" y="110915"/>
                    <a:pt x="48690" y="110915"/>
                    <a:pt x="48690" y="110915"/>
                  </a:cubicBezTo>
                  <a:cubicBezTo>
                    <a:pt x="93546" y="110915"/>
                    <a:pt x="100830" y="100140"/>
                    <a:pt x="100830" y="76056"/>
                  </a:cubicBezTo>
                  <a:moveTo>
                    <a:pt x="119616" y="76056"/>
                  </a:moveTo>
                  <a:cubicBezTo>
                    <a:pt x="119616" y="107746"/>
                    <a:pt x="104281" y="119788"/>
                    <a:pt x="48690" y="119788"/>
                  </a:cubicBezTo>
                  <a:cubicBezTo>
                    <a:pt x="29520" y="119788"/>
                    <a:pt x="0" y="118098"/>
                    <a:pt x="0" y="118098"/>
                  </a:cubicBezTo>
                  <a:lnTo>
                    <a:pt x="0" y="0"/>
                  </a:lnTo>
                  <a:lnTo>
                    <a:pt x="18402" y="0"/>
                  </a:lnTo>
                  <a:lnTo>
                    <a:pt x="18402" y="40774"/>
                  </a:lnTo>
                  <a:cubicBezTo>
                    <a:pt x="41789" y="34647"/>
                    <a:pt x="65559" y="34647"/>
                    <a:pt x="65559" y="34647"/>
                  </a:cubicBezTo>
                  <a:cubicBezTo>
                    <a:pt x="106964" y="34647"/>
                    <a:pt x="119616" y="46901"/>
                    <a:pt x="119616" y="7605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19"/>
            <p:cNvSpPr/>
            <p:nvPr/>
          </p:nvSpPr>
          <p:spPr>
            <a:xfrm>
              <a:off x="4209972" y="4505830"/>
              <a:ext cx="66900" cy="84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19"/>
            <p:cNvSpPr/>
            <p:nvPr/>
          </p:nvSpPr>
          <p:spPr>
            <a:xfrm>
              <a:off x="4288920" y="4481957"/>
              <a:ext cx="51600" cy="108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497" y="37687"/>
                  </a:moveTo>
                  <a:lnTo>
                    <a:pt x="51497" y="81849"/>
                  </a:lnTo>
                  <a:cubicBezTo>
                    <a:pt x="51497" y="104277"/>
                    <a:pt x="54898" y="110057"/>
                    <a:pt x="82591" y="110057"/>
                  </a:cubicBezTo>
                  <a:cubicBezTo>
                    <a:pt x="93279" y="110057"/>
                    <a:pt x="117570" y="108670"/>
                    <a:pt x="117570" y="108670"/>
                  </a:cubicBezTo>
                  <a:lnTo>
                    <a:pt x="119514" y="117919"/>
                  </a:lnTo>
                  <a:cubicBezTo>
                    <a:pt x="93765" y="119768"/>
                    <a:pt x="80647" y="119768"/>
                    <a:pt x="80647" y="119768"/>
                  </a:cubicBezTo>
                  <a:cubicBezTo>
                    <a:pt x="42267" y="119768"/>
                    <a:pt x="28663" y="113063"/>
                    <a:pt x="28663" y="87167"/>
                  </a:cubicBezTo>
                  <a:lnTo>
                    <a:pt x="28663" y="37687"/>
                  </a:lnTo>
                  <a:lnTo>
                    <a:pt x="0" y="37687"/>
                  </a:lnTo>
                  <a:lnTo>
                    <a:pt x="0" y="28208"/>
                  </a:lnTo>
                  <a:lnTo>
                    <a:pt x="28663" y="28208"/>
                  </a:lnTo>
                  <a:lnTo>
                    <a:pt x="28663" y="0"/>
                  </a:lnTo>
                  <a:lnTo>
                    <a:pt x="51497" y="0"/>
                  </a:lnTo>
                  <a:lnTo>
                    <a:pt x="51497" y="28208"/>
                  </a:lnTo>
                  <a:lnTo>
                    <a:pt x="115627" y="28208"/>
                  </a:lnTo>
                  <a:lnTo>
                    <a:pt x="115627" y="37687"/>
                  </a:lnTo>
                  <a:lnTo>
                    <a:pt x="51497" y="3768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19"/>
            <p:cNvSpPr/>
            <p:nvPr/>
          </p:nvSpPr>
          <p:spPr>
            <a:xfrm>
              <a:off x="4346299" y="4481957"/>
              <a:ext cx="51600" cy="108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497" y="37687"/>
                  </a:moveTo>
                  <a:lnTo>
                    <a:pt x="51497" y="81849"/>
                  </a:lnTo>
                  <a:cubicBezTo>
                    <a:pt x="51497" y="104277"/>
                    <a:pt x="54898" y="110057"/>
                    <a:pt x="82591" y="110057"/>
                  </a:cubicBezTo>
                  <a:cubicBezTo>
                    <a:pt x="93279" y="110057"/>
                    <a:pt x="117570" y="108670"/>
                    <a:pt x="117570" y="108670"/>
                  </a:cubicBezTo>
                  <a:lnTo>
                    <a:pt x="119514" y="117919"/>
                  </a:lnTo>
                  <a:cubicBezTo>
                    <a:pt x="93765" y="119768"/>
                    <a:pt x="80647" y="119768"/>
                    <a:pt x="80647" y="119768"/>
                  </a:cubicBezTo>
                  <a:cubicBezTo>
                    <a:pt x="42267" y="119768"/>
                    <a:pt x="28663" y="113063"/>
                    <a:pt x="28663" y="87167"/>
                  </a:cubicBezTo>
                  <a:lnTo>
                    <a:pt x="28663" y="37687"/>
                  </a:lnTo>
                  <a:lnTo>
                    <a:pt x="0" y="37687"/>
                  </a:lnTo>
                  <a:lnTo>
                    <a:pt x="0" y="28208"/>
                  </a:lnTo>
                  <a:lnTo>
                    <a:pt x="28663" y="28208"/>
                  </a:lnTo>
                  <a:lnTo>
                    <a:pt x="28663" y="0"/>
                  </a:lnTo>
                  <a:lnTo>
                    <a:pt x="51497" y="0"/>
                  </a:lnTo>
                  <a:lnTo>
                    <a:pt x="51497" y="28208"/>
                  </a:lnTo>
                  <a:lnTo>
                    <a:pt x="115627" y="28208"/>
                  </a:lnTo>
                  <a:lnTo>
                    <a:pt x="115627" y="37687"/>
                  </a:lnTo>
                  <a:lnTo>
                    <a:pt x="51497" y="3768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19"/>
            <p:cNvSpPr/>
            <p:nvPr/>
          </p:nvSpPr>
          <p:spPr>
            <a:xfrm>
              <a:off x="4407866" y="4505830"/>
              <a:ext cx="66900" cy="84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19"/>
            <p:cNvSpPr/>
            <p:nvPr/>
          </p:nvSpPr>
          <p:spPr>
            <a:xfrm>
              <a:off x="4494772" y="4505830"/>
              <a:ext cx="41400" cy="83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418"/>
                  </a:moveTo>
                  <a:lnTo>
                    <a:pt x="28484" y="2418"/>
                  </a:lnTo>
                  <a:lnTo>
                    <a:pt x="28484" y="19345"/>
                  </a:lnTo>
                  <a:cubicBezTo>
                    <a:pt x="70303" y="4534"/>
                    <a:pt x="119393" y="0"/>
                    <a:pt x="119393" y="0"/>
                  </a:cubicBezTo>
                  <a:lnTo>
                    <a:pt x="119393" y="14206"/>
                  </a:lnTo>
                  <a:cubicBezTo>
                    <a:pt x="73333" y="18740"/>
                    <a:pt x="28484" y="31738"/>
                    <a:pt x="28484" y="31738"/>
                  </a:cubicBezTo>
                  <a:lnTo>
                    <a:pt x="28484" y="119697"/>
                  </a:lnTo>
                  <a:lnTo>
                    <a:pt x="0" y="119697"/>
                  </a:lnTo>
                  <a:lnTo>
                    <a:pt x="0" y="241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19"/>
            <p:cNvSpPr/>
            <p:nvPr/>
          </p:nvSpPr>
          <p:spPr>
            <a:xfrm>
              <a:off x="4585029" y="4471486"/>
              <a:ext cx="10200" cy="117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775" y="119785"/>
                  </a:moveTo>
                  <a:lnTo>
                    <a:pt x="0" y="119785"/>
                  </a:lnTo>
                  <a:lnTo>
                    <a:pt x="0" y="0"/>
                  </a:lnTo>
                  <a:lnTo>
                    <a:pt x="117551" y="0"/>
                  </a:lnTo>
                  <a:lnTo>
                    <a:pt x="117551" y="119785"/>
                  </a:lnTo>
                  <a:lnTo>
                    <a:pt x="58775" y="11978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32" name="Google Shape;332;p19"/>
            <p:cNvSpPr/>
            <p:nvPr/>
          </p:nvSpPr>
          <p:spPr>
            <a:xfrm>
              <a:off x="4617278" y="4505830"/>
              <a:ext cx="66900" cy="84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19"/>
            <p:cNvSpPr/>
            <p:nvPr/>
          </p:nvSpPr>
          <p:spPr>
            <a:xfrm>
              <a:off x="4699368" y="4505830"/>
              <a:ext cx="73200" cy="84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1828" y="62079"/>
                  </a:moveTo>
                  <a:cubicBezTo>
                    <a:pt x="23657" y="63564"/>
                    <a:pt x="16800" y="70990"/>
                    <a:pt x="16800" y="84653"/>
                  </a:cubicBezTo>
                  <a:cubicBezTo>
                    <a:pt x="16800" y="99504"/>
                    <a:pt x="24342" y="108118"/>
                    <a:pt x="39428" y="108118"/>
                  </a:cubicBezTo>
                  <a:cubicBezTo>
                    <a:pt x="61371" y="108118"/>
                    <a:pt x="86057" y="100099"/>
                    <a:pt x="86057" y="100099"/>
                  </a:cubicBezTo>
                  <a:lnTo>
                    <a:pt x="86057" y="58217"/>
                  </a:lnTo>
                  <a:lnTo>
                    <a:pt x="41828" y="62079"/>
                  </a:lnTo>
                  <a:moveTo>
                    <a:pt x="102171" y="98316"/>
                  </a:moveTo>
                  <a:cubicBezTo>
                    <a:pt x="102857" y="105148"/>
                    <a:pt x="110742" y="107524"/>
                    <a:pt x="119657" y="108415"/>
                  </a:cubicBezTo>
                  <a:lnTo>
                    <a:pt x="118971" y="119405"/>
                  </a:lnTo>
                  <a:cubicBezTo>
                    <a:pt x="105599" y="119405"/>
                    <a:pt x="95657" y="117326"/>
                    <a:pt x="88114" y="110198"/>
                  </a:cubicBezTo>
                  <a:cubicBezTo>
                    <a:pt x="62742" y="119702"/>
                    <a:pt x="37028" y="119702"/>
                    <a:pt x="37028" y="119702"/>
                  </a:cubicBezTo>
                  <a:cubicBezTo>
                    <a:pt x="13371" y="119702"/>
                    <a:pt x="0" y="108118"/>
                    <a:pt x="0" y="84950"/>
                  </a:cubicBezTo>
                  <a:cubicBezTo>
                    <a:pt x="0" y="63861"/>
                    <a:pt x="12342" y="53762"/>
                    <a:pt x="39771" y="51386"/>
                  </a:cubicBezTo>
                  <a:lnTo>
                    <a:pt x="86057" y="47524"/>
                  </a:lnTo>
                  <a:lnTo>
                    <a:pt x="86057" y="36534"/>
                  </a:lnTo>
                  <a:cubicBezTo>
                    <a:pt x="86057" y="19009"/>
                    <a:pt x="76800" y="12475"/>
                    <a:pt x="59314" y="12475"/>
                  </a:cubicBezTo>
                  <a:cubicBezTo>
                    <a:pt x="39771" y="12475"/>
                    <a:pt x="8228" y="16039"/>
                    <a:pt x="8228" y="16039"/>
                  </a:cubicBezTo>
                  <a:lnTo>
                    <a:pt x="7199" y="4752"/>
                  </a:lnTo>
                  <a:cubicBezTo>
                    <a:pt x="37028" y="0"/>
                    <a:pt x="59999" y="0"/>
                    <a:pt x="59999" y="0"/>
                  </a:cubicBezTo>
                  <a:cubicBezTo>
                    <a:pt x="89485" y="0"/>
                    <a:pt x="102171" y="12178"/>
                    <a:pt x="102171" y="36534"/>
                  </a:cubicBezTo>
                  <a:lnTo>
                    <a:pt x="102171" y="9831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19"/>
            <p:cNvSpPr/>
            <p:nvPr/>
          </p:nvSpPr>
          <p:spPr>
            <a:xfrm>
              <a:off x="4787740" y="4505830"/>
              <a:ext cx="41400" cy="83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418"/>
                  </a:moveTo>
                  <a:lnTo>
                    <a:pt x="28484" y="2418"/>
                  </a:lnTo>
                  <a:lnTo>
                    <a:pt x="28484" y="19345"/>
                  </a:lnTo>
                  <a:cubicBezTo>
                    <a:pt x="70303" y="4534"/>
                    <a:pt x="119393" y="0"/>
                    <a:pt x="119393" y="0"/>
                  </a:cubicBezTo>
                  <a:lnTo>
                    <a:pt x="119393" y="14206"/>
                  </a:lnTo>
                  <a:cubicBezTo>
                    <a:pt x="73333" y="18740"/>
                    <a:pt x="28484" y="31738"/>
                    <a:pt x="28484" y="31738"/>
                  </a:cubicBezTo>
                  <a:lnTo>
                    <a:pt x="28484" y="119697"/>
                  </a:lnTo>
                  <a:lnTo>
                    <a:pt x="0" y="119697"/>
                  </a:lnTo>
                  <a:lnTo>
                    <a:pt x="0" y="241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19"/>
            <p:cNvSpPr/>
            <p:nvPr/>
          </p:nvSpPr>
          <p:spPr>
            <a:xfrm>
              <a:off x="4843652" y="4505830"/>
              <a:ext cx="64800" cy="83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697"/>
                  </a:moveTo>
                  <a:lnTo>
                    <a:pt x="0" y="2418"/>
                  </a:lnTo>
                  <a:lnTo>
                    <a:pt x="18252" y="2418"/>
                  </a:lnTo>
                  <a:lnTo>
                    <a:pt x="18252" y="10881"/>
                  </a:lnTo>
                  <a:cubicBezTo>
                    <a:pt x="43883" y="0"/>
                    <a:pt x="68349" y="0"/>
                    <a:pt x="68349" y="0"/>
                  </a:cubicBezTo>
                  <a:cubicBezTo>
                    <a:pt x="110291" y="0"/>
                    <a:pt x="119611" y="15113"/>
                    <a:pt x="119611" y="58035"/>
                  </a:cubicBezTo>
                  <a:lnTo>
                    <a:pt x="119611" y="119697"/>
                  </a:lnTo>
                  <a:lnTo>
                    <a:pt x="100970" y="119697"/>
                  </a:lnTo>
                  <a:lnTo>
                    <a:pt x="100970" y="58639"/>
                  </a:lnTo>
                  <a:cubicBezTo>
                    <a:pt x="100970" y="24181"/>
                    <a:pt x="96310" y="12695"/>
                    <a:pt x="65631" y="12695"/>
                  </a:cubicBezTo>
                  <a:cubicBezTo>
                    <a:pt x="41553" y="12695"/>
                    <a:pt x="18252" y="22367"/>
                    <a:pt x="18252" y="22367"/>
                  </a:cubicBezTo>
                  <a:lnTo>
                    <a:pt x="18252" y="119697"/>
                  </a:lnTo>
                  <a:lnTo>
                    <a:pt x="0" y="11969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19"/>
            <p:cNvSpPr/>
            <p:nvPr/>
          </p:nvSpPr>
          <p:spPr>
            <a:xfrm>
              <a:off x="4932234" y="4475046"/>
              <a:ext cx="10200" cy="113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4"/>
                  </a:moveTo>
                  <a:lnTo>
                    <a:pt x="117551" y="34254"/>
                  </a:lnTo>
                  <a:lnTo>
                    <a:pt x="117551" y="119779"/>
                  </a:lnTo>
                  <a:lnTo>
                    <a:pt x="0" y="119779"/>
                  </a:lnTo>
                  <a:lnTo>
                    <a:pt x="0" y="34254"/>
                  </a:lnTo>
                  <a:moveTo>
                    <a:pt x="0" y="0"/>
                  </a:moveTo>
                  <a:lnTo>
                    <a:pt x="117551" y="0"/>
                  </a:lnTo>
                  <a:lnTo>
                    <a:pt x="117551" y="12817"/>
                  </a:lnTo>
                  <a:lnTo>
                    <a:pt x="0" y="12817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37" name="Google Shape;337;p19"/>
            <p:cNvSpPr/>
            <p:nvPr/>
          </p:nvSpPr>
          <p:spPr>
            <a:xfrm>
              <a:off x="4967415" y="4505830"/>
              <a:ext cx="64800" cy="83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697"/>
                  </a:moveTo>
                  <a:lnTo>
                    <a:pt x="0" y="2418"/>
                  </a:lnTo>
                  <a:lnTo>
                    <a:pt x="18252" y="2418"/>
                  </a:lnTo>
                  <a:lnTo>
                    <a:pt x="18252" y="10881"/>
                  </a:lnTo>
                  <a:cubicBezTo>
                    <a:pt x="43883" y="0"/>
                    <a:pt x="68349" y="0"/>
                    <a:pt x="68349" y="0"/>
                  </a:cubicBezTo>
                  <a:cubicBezTo>
                    <a:pt x="110291" y="0"/>
                    <a:pt x="119611" y="15113"/>
                    <a:pt x="119611" y="58035"/>
                  </a:cubicBezTo>
                  <a:lnTo>
                    <a:pt x="119611" y="119697"/>
                  </a:lnTo>
                  <a:lnTo>
                    <a:pt x="100970" y="119697"/>
                  </a:lnTo>
                  <a:lnTo>
                    <a:pt x="100970" y="58639"/>
                  </a:lnTo>
                  <a:cubicBezTo>
                    <a:pt x="100970" y="24181"/>
                    <a:pt x="96310" y="12695"/>
                    <a:pt x="65631" y="12695"/>
                  </a:cubicBezTo>
                  <a:cubicBezTo>
                    <a:pt x="41553" y="12695"/>
                    <a:pt x="18252" y="22367"/>
                    <a:pt x="18252" y="22367"/>
                  </a:cubicBezTo>
                  <a:lnTo>
                    <a:pt x="18252" y="119697"/>
                  </a:lnTo>
                  <a:lnTo>
                    <a:pt x="0" y="11969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19"/>
            <p:cNvSpPr/>
            <p:nvPr/>
          </p:nvSpPr>
          <p:spPr>
            <a:xfrm>
              <a:off x="5051808" y="4505830"/>
              <a:ext cx="72600" cy="121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417" y="27310"/>
                  </a:moveTo>
                  <a:cubicBezTo>
                    <a:pt x="85417" y="13241"/>
                    <a:pt x="76426" y="8068"/>
                    <a:pt x="51181" y="8068"/>
                  </a:cubicBezTo>
                  <a:cubicBezTo>
                    <a:pt x="28357" y="8068"/>
                    <a:pt x="18328" y="13241"/>
                    <a:pt x="18328" y="27310"/>
                  </a:cubicBezTo>
                  <a:cubicBezTo>
                    <a:pt x="18328" y="40965"/>
                    <a:pt x="28357" y="45931"/>
                    <a:pt x="51181" y="45931"/>
                  </a:cubicBezTo>
                  <a:cubicBezTo>
                    <a:pt x="76426" y="45931"/>
                    <a:pt x="85417" y="40965"/>
                    <a:pt x="85417" y="27310"/>
                  </a:cubicBezTo>
                  <a:moveTo>
                    <a:pt x="33544" y="79034"/>
                  </a:moveTo>
                  <a:cubicBezTo>
                    <a:pt x="20403" y="84413"/>
                    <a:pt x="16253" y="87517"/>
                    <a:pt x="16253" y="94344"/>
                  </a:cubicBezTo>
                  <a:cubicBezTo>
                    <a:pt x="16253" y="106965"/>
                    <a:pt x="23861" y="111517"/>
                    <a:pt x="57060" y="111517"/>
                  </a:cubicBezTo>
                  <a:cubicBezTo>
                    <a:pt x="87146" y="111517"/>
                    <a:pt x="100288" y="106551"/>
                    <a:pt x="100288" y="94758"/>
                  </a:cubicBezTo>
                  <a:cubicBezTo>
                    <a:pt x="100288" y="81103"/>
                    <a:pt x="90259" y="79655"/>
                    <a:pt x="64668" y="79655"/>
                  </a:cubicBezTo>
                  <a:cubicBezTo>
                    <a:pt x="54293" y="79655"/>
                    <a:pt x="33544" y="79034"/>
                    <a:pt x="33544" y="79034"/>
                  </a:cubicBezTo>
                  <a:moveTo>
                    <a:pt x="0" y="95172"/>
                  </a:moveTo>
                  <a:cubicBezTo>
                    <a:pt x="0" y="85241"/>
                    <a:pt x="7608" y="81103"/>
                    <a:pt x="22132" y="74896"/>
                  </a:cubicBezTo>
                  <a:cubicBezTo>
                    <a:pt x="17636" y="73034"/>
                    <a:pt x="15216" y="68896"/>
                    <a:pt x="15216" y="63931"/>
                  </a:cubicBezTo>
                  <a:cubicBezTo>
                    <a:pt x="15216" y="61241"/>
                    <a:pt x="24207" y="51517"/>
                    <a:pt x="24207" y="51517"/>
                  </a:cubicBezTo>
                  <a:cubicBezTo>
                    <a:pt x="12449" y="48620"/>
                    <a:pt x="1729" y="42206"/>
                    <a:pt x="1729" y="27310"/>
                  </a:cubicBezTo>
                  <a:cubicBezTo>
                    <a:pt x="1729" y="7655"/>
                    <a:pt x="21440" y="0"/>
                    <a:pt x="51181" y="0"/>
                  </a:cubicBezTo>
                  <a:cubicBezTo>
                    <a:pt x="65360" y="0"/>
                    <a:pt x="79884" y="2068"/>
                    <a:pt x="79884" y="2068"/>
                  </a:cubicBezTo>
                  <a:lnTo>
                    <a:pt x="119654" y="1655"/>
                  </a:lnTo>
                  <a:lnTo>
                    <a:pt x="119654" y="10137"/>
                  </a:lnTo>
                  <a:lnTo>
                    <a:pt x="92334" y="9724"/>
                  </a:lnTo>
                  <a:cubicBezTo>
                    <a:pt x="97867" y="13241"/>
                    <a:pt x="102017" y="17793"/>
                    <a:pt x="102017" y="27310"/>
                  </a:cubicBezTo>
                  <a:cubicBezTo>
                    <a:pt x="102017" y="47586"/>
                    <a:pt x="84726" y="54000"/>
                    <a:pt x="50489" y="54000"/>
                  </a:cubicBezTo>
                  <a:cubicBezTo>
                    <a:pt x="48069" y="54000"/>
                    <a:pt x="39423" y="53793"/>
                    <a:pt x="36311" y="53379"/>
                  </a:cubicBezTo>
                  <a:cubicBezTo>
                    <a:pt x="30778" y="61241"/>
                    <a:pt x="30778" y="63310"/>
                    <a:pt x="30778" y="63310"/>
                  </a:cubicBezTo>
                  <a:cubicBezTo>
                    <a:pt x="30778" y="70137"/>
                    <a:pt x="33198" y="70965"/>
                    <a:pt x="65706" y="71172"/>
                  </a:cubicBezTo>
                  <a:cubicBezTo>
                    <a:pt x="103054" y="71172"/>
                    <a:pt x="116887" y="75103"/>
                    <a:pt x="116887" y="94344"/>
                  </a:cubicBezTo>
                  <a:cubicBezTo>
                    <a:pt x="116887" y="112344"/>
                    <a:pt x="96484" y="119793"/>
                    <a:pt x="57060" y="119793"/>
                  </a:cubicBezTo>
                  <a:cubicBezTo>
                    <a:pt x="12795" y="119793"/>
                    <a:pt x="0" y="113586"/>
                    <a:pt x="0" y="951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s - people on bench">
  <p:cSld name="TITLE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sp>
        <p:nvSpPr>
          <p:cNvPr id="341" name="Google Shape;341;p20"/>
          <p:cNvSpPr txBox="1">
            <a:spLocks noGrp="1"/>
          </p:cNvSpPr>
          <p:nvPr>
            <p:ph type="subTitle" idx="1"/>
          </p:nvPr>
        </p:nvSpPr>
        <p:spPr>
          <a:xfrm>
            <a:off x="919175" y="1734075"/>
            <a:ext cx="7305600" cy="48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42" name="Google Shape;342;p20"/>
          <p:cNvSpPr txBox="1">
            <a:spLocks noGrp="1"/>
          </p:cNvSpPr>
          <p:nvPr>
            <p:ph type="title"/>
          </p:nvPr>
        </p:nvSpPr>
        <p:spPr>
          <a:xfrm>
            <a:off x="311700" y="849407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grpSp>
        <p:nvGrpSpPr>
          <p:cNvPr id="343" name="Google Shape;343;p20"/>
          <p:cNvGrpSpPr/>
          <p:nvPr/>
        </p:nvGrpSpPr>
        <p:grpSpPr>
          <a:xfrm>
            <a:off x="3682181" y="4020847"/>
            <a:ext cx="2092808" cy="609842"/>
            <a:chOff x="2170080" y="2169000"/>
            <a:chExt cx="3600840" cy="1049280"/>
          </a:xfrm>
        </p:grpSpPr>
        <p:sp>
          <p:nvSpPr>
            <p:cNvPr id="344" name="Google Shape;344;p20"/>
            <p:cNvSpPr/>
            <p:nvPr/>
          </p:nvSpPr>
          <p:spPr>
            <a:xfrm>
              <a:off x="2170080" y="235368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799" y="107440"/>
                    <a:pt x="56272" y="107440"/>
                    <a:pt x="5627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0"/>
            <p:cNvSpPr/>
            <p:nvPr/>
          </p:nvSpPr>
          <p:spPr>
            <a:xfrm>
              <a:off x="2572920" y="2362320"/>
              <a:ext cx="411600" cy="78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17" y="0"/>
                  </a:moveTo>
                  <a:lnTo>
                    <a:pt x="54698" y="66341"/>
                  </a:lnTo>
                  <a:lnTo>
                    <a:pt x="64881" y="66341"/>
                  </a:lnTo>
                  <a:lnTo>
                    <a:pt x="102677" y="0"/>
                  </a:lnTo>
                  <a:lnTo>
                    <a:pt x="119895" y="0"/>
                  </a:lnTo>
                  <a:lnTo>
                    <a:pt x="52073" y="119944"/>
                  </a:lnTo>
                  <a:lnTo>
                    <a:pt x="34960" y="119944"/>
                  </a:lnTo>
                  <a:lnTo>
                    <a:pt x="60892" y="74062"/>
                  </a:lnTo>
                  <a:lnTo>
                    <a:pt x="41469" y="74062"/>
                  </a:lnTo>
                  <a:lnTo>
                    <a:pt x="0" y="0"/>
                  </a:lnTo>
                  <a:lnTo>
                    <a:pt x="17217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46" name="Google Shape;346;p20"/>
            <p:cNvSpPr/>
            <p:nvPr/>
          </p:nvSpPr>
          <p:spPr>
            <a:xfrm>
              <a:off x="3029040" y="235368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679" y="107440"/>
                    <a:pt x="56152" y="107440"/>
                    <a:pt x="5615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0"/>
            <p:cNvSpPr/>
            <p:nvPr/>
          </p:nvSpPr>
          <p:spPr>
            <a:xfrm>
              <a:off x="3438720" y="2210760"/>
              <a:ext cx="300300" cy="64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798" y="37704"/>
                  </a:moveTo>
                  <a:lnTo>
                    <a:pt x="51798" y="82027"/>
                  </a:lnTo>
                  <a:cubicBezTo>
                    <a:pt x="51798" y="104490"/>
                    <a:pt x="54964" y="110239"/>
                    <a:pt x="82733" y="110239"/>
                  </a:cubicBezTo>
                  <a:cubicBezTo>
                    <a:pt x="93525" y="110239"/>
                    <a:pt x="118273" y="108969"/>
                    <a:pt x="118273" y="108969"/>
                  </a:cubicBezTo>
                  <a:lnTo>
                    <a:pt x="119856" y="118128"/>
                  </a:lnTo>
                  <a:cubicBezTo>
                    <a:pt x="94388" y="119933"/>
                    <a:pt x="80863" y="119933"/>
                    <a:pt x="80863" y="119933"/>
                  </a:cubicBezTo>
                  <a:cubicBezTo>
                    <a:pt x="42589" y="119933"/>
                    <a:pt x="28633" y="113247"/>
                    <a:pt x="28633" y="87442"/>
                  </a:cubicBezTo>
                  <a:lnTo>
                    <a:pt x="28633" y="37704"/>
                  </a:lnTo>
                  <a:lnTo>
                    <a:pt x="0" y="37704"/>
                  </a:lnTo>
                  <a:lnTo>
                    <a:pt x="0" y="28211"/>
                  </a:lnTo>
                  <a:lnTo>
                    <a:pt x="28633" y="28211"/>
                  </a:lnTo>
                  <a:lnTo>
                    <a:pt x="28633" y="0"/>
                  </a:lnTo>
                  <a:lnTo>
                    <a:pt x="51798" y="0"/>
                  </a:lnTo>
                  <a:lnTo>
                    <a:pt x="51798" y="28211"/>
                  </a:lnTo>
                  <a:lnTo>
                    <a:pt x="116402" y="28211"/>
                  </a:lnTo>
                  <a:lnTo>
                    <a:pt x="116402" y="37704"/>
                  </a:lnTo>
                  <a:lnTo>
                    <a:pt x="51798" y="3770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0"/>
            <p:cNvSpPr/>
            <p:nvPr/>
          </p:nvSpPr>
          <p:spPr>
            <a:xfrm>
              <a:off x="3800880" y="2169000"/>
              <a:ext cx="57600" cy="67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8"/>
                  </a:moveTo>
                  <a:lnTo>
                    <a:pt x="119250" y="34258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58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22"/>
                  </a:lnTo>
                  <a:lnTo>
                    <a:pt x="0" y="12822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49" name="Google Shape;349;p20"/>
            <p:cNvSpPr/>
            <p:nvPr/>
          </p:nvSpPr>
          <p:spPr>
            <a:xfrm>
              <a:off x="3983760" y="2352600"/>
              <a:ext cx="667500" cy="49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3"/>
                  </a:lnTo>
                  <a:lnTo>
                    <a:pt x="10226" y="2363"/>
                  </a:lnTo>
                  <a:lnTo>
                    <a:pt x="10226" y="11028"/>
                  </a:lnTo>
                  <a:cubicBezTo>
                    <a:pt x="23495" y="0"/>
                    <a:pt x="36828" y="0"/>
                    <a:pt x="36828" y="0"/>
                  </a:cubicBezTo>
                  <a:cubicBezTo>
                    <a:pt x="48867" y="0"/>
                    <a:pt x="55275" y="3763"/>
                    <a:pt x="59611" y="12428"/>
                  </a:cubicBezTo>
                  <a:cubicBezTo>
                    <a:pt x="74886" y="0"/>
                    <a:pt x="90873" y="0"/>
                    <a:pt x="90873" y="0"/>
                  </a:cubicBezTo>
                  <a:cubicBezTo>
                    <a:pt x="114563" y="0"/>
                    <a:pt x="119935" y="14617"/>
                    <a:pt x="119935" y="58030"/>
                  </a:cubicBezTo>
                  <a:lnTo>
                    <a:pt x="119935" y="119912"/>
                  </a:lnTo>
                  <a:lnTo>
                    <a:pt x="109644" y="119912"/>
                  </a:lnTo>
                  <a:lnTo>
                    <a:pt x="109644" y="58730"/>
                  </a:lnTo>
                  <a:cubicBezTo>
                    <a:pt x="109644" y="24245"/>
                    <a:pt x="106860" y="12691"/>
                    <a:pt x="89708" y="12691"/>
                  </a:cubicBezTo>
                  <a:cubicBezTo>
                    <a:pt x="75404" y="12691"/>
                    <a:pt x="63236" y="22582"/>
                    <a:pt x="63236" y="22582"/>
                  </a:cubicBezTo>
                  <a:cubicBezTo>
                    <a:pt x="65177" y="29146"/>
                    <a:pt x="65889" y="43238"/>
                    <a:pt x="65889" y="58730"/>
                  </a:cubicBezTo>
                  <a:lnTo>
                    <a:pt x="65889" y="119912"/>
                  </a:lnTo>
                  <a:lnTo>
                    <a:pt x="55469" y="119912"/>
                  </a:lnTo>
                  <a:lnTo>
                    <a:pt x="55469" y="59256"/>
                  </a:lnTo>
                  <a:cubicBezTo>
                    <a:pt x="55469" y="23982"/>
                    <a:pt x="52686" y="12691"/>
                    <a:pt x="35598" y="12691"/>
                  </a:cubicBezTo>
                  <a:cubicBezTo>
                    <a:pt x="22071" y="12691"/>
                    <a:pt x="10226" y="22582"/>
                    <a:pt x="10226" y="22582"/>
                  </a:cubicBezTo>
                  <a:lnTo>
                    <a:pt x="10226" y="119912"/>
                  </a:lnTo>
                  <a:lnTo>
                    <a:pt x="0" y="11991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0"/>
            <p:cNvSpPr/>
            <p:nvPr/>
          </p:nvSpPr>
          <p:spPr>
            <a:xfrm>
              <a:off x="4749840" y="2352600"/>
              <a:ext cx="390300" cy="503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66" y="54163"/>
                  </a:moveTo>
                  <a:cubicBezTo>
                    <a:pt x="102066" y="23090"/>
                    <a:pt x="89225" y="12017"/>
                    <a:pt x="61217" y="12017"/>
                  </a:cubicBezTo>
                  <a:cubicBezTo>
                    <a:pt x="34206" y="12017"/>
                    <a:pt x="18154" y="23519"/>
                    <a:pt x="18154" y="54163"/>
                  </a:cubicBezTo>
                  <a:lnTo>
                    <a:pt x="102066" y="54163"/>
                  </a:lnTo>
                  <a:moveTo>
                    <a:pt x="113911" y="105321"/>
                  </a:moveTo>
                  <a:lnTo>
                    <a:pt x="114464" y="116652"/>
                  </a:lnTo>
                  <a:cubicBezTo>
                    <a:pt x="80922" y="119914"/>
                    <a:pt x="57675" y="119914"/>
                    <a:pt x="57675" y="119914"/>
                  </a:cubicBezTo>
                  <a:cubicBezTo>
                    <a:pt x="13394" y="119656"/>
                    <a:pt x="0" y="98884"/>
                    <a:pt x="0" y="60429"/>
                  </a:cubicBezTo>
                  <a:cubicBezTo>
                    <a:pt x="0" y="15879"/>
                    <a:pt x="25018" y="0"/>
                    <a:pt x="61217" y="0"/>
                  </a:cubicBezTo>
                  <a:cubicBezTo>
                    <a:pt x="99630" y="0"/>
                    <a:pt x="119889" y="15879"/>
                    <a:pt x="119889" y="54678"/>
                  </a:cubicBezTo>
                  <a:lnTo>
                    <a:pt x="119225" y="65665"/>
                  </a:lnTo>
                  <a:lnTo>
                    <a:pt x="18154" y="65665"/>
                  </a:lnTo>
                  <a:cubicBezTo>
                    <a:pt x="18154" y="92875"/>
                    <a:pt x="28228" y="107467"/>
                    <a:pt x="59446" y="107467"/>
                  </a:cubicBezTo>
                  <a:cubicBezTo>
                    <a:pt x="81143" y="107467"/>
                    <a:pt x="113911" y="105321"/>
                    <a:pt x="113911" y="1053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0"/>
            <p:cNvSpPr/>
            <p:nvPr/>
          </p:nvSpPr>
          <p:spPr>
            <a:xfrm>
              <a:off x="2935800" y="2910600"/>
              <a:ext cx="132000" cy="23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035" y="75895"/>
                  </a:moveTo>
                  <a:cubicBezTo>
                    <a:pt x="101035" y="53660"/>
                    <a:pt x="93188" y="43552"/>
                    <a:pt x="64087" y="43552"/>
                  </a:cubicBezTo>
                  <a:cubicBezTo>
                    <a:pt x="40871" y="43552"/>
                    <a:pt x="18310" y="49065"/>
                    <a:pt x="18310" y="49065"/>
                  </a:cubicBezTo>
                  <a:lnTo>
                    <a:pt x="18310" y="110076"/>
                  </a:lnTo>
                  <a:cubicBezTo>
                    <a:pt x="39564" y="110995"/>
                    <a:pt x="48719" y="110995"/>
                    <a:pt x="48719" y="110995"/>
                  </a:cubicBezTo>
                  <a:cubicBezTo>
                    <a:pt x="93514" y="110995"/>
                    <a:pt x="101035" y="100153"/>
                    <a:pt x="101035" y="75895"/>
                  </a:cubicBezTo>
                  <a:moveTo>
                    <a:pt x="119673" y="75895"/>
                  </a:moveTo>
                  <a:cubicBezTo>
                    <a:pt x="119673" y="107687"/>
                    <a:pt x="104632" y="119816"/>
                    <a:pt x="48719" y="119816"/>
                  </a:cubicBezTo>
                  <a:cubicBezTo>
                    <a:pt x="29427" y="119816"/>
                    <a:pt x="0" y="118162"/>
                    <a:pt x="0" y="118162"/>
                  </a:cubicBezTo>
                  <a:lnTo>
                    <a:pt x="0" y="0"/>
                  </a:lnTo>
                  <a:lnTo>
                    <a:pt x="18310" y="0"/>
                  </a:lnTo>
                  <a:lnTo>
                    <a:pt x="18310" y="40796"/>
                  </a:lnTo>
                  <a:cubicBezTo>
                    <a:pt x="41852" y="34732"/>
                    <a:pt x="65722" y="34732"/>
                    <a:pt x="65722" y="34732"/>
                  </a:cubicBezTo>
                  <a:cubicBezTo>
                    <a:pt x="106920" y="34732"/>
                    <a:pt x="119673" y="47044"/>
                    <a:pt x="119673" y="7589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0"/>
            <p:cNvSpPr/>
            <p:nvPr/>
          </p:nvSpPr>
          <p:spPr>
            <a:xfrm>
              <a:off x="3101760" y="2978280"/>
              <a:ext cx="135300" cy="16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808" y="54193"/>
                  </a:moveTo>
                  <a:cubicBezTo>
                    <a:pt x="101808" y="22967"/>
                    <a:pt x="89042" y="11870"/>
                    <a:pt x="60957" y="11870"/>
                  </a:cubicBezTo>
                  <a:cubicBezTo>
                    <a:pt x="34148" y="11870"/>
                    <a:pt x="18191" y="23483"/>
                    <a:pt x="18191" y="54193"/>
                  </a:cubicBezTo>
                  <a:lnTo>
                    <a:pt x="101808" y="54193"/>
                  </a:lnTo>
                  <a:moveTo>
                    <a:pt x="113617" y="105290"/>
                  </a:moveTo>
                  <a:lnTo>
                    <a:pt x="114255" y="116387"/>
                  </a:lnTo>
                  <a:cubicBezTo>
                    <a:pt x="80744" y="119741"/>
                    <a:pt x="57446" y="119741"/>
                    <a:pt x="57446" y="119741"/>
                  </a:cubicBezTo>
                  <a:cubicBezTo>
                    <a:pt x="13404" y="119483"/>
                    <a:pt x="0" y="98838"/>
                    <a:pt x="0" y="60387"/>
                  </a:cubicBezTo>
                  <a:cubicBezTo>
                    <a:pt x="0" y="16000"/>
                    <a:pt x="24893" y="0"/>
                    <a:pt x="60957" y="0"/>
                  </a:cubicBezTo>
                  <a:cubicBezTo>
                    <a:pt x="99255" y="0"/>
                    <a:pt x="119680" y="16000"/>
                    <a:pt x="119680" y="54451"/>
                  </a:cubicBezTo>
                  <a:lnTo>
                    <a:pt x="119042" y="65548"/>
                  </a:lnTo>
                  <a:lnTo>
                    <a:pt x="18191" y="65548"/>
                  </a:lnTo>
                  <a:cubicBezTo>
                    <a:pt x="18191" y="92645"/>
                    <a:pt x="28085" y="107354"/>
                    <a:pt x="59361" y="107354"/>
                  </a:cubicBezTo>
                  <a:cubicBezTo>
                    <a:pt x="81063" y="107354"/>
                    <a:pt x="113617" y="105290"/>
                    <a:pt x="113617" y="1052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0"/>
            <p:cNvSpPr/>
            <p:nvPr/>
          </p:nvSpPr>
          <p:spPr>
            <a:xfrm>
              <a:off x="3269880" y="2910600"/>
              <a:ext cx="132900" cy="23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463" y="104012"/>
                  </a:moveTo>
                  <a:lnTo>
                    <a:pt x="101463" y="45390"/>
                  </a:lnTo>
                  <a:cubicBezTo>
                    <a:pt x="95609" y="44839"/>
                    <a:pt x="76097" y="43369"/>
                    <a:pt x="64065" y="43369"/>
                  </a:cubicBezTo>
                  <a:cubicBezTo>
                    <a:pt x="27967" y="43369"/>
                    <a:pt x="18861" y="55865"/>
                    <a:pt x="18861" y="78284"/>
                  </a:cubicBezTo>
                  <a:cubicBezTo>
                    <a:pt x="18861" y="107320"/>
                    <a:pt x="37398" y="110995"/>
                    <a:pt x="54959" y="110995"/>
                  </a:cubicBezTo>
                  <a:cubicBezTo>
                    <a:pt x="78048" y="110995"/>
                    <a:pt x="101463" y="104012"/>
                    <a:pt x="101463" y="104012"/>
                  </a:cubicBezTo>
                  <a:moveTo>
                    <a:pt x="119674" y="118162"/>
                  </a:moveTo>
                  <a:lnTo>
                    <a:pt x="101463" y="118162"/>
                  </a:lnTo>
                  <a:lnTo>
                    <a:pt x="101463" y="112098"/>
                  </a:lnTo>
                  <a:cubicBezTo>
                    <a:pt x="77723" y="119816"/>
                    <a:pt x="53333" y="119816"/>
                    <a:pt x="53333" y="119816"/>
                  </a:cubicBezTo>
                  <a:cubicBezTo>
                    <a:pt x="27642" y="119816"/>
                    <a:pt x="0" y="115222"/>
                    <a:pt x="0" y="78284"/>
                  </a:cubicBezTo>
                  <a:cubicBezTo>
                    <a:pt x="0" y="49617"/>
                    <a:pt x="15934" y="34732"/>
                    <a:pt x="63414" y="34732"/>
                  </a:cubicBezTo>
                  <a:cubicBezTo>
                    <a:pt x="76747" y="34732"/>
                    <a:pt x="95934" y="36385"/>
                    <a:pt x="101463" y="36937"/>
                  </a:cubicBezTo>
                  <a:lnTo>
                    <a:pt x="101463" y="0"/>
                  </a:lnTo>
                  <a:lnTo>
                    <a:pt x="119674" y="0"/>
                  </a:lnTo>
                  <a:lnTo>
                    <a:pt x="119674" y="11816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0"/>
            <p:cNvSpPr/>
            <p:nvPr/>
          </p:nvSpPr>
          <p:spPr>
            <a:xfrm>
              <a:off x="3451320" y="2978280"/>
              <a:ext cx="834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368"/>
                  </a:moveTo>
                  <a:lnTo>
                    <a:pt x="28448" y="2368"/>
                  </a:lnTo>
                  <a:lnTo>
                    <a:pt x="28448" y="19210"/>
                  </a:lnTo>
                  <a:cubicBezTo>
                    <a:pt x="70344" y="4473"/>
                    <a:pt x="119482" y="0"/>
                    <a:pt x="119482" y="0"/>
                  </a:cubicBezTo>
                  <a:lnTo>
                    <a:pt x="119482" y="14210"/>
                  </a:lnTo>
                  <a:cubicBezTo>
                    <a:pt x="73448" y="18684"/>
                    <a:pt x="28448" y="31578"/>
                    <a:pt x="28448" y="31578"/>
                  </a:cubicBezTo>
                  <a:lnTo>
                    <a:pt x="28448" y="119736"/>
                  </a:lnTo>
                  <a:lnTo>
                    <a:pt x="0" y="119736"/>
                  </a:lnTo>
                  <a:lnTo>
                    <a:pt x="0" y="236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0"/>
            <p:cNvSpPr/>
            <p:nvPr/>
          </p:nvSpPr>
          <p:spPr>
            <a:xfrm>
              <a:off x="3556440" y="2978280"/>
              <a:ext cx="135300" cy="16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808" y="54193"/>
                  </a:moveTo>
                  <a:cubicBezTo>
                    <a:pt x="101808" y="22967"/>
                    <a:pt x="89042" y="11870"/>
                    <a:pt x="60957" y="11870"/>
                  </a:cubicBezTo>
                  <a:cubicBezTo>
                    <a:pt x="34148" y="11870"/>
                    <a:pt x="18191" y="23483"/>
                    <a:pt x="18191" y="54193"/>
                  </a:cubicBezTo>
                  <a:lnTo>
                    <a:pt x="101808" y="54193"/>
                  </a:lnTo>
                  <a:moveTo>
                    <a:pt x="113617" y="105290"/>
                  </a:moveTo>
                  <a:lnTo>
                    <a:pt x="114255" y="116387"/>
                  </a:lnTo>
                  <a:cubicBezTo>
                    <a:pt x="80744" y="119741"/>
                    <a:pt x="57446" y="119741"/>
                    <a:pt x="57446" y="119741"/>
                  </a:cubicBezTo>
                  <a:cubicBezTo>
                    <a:pt x="13404" y="119483"/>
                    <a:pt x="0" y="98838"/>
                    <a:pt x="0" y="60387"/>
                  </a:cubicBezTo>
                  <a:cubicBezTo>
                    <a:pt x="0" y="16000"/>
                    <a:pt x="24893" y="0"/>
                    <a:pt x="60957" y="0"/>
                  </a:cubicBezTo>
                  <a:cubicBezTo>
                    <a:pt x="99255" y="0"/>
                    <a:pt x="119680" y="16000"/>
                    <a:pt x="119680" y="54451"/>
                  </a:cubicBezTo>
                  <a:lnTo>
                    <a:pt x="119042" y="65548"/>
                  </a:lnTo>
                  <a:lnTo>
                    <a:pt x="18191" y="65548"/>
                  </a:lnTo>
                  <a:cubicBezTo>
                    <a:pt x="18191" y="92645"/>
                    <a:pt x="28085" y="107354"/>
                    <a:pt x="59361" y="107354"/>
                  </a:cubicBezTo>
                  <a:cubicBezTo>
                    <a:pt x="81063" y="107354"/>
                    <a:pt x="113617" y="105290"/>
                    <a:pt x="113617" y="1052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0"/>
            <p:cNvSpPr/>
            <p:nvPr/>
          </p:nvSpPr>
          <p:spPr>
            <a:xfrm>
              <a:off x="3819600" y="2910600"/>
              <a:ext cx="20400" cy="23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947" y="119813"/>
                  </a:moveTo>
                  <a:lnTo>
                    <a:pt x="0" y="119813"/>
                  </a:lnTo>
                  <a:lnTo>
                    <a:pt x="0" y="0"/>
                  </a:lnTo>
                  <a:lnTo>
                    <a:pt x="117894" y="0"/>
                  </a:lnTo>
                  <a:lnTo>
                    <a:pt x="117894" y="119813"/>
                  </a:lnTo>
                  <a:lnTo>
                    <a:pt x="58947" y="11981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57" name="Google Shape;357;p20"/>
            <p:cNvSpPr/>
            <p:nvPr/>
          </p:nvSpPr>
          <p:spPr>
            <a:xfrm>
              <a:off x="3872160" y="2978640"/>
              <a:ext cx="240900" cy="16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9596" y="54051"/>
                  </a:moveTo>
                  <a:cubicBezTo>
                    <a:pt x="109596" y="23534"/>
                    <a:pt x="102421" y="12155"/>
                    <a:pt x="86995" y="12155"/>
                  </a:cubicBezTo>
                  <a:cubicBezTo>
                    <a:pt x="71569" y="12155"/>
                    <a:pt x="62600" y="24310"/>
                    <a:pt x="62600" y="54051"/>
                  </a:cubicBezTo>
                  <a:lnTo>
                    <a:pt x="109596" y="54051"/>
                  </a:lnTo>
                  <a:moveTo>
                    <a:pt x="56322" y="97758"/>
                  </a:moveTo>
                  <a:cubicBezTo>
                    <a:pt x="53273" y="87931"/>
                    <a:pt x="52376" y="75000"/>
                    <a:pt x="52376" y="58706"/>
                  </a:cubicBezTo>
                  <a:lnTo>
                    <a:pt x="25650" y="62327"/>
                  </a:lnTo>
                  <a:cubicBezTo>
                    <a:pt x="15067" y="63620"/>
                    <a:pt x="10403" y="70086"/>
                    <a:pt x="10403" y="84568"/>
                  </a:cubicBezTo>
                  <a:cubicBezTo>
                    <a:pt x="10403" y="99568"/>
                    <a:pt x="15246" y="107586"/>
                    <a:pt x="23318" y="107586"/>
                  </a:cubicBezTo>
                  <a:cubicBezTo>
                    <a:pt x="36591" y="107586"/>
                    <a:pt x="54170" y="99051"/>
                    <a:pt x="56322" y="97758"/>
                  </a:cubicBezTo>
                  <a:moveTo>
                    <a:pt x="116233" y="105000"/>
                  </a:moveTo>
                  <a:lnTo>
                    <a:pt x="116591" y="116379"/>
                  </a:lnTo>
                  <a:cubicBezTo>
                    <a:pt x="97937" y="119741"/>
                    <a:pt x="84843" y="119741"/>
                    <a:pt x="84843" y="119741"/>
                  </a:cubicBezTo>
                  <a:cubicBezTo>
                    <a:pt x="73363" y="119741"/>
                    <a:pt x="65650" y="115086"/>
                    <a:pt x="60627" y="106810"/>
                  </a:cubicBezTo>
                  <a:lnTo>
                    <a:pt x="54887" y="110172"/>
                  </a:lnTo>
                  <a:cubicBezTo>
                    <a:pt x="53452" y="111206"/>
                    <a:pt x="39282" y="119741"/>
                    <a:pt x="22242" y="119741"/>
                  </a:cubicBezTo>
                  <a:cubicBezTo>
                    <a:pt x="7713" y="119741"/>
                    <a:pt x="0" y="107586"/>
                    <a:pt x="0" y="84827"/>
                  </a:cubicBezTo>
                  <a:cubicBezTo>
                    <a:pt x="0" y="58965"/>
                    <a:pt x="9327" y="53534"/>
                    <a:pt x="30313" y="50172"/>
                  </a:cubicBezTo>
                  <a:lnTo>
                    <a:pt x="52735" y="47327"/>
                  </a:lnTo>
                  <a:lnTo>
                    <a:pt x="52735" y="36982"/>
                  </a:lnTo>
                  <a:cubicBezTo>
                    <a:pt x="52735" y="20172"/>
                    <a:pt x="46995" y="13189"/>
                    <a:pt x="36771" y="13189"/>
                  </a:cubicBezTo>
                  <a:cubicBezTo>
                    <a:pt x="24394" y="13189"/>
                    <a:pt x="5201" y="15517"/>
                    <a:pt x="5201" y="15517"/>
                  </a:cubicBezTo>
                  <a:lnTo>
                    <a:pt x="4843" y="3103"/>
                  </a:lnTo>
                  <a:cubicBezTo>
                    <a:pt x="24215" y="0"/>
                    <a:pt x="37130" y="0"/>
                    <a:pt x="37130" y="0"/>
                  </a:cubicBezTo>
                  <a:cubicBezTo>
                    <a:pt x="49147" y="0"/>
                    <a:pt x="56681" y="5948"/>
                    <a:pt x="59730" y="18620"/>
                  </a:cubicBezTo>
                  <a:cubicBezTo>
                    <a:pt x="65829" y="5172"/>
                    <a:pt x="75515" y="0"/>
                    <a:pt x="86995" y="0"/>
                  </a:cubicBezTo>
                  <a:cubicBezTo>
                    <a:pt x="108340" y="0"/>
                    <a:pt x="119820" y="15775"/>
                    <a:pt x="119820" y="54310"/>
                  </a:cubicBezTo>
                  <a:lnTo>
                    <a:pt x="119282" y="65431"/>
                  </a:lnTo>
                  <a:lnTo>
                    <a:pt x="62600" y="65431"/>
                  </a:lnTo>
                  <a:cubicBezTo>
                    <a:pt x="62780" y="92586"/>
                    <a:pt x="68520" y="107068"/>
                    <a:pt x="85919" y="107068"/>
                  </a:cubicBezTo>
                  <a:cubicBezTo>
                    <a:pt x="98116" y="107068"/>
                    <a:pt x="116233" y="105000"/>
                    <a:pt x="116233" y="10500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0"/>
            <p:cNvSpPr/>
            <p:nvPr/>
          </p:nvSpPr>
          <p:spPr>
            <a:xfrm>
              <a:off x="4152960" y="2978280"/>
              <a:ext cx="834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368"/>
                  </a:moveTo>
                  <a:lnTo>
                    <a:pt x="28448" y="2368"/>
                  </a:lnTo>
                  <a:lnTo>
                    <a:pt x="28448" y="19210"/>
                  </a:lnTo>
                  <a:cubicBezTo>
                    <a:pt x="70344" y="4473"/>
                    <a:pt x="119482" y="0"/>
                    <a:pt x="119482" y="0"/>
                  </a:cubicBezTo>
                  <a:lnTo>
                    <a:pt x="119482" y="14210"/>
                  </a:lnTo>
                  <a:cubicBezTo>
                    <a:pt x="73448" y="18684"/>
                    <a:pt x="28448" y="31578"/>
                    <a:pt x="28448" y="31578"/>
                  </a:cubicBezTo>
                  <a:lnTo>
                    <a:pt x="28448" y="119736"/>
                  </a:lnTo>
                  <a:lnTo>
                    <a:pt x="0" y="119736"/>
                  </a:lnTo>
                  <a:lnTo>
                    <a:pt x="0" y="236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0"/>
            <p:cNvSpPr/>
            <p:nvPr/>
          </p:nvSpPr>
          <p:spPr>
            <a:xfrm>
              <a:off x="4266000" y="2917440"/>
              <a:ext cx="20400" cy="225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176"/>
                  </a:moveTo>
                  <a:lnTo>
                    <a:pt x="117894" y="34176"/>
                  </a:lnTo>
                  <a:lnTo>
                    <a:pt x="117894" y="119808"/>
                  </a:lnTo>
                  <a:lnTo>
                    <a:pt x="0" y="119808"/>
                  </a:lnTo>
                  <a:lnTo>
                    <a:pt x="0" y="34176"/>
                  </a:lnTo>
                  <a:moveTo>
                    <a:pt x="0" y="0"/>
                  </a:moveTo>
                  <a:lnTo>
                    <a:pt x="117894" y="0"/>
                  </a:lnTo>
                  <a:lnTo>
                    <a:pt x="117894" y="12864"/>
                  </a:lnTo>
                  <a:lnTo>
                    <a:pt x="0" y="12864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60" name="Google Shape;360;p20"/>
            <p:cNvSpPr/>
            <p:nvPr/>
          </p:nvSpPr>
          <p:spPr>
            <a:xfrm>
              <a:off x="4335840" y="2978280"/>
              <a:ext cx="1308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36"/>
                  </a:moveTo>
                  <a:lnTo>
                    <a:pt x="0" y="2368"/>
                  </a:lnTo>
                  <a:lnTo>
                    <a:pt x="18181" y="2368"/>
                  </a:lnTo>
                  <a:lnTo>
                    <a:pt x="18181" y="11052"/>
                  </a:lnTo>
                  <a:cubicBezTo>
                    <a:pt x="43966" y="0"/>
                    <a:pt x="68099" y="0"/>
                    <a:pt x="68099" y="0"/>
                  </a:cubicBezTo>
                  <a:cubicBezTo>
                    <a:pt x="110413" y="0"/>
                    <a:pt x="119669" y="14999"/>
                    <a:pt x="119669" y="57894"/>
                  </a:cubicBezTo>
                  <a:lnTo>
                    <a:pt x="119669" y="119736"/>
                  </a:lnTo>
                  <a:lnTo>
                    <a:pt x="101157" y="119736"/>
                  </a:lnTo>
                  <a:lnTo>
                    <a:pt x="101157" y="58684"/>
                  </a:lnTo>
                  <a:cubicBezTo>
                    <a:pt x="101157" y="24210"/>
                    <a:pt x="96198" y="12631"/>
                    <a:pt x="65454" y="12631"/>
                  </a:cubicBezTo>
                  <a:cubicBezTo>
                    <a:pt x="41652" y="12631"/>
                    <a:pt x="18181" y="22631"/>
                    <a:pt x="18181" y="22631"/>
                  </a:cubicBezTo>
                  <a:lnTo>
                    <a:pt x="18181" y="119736"/>
                  </a:lnTo>
                  <a:lnTo>
                    <a:pt x="0" y="11973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0"/>
            <p:cNvSpPr/>
            <p:nvPr/>
          </p:nvSpPr>
          <p:spPr>
            <a:xfrm>
              <a:off x="4504320" y="2978280"/>
              <a:ext cx="146400" cy="240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503" y="27166"/>
                  </a:moveTo>
                  <a:cubicBezTo>
                    <a:pt x="85503" y="13313"/>
                    <a:pt x="76363" y="8095"/>
                    <a:pt x="51302" y="8095"/>
                  </a:cubicBezTo>
                  <a:cubicBezTo>
                    <a:pt x="28304" y="8095"/>
                    <a:pt x="18280" y="13313"/>
                    <a:pt x="18280" y="27166"/>
                  </a:cubicBezTo>
                  <a:cubicBezTo>
                    <a:pt x="18280" y="41019"/>
                    <a:pt x="28304" y="46056"/>
                    <a:pt x="51302" y="46056"/>
                  </a:cubicBezTo>
                  <a:cubicBezTo>
                    <a:pt x="76363" y="46056"/>
                    <a:pt x="85503" y="41019"/>
                    <a:pt x="85503" y="27166"/>
                  </a:cubicBezTo>
                  <a:moveTo>
                    <a:pt x="33611" y="78980"/>
                  </a:moveTo>
                  <a:cubicBezTo>
                    <a:pt x="20638" y="84557"/>
                    <a:pt x="16511" y="87616"/>
                    <a:pt x="16511" y="94452"/>
                  </a:cubicBezTo>
                  <a:cubicBezTo>
                    <a:pt x="16511" y="106866"/>
                    <a:pt x="23882" y="111364"/>
                    <a:pt x="57199" y="111364"/>
                  </a:cubicBezTo>
                  <a:cubicBezTo>
                    <a:pt x="87272" y="111364"/>
                    <a:pt x="100245" y="106686"/>
                    <a:pt x="100245" y="94812"/>
                  </a:cubicBezTo>
                  <a:cubicBezTo>
                    <a:pt x="100245" y="81139"/>
                    <a:pt x="90515" y="79700"/>
                    <a:pt x="64570" y="79700"/>
                  </a:cubicBezTo>
                  <a:cubicBezTo>
                    <a:pt x="54250" y="79700"/>
                    <a:pt x="33611" y="78980"/>
                    <a:pt x="33611" y="78980"/>
                  </a:cubicBezTo>
                  <a:moveTo>
                    <a:pt x="0" y="94992"/>
                  </a:moveTo>
                  <a:cubicBezTo>
                    <a:pt x="0" y="85277"/>
                    <a:pt x="7665" y="81139"/>
                    <a:pt x="22113" y="74842"/>
                  </a:cubicBezTo>
                  <a:cubicBezTo>
                    <a:pt x="17395" y="73043"/>
                    <a:pt x="15331" y="68905"/>
                    <a:pt x="15331" y="64047"/>
                  </a:cubicBezTo>
                  <a:cubicBezTo>
                    <a:pt x="15331" y="61169"/>
                    <a:pt x="24176" y="51454"/>
                    <a:pt x="24176" y="51454"/>
                  </a:cubicBezTo>
                  <a:cubicBezTo>
                    <a:pt x="12383" y="48575"/>
                    <a:pt x="1769" y="42098"/>
                    <a:pt x="1769" y="27166"/>
                  </a:cubicBezTo>
                  <a:cubicBezTo>
                    <a:pt x="1769" y="7736"/>
                    <a:pt x="21228" y="0"/>
                    <a:pt x="51302" y="0"/>
                  </a:cubicBezTo>
                  <a:cubicBezTo>
                    <a:pt x="65454" y="0"/>
                    <a:pt x="79901" y="2158"/>
                    <a:pt x="79901" y="2158"/>
                  </a:cubicBezTo>
                  <a:lnTo>
                    <a:pt x="119705" y="1619"/>
                  </a:lnTo>
                  <a:lnTo>
                    <a:pt x="119705" y="10074"/>
                  </a:lnTo>
                  <a:lnTo>
                    <a:pt x="92285" y="9715"/>
                  </a:lnTo>
                  <a:cubicBezTo>
                    <a:pt x="98181" y="13133"/>
                    <a:pt x="102309" y="17811"/>
                    <a:pt x="102309" y="27166"/>
                  </a:cubicBezTo>
                  <a:cubicBezTo>
                    <a:pt x="102309" y="47676"/>
                    <a:pt x="84914" y="53973"/>
                    <a:pt x="50417" y="53973"/>
                  </a:cubicBezTo>
                  <a:cubicBezTo>
                    <a:pt x="48058" y="53973"/>
                    <a:pt x="39508" y="53793"/>
                    <a:pt x="36560" y="53433"/>
                  </a:cubicBezTo>
                  <a:cubicBezTo>
                    <a:pt x="30958" y="61169"/>
                    <a:pt x="30958" y="63328"/>
                    <a:pt x="30958" y="63328"/>
                  </a:cubicBezTo>
                  <a:cubicBezTo>
                    <a:pt x="30958" y="70164"/>
                    <a:pt x="33022" y="71064"/>
                    <a:pt x="65749" y="71244"/>
                  </a:cubicBezTo>
                  <a:cubicBezTo>
                    <a:pt x="102899" y="71244"/>
                    <a:pt x="117051" y="75022"/>
                    <a:pt x="117051" y="94452"/>
                  </a:cubicBezTo>
                  <a:cubicBezTo>
                    <a:pt x="117051" y="112443"/>
                    <a:pt x="96412" y="119820"/>
                    <a:pt x="56904" y="119820"/>
                  </a:cubicBezTo>
                  <a:cubicBezTo>
                    <a:pt x="12972" y="119820"/>
                    <a:pt x="0" y="113703"/>
                    <a:pt x="0" y="9499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0"/>
            <p:cNvSpPr/>
            <p:nvPr/>
          </p:nvSpPr>
          <p:spPr>
            <a:xfrm>
              <a:off x="5334120" y="260136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363" name="Google Shape;363;p20"/>
            <p:cNvSpPr/>
            <p:nvPr/>
          </p:nvSpPr>
          <p:spPr>
            <a:xfrm>
              <a:off x="5551920" y="2475360"/>
              <a:ext cx="219000" cy="252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829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2" y="5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364" name="Google Shape;364;p20"/>
            <p:cNvSpPr/>
            <p:nvPr/>
          </p:nvSpPr>
          <p:spPr>
            <a:xfrm>
              <a:off x="5334120" y="234972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365" name="Google Shape;365;p20"/>
            <p:cNvSpPr/>
            <p:nvPr/>
          </p:nvSpPr>
          <p:spPr>
            <a:xfrm>
              <a:off x="5334120" y="247536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2" y="119828"/>
                  </a:lnTo>
                  <a:lnTo>
                    <a:pt x="119802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s - people on bench - better learning payoff">
  <p:cSld name="TITLE_2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sp>
        <p:nvSpPr>
          <p:cNvPr id="368" name="Google Shape;368;p21"/>
          <p:cNvSpPr txBox="1">
            <a:spLocks noGrp="1"/>
          </p:cNvSpPr>
          <p:nvPr>
            <p:ph type="subTitle" idx="1"/>
          </p:nvPr>
        </p:nvSpPr>
        <p:spPr>
          <a:xfrm>
            <a:off x="919175" y="1734075"/>
            <a:ext cx="7305600" cy="48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69" name="Google Shape;369;p21"/>
          <p:cNvSpPr txBox="1">
            <a:spLocks noGrp="1"/>
          </p:cNvSpPr>
          <p:nvPr>
            <p:ph type="title"/>
          </p:nvPr>
        </p:nvSpPr>
        <p:spPr>
          <a:xfrm>
            <a:off x="311700" y="849407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grpSp>
        <p:nvGrpSpPr>
          <p:cNvPr id="370" name="Google Shape;370;p21"/>
          <p:cNvGrpSpPr/>
          <p:nvPr/>
        </p:nvGrpSpPr>
        <p:grpSpPr>
          <a:xfrm>
            <a:off x="3682254" y="4022298"/>
            <a:ext cx="2094716" cy="605032"/>
            <a:chOff x="3682254" y="4022298"/>
            <a:chExt cx="2094716" cy="605032"/>
          </a:xfrm>
        </p:grpSpPr>
        <p:sp>
          <p:nvSpPr>
            <p:cNvPr id="371" name="Google Shape;371;p21"/>
            <p:cNvSpPr/>
            <p:nvPr/>
          </p:nvSpPr>
          <p:spPr>
            <a:xfrm>
              <a:off x="3682254" y="4129517"/>
              <a:ext cx="209100" cy="29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799" y="107440"/>
                    <a:pt x="56272" y="107440"/>
                    <a:pt x="5627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1"/>
            <p:cNvSpPr/>
            <p:nvPr/>
          </p:nvSpPr>
          <p:spPr>
            <a:xfrm>
              <a:off x="3916586" y="4134752"/>
              <a:ext cx="239400" cy="45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17" y="0"/>
                  </a:moveTo>
                  <a:lnTo>
                    <a:pt x="54698" y="66341"/>
                  </a:lnTo>
                  <a:lnTo>
                    <a:pt x="64881" y="66341"/>
                  </a:lnTo>
                  <a:lnTo>
                    <a:pt x="102677" y="0"/>
                  </a:lnTo>
                  <a:lnTo>
                    <a:pt x="119895" y="0"/>
                  </a:lnTo>
                  <a:lnTo>
                    <a:pt x="52073" y="119944"/>
                  </a:lnTo>
                  <a:lnTo>
                    <a:pt x="34960" y="119944"/>
                  </a:lnTo>
                  <a:lnTo>
                    <a:pt x="60892" y="74062"/>
                  </a:lnTo>
                  <a:lnTo>
                    <a:pt x="41469" y="74062"/>
                  </a:lnTo>
                  <a:lnTo>
                    <a:pt x="0" y="0"/>
                  </a:lnTo>
                  <a:lnTo>
                    <a:pt x="17217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73" name="Google Shape;373;p21"/>
            <p:cNvSpPr/>
            <p:nvPr/>
          </p:nvSpPr>
          <p:spPr>
            <a:xfrm>
              <a:off x="4181911" y="4129517"/>
              <a:ext cx="209100" cy="29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679" y="107440"/>
                    <a:pt x="56152" y="107440"/>
                    <a:pt x="5615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1"/>
            <p:cNvSpPr/>
            <p:nvPr/>
          </p:nvSpPr>
          <p:spPr>
            <a:xfrm>
              <a:off x="4420221" y="4046380"/>
              <a:ext cx="174600" cy="375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798" y="37704"/>
                  </a:moveTo>
                  <a:lnTo>
                    <a:pt x="51798" y="82027"/>
                  </a:lnTo>
                  <a:cubicBezTo>
                    <a:pt x="51798" y="104490"/>
                    <a:pt x="54964" y="110239"/>
                    <a:pt x="82733" y="110239"/>
                  </a:cubicBezTo>
                  <a:cubicBezTo>
                    <a:pt x="93525" y="110239"/>
                    <a:pt x="118273" y="108969"/>
                    <a:pt x="118273" y="108969"/>
                  </a:cubicBezTo>
                  <a:lnTo>
                    <a:pt x="119856" y="118128"/>
                  </a:lnTo>
                  <a:cubicBezTo>
                    <a:pt x="94388" y="119933"/>
                    <a:pt x="80863" y="119933"/>
                    <a:pt x="80863" y="119933"/>
                  </a:cubicBezTo>
                  <a:cubicBezTo>
                    <a:pt x="42589" y="119933"/>
                    <a:pt x="28633" y="113247"/>
                    <a:pt x="28633" y="87442"/>
                  </a:cubicBezTo>
                  <a:lnTo>
                    <a:pt x="28633" y="37704"/>
                  </a:lnTo>
                  <a:lnTo>
                    <a:pt x="0" y="37704"/>
                  </a:lnTo>
                  <a:lnTo>
                    <a:pt x="0" y="28211"/>
                  </a:lnTo>
                  <a:lnTo>
                    <a:pt x="28633" y="28211"/>
                  </a:lnTo>
                  <a:lnTo>
                    <a:pt x="28633" y="0"/>
                  </a:lnTo>
                  <a:lnTo>
                    <a:pt x="51798" y="0"/>
                  </a:lnTo>
                  <a:lnTo>
                    <a:pt x="51798" y="28211"/>
                  </a:lnTo>
                  <a:lnTo>
                    <a:pt x="116402" y="28211"/>
                  </a:lnTo>
                  <a:lnTo>
                    <a:pt x="116402" y="37704"/>
                  </a:lnTo>
                  <a:lnTo>
                    <a:pt x="51798" y="3770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21"/>
            <p:cNvSpPr/>
            <p:nvPr/>
          </p:nvSpPr>
          <p:spPr>
            <a:xfrm>
              <a:off x="4630890" y="4022298"/>
              <a:ext cx="33600" cy="393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8"/>
                  </a:moveTo>
                  <a:lnTo>
                    <a:pt x="119250" y="34258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58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22"/>
                  </a:lnTo>
                  <a:lnTo>
                    <a:pt x="0" y="12822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76" name="Google Shape;376;p21"/>
            <p:cNvSpPr/>
            <p:nvPr/>
          </p:nvSpPr>
          <p:spPr>
            <a:xfrm>
              <a:off x="4737271" y="4129098"/>
              <a:ext cx="388200" cy="28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3"/>
                  </a:lnTo>
                  <a:lnTo>
                    <a:pt x="10226" y="2363"/>
                  </a:lnTo>
                  <a:lnTo>
                    <a:pt x="10226" y="11028"/>
                  </a:lnTo>
                  <a:cubicBezTo>
                    <a:pt x="23495" y="0"/>
                    <a:pt x="36828" y="0"/>
                    <a:pt x="36828" y="0"/>
                  </a:cubicBezTo>
                  <a:cubicBezTo>
                    <a:pt x="48867" y="0"/>
                    <a:pt x="55275" y="3763"/>
                    <a:pt x="59611" y="12428"/>
                  </a:cubicBezTo>
                  <a:cubicBezTo>
                    <a:pt x="74886" y="0"/>
                    <a:pt x="90873" y="0"/>
                    <a:pt x="90873" y="0"/>
                  </a:cubicBezTo>
                  <a:cubicBezTo>
                    <a:pt x="114563" y="0"/>
                    <a:pt x="119935" y="14617"/>
                    <a:pt x="119935" y="58030"/>
                  </a:cubicBezTo>
                  <a:lnTo>
                    <a:pt x="119935" y="119912"/>
                  </a:lnTo>
                  <a:lnTo>
                    <a:pt x="109644" y="119912"/>
                  </a:lnTo>
                  <a:lnTo>
                    <a:pt x="109644" y="58730"/>
                  </a:lnTo>
                  <a:cubicBezTo>
                    <a:pt x="109644" y="24245"/>
                    <a:pt x="106860" y="12691"/>
                    <a:pt x="89708" y="12691"/>
                  </a:cubicBezTo>
                  <a:cubicBezTo>
                    <a:pt x="75404" y="12691"/>
                    <a:pt x="63236" y="22582"/>
                    <a:pt x="63236" y="22582"/>
                  </a:cubicBezTo>
                  <a:cubicBezTo>
                    <a:pt x="65177" y="29146"/>
                    <a:pt x="65889" y="43238"/>
                    <a:pt x="65889" y="58730"/>
                  </a:cubicBezTo>
                  <a:lnTo>
                    <a:pt x="65889" y="119912"/>
                  </a:lnTo>
                  <a:lnTo>
                    <a:pt x="55469" y="119912"/>
                  </a:lnTo>
                  <a:lnTo>
                    <a:pt x="55469" y="59256"/>
                  </a:lnTo>
                  <a:cubicBezTo>
                    <a:pt x="55469" y="23982"/>
                    <a:pt x="52686" y="12691"/>
                    <a:pt x="35598" y="12691"/>
                  </a:cubicBezTo>
                  <a:cubicBezTo>
                    <a:pt x="22071" y="12691"/>
                    <a:pt x="10226" y="22582"/>
                    <a:pt x="10226" y="22582"/>
                  </a:cubicBezTo>
                  <a:lnTo>
                    <a:pt x="10226" y="119912"/>
                  </a:lnTo>
                  <a:lnTo>
                    <a:pt x="0" y="11991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21"/>
            <p:cNvSpPr/>
            <p:nvPr/>
          </p:nvSpPr>
          <p:spPr>
            <a:xfrm>
              <a:off x="5182900" y="4129098"/>
              <a:ext cx="227100" cy="29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66" y="54163"/>
                  </a:moveTo>
                  <a:cubicBezTo>
                    <a:pt x="102066" y="23090"/>
                    <a:pt x="89225" y="12017"/>
                    <a:pt x="61217" y="12017"/>
                  </a:cubicBezTo>
                  <a:cubicBezTo>
                    <a:pt x="34206" y="12017"/>
                    <a:pt x="18154" y="23519"/>
                    <a:pt x="18154" y="54163"/>
                  </a:cubicBezTo>
                  <a:lnTo>
                    <a:pt x="102066" y="54163"/>
                  </a:lnTo>
                  <a:moveTo>
                    <a:pt x="113911" y="105321"/>
                  </a:moveTo>
                  <a:lnTo>
                    <a:pt x="114464" y="116652"/>
                  </a:lnTo>
                  <a:cubicBezTo>
                    <a:pt x="80922" y="119914"/>
                    <a:pt x="57675" y="119914"/>
                    <a:pt x="57675" y="119914"/>
                  </a:cubicBezTo>
                  <a:cubicBezTo>
                    <a:pt x="13394" y="119656"/>
                    <a:pt x="0" y="98884"/>
                    <a:pt x="0" y="60429"/>
                  </a:cubicBezTo>
                  <a:cubicBezTo>
                    <a:pt x="0" y="15879"/>
                    <a:pt x="25018" y="0"/>
                    <a:pt x="61217" y="0"/>
                  </a:cubicBezTo>
                  <a:cubicBezTo>
                    <a:pt x="99630" y="0"/>
                    <a:pt x="119889" y="15879"/>
                    <a:pt x="119889" y="54678"/>
                  </a:cubicBezTo>
                  <a:lnTo>
                    <a:pt x="119225" y="65665"/>
                  </a:lnTo>
                  <a:lnTo>
                    <a:pt x="18154" y="65665"/>
                  </a:lnTo>
                  <a:cubicBezTo>
                    <a:pt x="18154" y="92875"/>
                    <a:pt x="28228" y="107467"/>
                    <a:pt x="59446" y="107467"/>
                  </a:cubicBezTo>
                  <a:cubicBezTo>
                    <a:pt x="81143" y="107467"/>
                    <a:pt x="113911" y="105321"/>
                    <a:pt x="113911" y="1053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1"/>
            <p:cNvSpPr/>
            <p:nvPr/>
          </p:nvSpPr>
          <p:spPr>
            <a:xfrm>
              <a:off x="5522776" y="4273801"/>
              <a:ext cx="127500" cy="146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379" name="Google Shape;379;p21"/>
            <p:cNvSpPr/>
            <p:nvPr/>
          </p:nvSpPr>
          <p:spPr>
            <a:xfrm>
              <a:off x="5649470" y="4200507"/>
              <a:ext cx="127500" cy="14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829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2" y="5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380" name="Google Shape;380;p21"/>
            <p:cNvSpPr/>
            <p:nvPr/>
          </p:nvSpPr>
          <p:spPr>
            <a:xfrm>
              <a:off x="5522776" y="4127213"/>
              <a:ext cx="127500" cy="146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381" name="Google Shape;381;p21"/>
            <p:cNvSpPr/>
            <p:nvPr/>
          </p:nvSpPr>
          <p:spPr>
            <a:xfrm>
              <a:off x="5522776" y="4200507"/>
              <a:ext cx="127500" cy="146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2" y="119828"/>
                  </a:lnTo>
                  <a:lnTo>
                    <a:pt x="119802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382" name="Google Shape;382;p21"/>
            <p:cNvSpPr/>
            <p:nvPr/>
          </p:nvSpPr>
          <p:spPr>
            <a:xfrm>
              <a:off x="4127464" y="4471486"/>
              <a:ext cx="65700" cy="119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830" y="76056"/>
                  </a:moveTo>
                  <a:cubicBezTo>
                    <a:pt x="100830" y="53661"/>
                    <a:pt x="93162" y="43521"/>
                    <a:pt x="64025" y="43521"/>
                  </a:cubicBezTo>
                  <a:cubicBezTo>
                    <a:pt x="40638" y="43521"/>
                    <a:pt x="18402" y="49014"/>
                    <a:pt x="18402" y="49014"/>
                  </a:cubicBezTo>
                  <a:lnTo>
                    <a:pt x="18402" y="110070"/>
                  </a:lnTo>
                  <a:cubicBezTo>
                    <a:pt x="39488" y="110915"/>
                    <a:pt x="48690" y="110915"/>
                    <a:pt x="48690" y="110915"/>
                  </a:cubicBezTo>
                  <a:cubicBezTo>
                    <a:pt x="93546" y="110915"/>
                    <a:pt x="100830" y="100140"/>
                    <a:pt x="100830" y="76056"/>
                  </a:cubicBezTo>
                  <a:moveTo>
                    <a:pt x="119616" y="76056"/>
                  </a:moveTo>
                  <a:cubicBezTo>
                    <a:pt x="119616" y="107746"/>
                    <a:pt x="104281" y="119788"/>
                    <a:pt x="48690" y="119788"/>
                  </a:cubicBezTo>
                  <a:cubicBezTo>
                    <a:pt x="29520" y="119788"/>
                    <a:pt x="0" y="118098"/>
                    <a:pt x="0" y="118098"/>
                  </a:cubicBezTo>
                  <a:lnTo>
                    <a:pt x="0" y="0"/>
                  </a:lnTo>
                  <a:lnTo>
                    <a:pt x="18402" y="0"/>
                  </a:lnTo>
                  <a:lnTo>
                    <a:pt x="18402" y="40774"/>
                  </a:lnTo>
                  <a:cubicBezTo>
                    <a:pt x="41789" y="34647"/>
                    <a:pt x="65559" y="34647"/>
                    <a:pt x="65559" y="34647"/>
                  </a:cubicBezTo>
                  <a:cubicBezTo>
                    <a:pt x="106964" y="34647"/>
                    <a:pt x="119616" y="46901"/>
                    <a:pt x="119616" y="7605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1"/>
            <p:cNvSpPr/>
            <p:nvPr/>
          </p:nvSpPr>
          <p:spPr>
            <a:xfrm>
              <a:off x="4209972" y="4505830"/>
              <a:ext cx="66900" cy="84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1"/>
            <p:cNvSpPr/>
            <p:nvPr/>
          </p:nvSpPr>
          <p:spPr>
            <a:xfrm>
              <a:off x="4288920" y="4481957"/>
              <a:ext cx="51600" cy="108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497" y="37687"/>
                  </a:moveTo>
                  <a:lnTo>
                    <a:pt x="51497" y="81849"/>
                  </a:lnTo>
                  <a:cubicBezTo>
                    <a:pt x="51497" y="104277"/>
                    <a:pt x="54898" y="110057"/>
                    <a:pt x="82591" y="110057"/>
                  </a:cubicBezTo>
                  <a:cubicBezTo>
                    <a:pt x="93279" y="110057"/>
                    <a:pt x="117570" y="108670"/>
                    <a:pt x="117570" y="108670"/>
                  </a:cubicBezTo>
                  <a:lnTo>
                    <a:pt x="119514" y="117919"/>
                  </a:lnTo>
                  <a:cubicBezTo>
                    <a:pt x="93765" y="119768"/>
                    <a:pt x="80647" y="119768"/>
                    <a:pt x="80647" y="119768"/>
                  </a:cubicBezTo>
                  <a:cubicBezTo>
                    <a:pt x="42267" y="119768"/>
                    <a:pt x="28663" y="113063"/>
                    <a:pt x="28663" y="87167"/>
                  </a:cubicBezTo>
                  <a:lnTo>
                    <a:pt x="28663" y="37687"/>
                  </a:lnTo>
                  <a:lnTo>
                    <a:pt x="0" y="37687"/>
                  </a:lnTo>
                  <a:lnTo>
                    <a:pt x="0" y="28208"/>
                  </a:lnTo>
                  <a:lnTo>
                    <a:pt x="28663" y="28208"/>
                  </a:lnTo>
                  <a:lnTo>
                    <a:pt x="28663" y="0"/>
                  </a:lnTo>
                  <a:lnTo>
                    <a:pt x="51497" y="0"/>
                  </a:lnTo>
                  <a:lnTo>
                    <a:pt x="51497" y="28208"/>
                  </a:lnTo>
                  <a:lnTo>
                    <a:pt x="115627" y="28208"/>
                  </a:lnTo>
                  <a:lnTo>
                    <a:pt x="115627" y="37687"/>
                  </a:lnTo>
                  <a:lnTo>
                    <a:pt x="51497" y="3768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1"/>
            <p:cNvSpPr/>
            <p:nvPr/>
          </p:nvSpPr>
          <p:spPr>
            <a:xfrm>
              <a:off x="4346299" y="4481957"/>
              <a:ext cx="51600" cy="108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497" y="37687"/>
                  </a:moveTo>
                  <a:lnTo>
                    <a:pt x="51497" y="81849"/>
                  </a:lnTo>
                  <a:cubicBezTo>
                    <a:pt x="51497" y="104277"/>
                    <a:pt x="54898" y="110057"/>
                    <a:pt x="82591" y="110057"/>
                  </a:cubicBezTo>
                  <a:cubicBezTo>
                    <a:pt x="93279" y="110057"/>
                    <a:pt x="117570" y="108670"/>
                    <a:pt x="117570" y="108670"/>
                  </a:cubicBezTo>
                  <a:lnTo>
                    <a:pt x="119514" y="117919"/>
                  </a:lnTo>
                  <a:cubicBezTo>
                    <a:pt x="93765" y="119768"/>
                    <a:pt x="80647" y="119768"/>
                    <a:pt x="80647" y="119768"/>
                  </a:cubicBezTo>
                  <a:cubicBezTo>
                    <a:pt x="42267" y="119768"/>
                    <a:pt x="28663" y="113063"/>
                    <a:pt x="28663" y="87167"/>
                  </a:cubicBezTo>
                  <a:lnTo>
                    <a:pt x="28663" y="37687"/>
                  </a:lnTo>
                  <a:lnTo>
                    <a:pt x="0" y="37687"/>
                  </a:lnTo>
                  <a:lnTo>
                    <a:pt x="0" y="28208"/>
                  </a:lnTo>
                  <a:lnTo>
                    <a:pt x="28663" y="28208"/>
                  </a:lnTo>
                  <a:lnTo>
                    <a:pt x="28663" y="0"/>
                  </a:lnTo>
                  <a:lnTo>
                    <a:pt x="51497" y="0"/>
                  </a:lnTo>
                  <a:lnTo>
                    <a:pt x="51497" y="28208"/>
                  </a:lnTo>
                  <a:lnTo>
                    <a:pt x="115627" y="28208"/>
                  </a:lnTo>
                  <a:lnTo>
                    <a:pt x="115627" y="37687"/>
                  </a:lnTo>
                  <a:lnTo>
                    <a:pt x="51497" y="3768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1"/>
            <p:cNvSpPr/>
            <p:nvPr/>
          </p:nvSpPr>
          <p:spPr>
            <a:xfrm>
              <a:off x="4407866" y="4505830"/>
              <a:ext cx="66900" cy="84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1"/>
            <p:cNvSpPr/>
            <p:nvPr/>
          </p:nvSpPr>
          <p:spPr>
            <a:xfrm>
              <a:off x="4494772" y="4505830"/>
              <a:ext cx="41400" cy="83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418"/>
                  </a:moveTo>
                  <a:lnTo>
                    <a:pt x="28484" y="2418"/>
                  </a:lnTo>
                  <a:lnTo>
                    <a:pt x="28484" y="19345"/>
                  </a:lnTo>
                  <a:cubicBezTo>
                    <a:pt x="70303" y="4534"/>
                    <a:pt x="119393" y="0"/>
                    <a:pt x="119393" y="0"/>
                  </a:cubicBezTo>
                  <a:lnTo>
                    <a:pt x="119393" y="14206"/>
                  </a:lnTo>
                  <a:cubicBezTo>
                    <a:pt x="73333" y="18740"/>
                    <a:pt x="28484" y="31738"/>
                    <a:pt x="28484" y="31738"/>
                  </a:cubicBezTo>
                  <a:lnTo>
                    <a:pt x="28484" y="119697"/>
                  </a:lnTo>
                  <a:lnTo>
                    <a:pt x="0" y="119697"/>
                  </a:lnTo>
                  <a:lnTo>
                    <a:pt x="0" y="241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1"/>
            <p:cNvSpPr/>
            <p:nvPr/>
          </p:nvSpPr>
          <p:spPr>
            <a:xfrm>
              <a:off x="4585029" y="4471486"/>
              <a:ext cx="10200" cy="117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775" y="119785"/>
                  </a:moveTo>
                  <a:lnTo>
                    <a:pt x="0" y="119785"/>
                  </a:lnTo>
                  <a:lnTo>
                    <a:pt x="0" y="0"/>
                  </a:lnTo>
                  <a:lnTo>
                    <a:pt x="117551" y="0"/>
                  </a:lnTo>
                  <a:lnTo>
                    <a:pt x="117551" y="119785"/>
                  </a:lnTo>
                  <a:lnTo>
                    <a:pt x="58775" y="11978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89" name="Google Shape;389;p21"/>
            <p:cNvSpPr/>
            <p:nvPr/>
          </p:nvSpPr>
          <p:spPr>
            <a:xfrm>
              <a:off x="4617278" y="4505830"/>
              <a:ext cx="66900" cy="84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1"/>
            <p:cNvSpPr/>
            <p:nvPr/>
          </p:nvSpPr>
          <p:spPr>
            <a:xfrm>
              <a:off x="4699368" y="4505830"/>
              <a:ext cx="73200" cy="84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1828" y="62079"/>
                  </a:moveTo>
                  <a:cubicBezTo>
                    <a:pt x="23657" y="63564"/>
                    <a:pt x="16800" y="70990"/>
                    <a:pt x="16800" y="84653"/>
                  </a:cubicBezTo>
                  <a:cubicBezTo>
                    <a:pt x="16800" y="99504"/>
                    <a:pt x="24342" y="108118"/>
                    <a:pt x="39428" y="108118"/>
                  </a:cubicBezTo>
                  <a:cubicBezTo>
                    <a:pt x="61371" y="108118"/>
                    <a:pt x="86057" y="100099"/>
                    <a:pt x="86057" y="100099"/>
                  </a:cubicBezTo>
                  <a:lnTo>
                    <a:pt x="86057" y="58217"/>
                  </a:lnTo>
                  <a:lnTo>
                    <a:pt x="41828" y="62079"/>
                  </a:lnTo>
                  <a:moveTo>
                    <a:pt x="102171" y="98316"/>
                  </a:moveTo>
                  <a:cubicBezTo>
                    <a:pt x="102857" y="105148"/>
                    <a:pt x="110742" y="107524"/>
                    <a:pt x="119657" y="108415"/>
                  </a:cubicBezTo>
                  <a:lnTo>
                    <a:pt x="118971" y="119405"/>
                  </a:lnTo>
                  <a:cubicBezTo>
                    <a:pt x="105599" y="119405"/>
                    <a:pt x="95657" y="117326"/>
                    <a:pt x="88114" y="110198"/>
                  </a:cubicBezTo>
                  <a:cubicBezTo>
                    <a:pt x="62742" y="119702"/>
                    <a:pt x="37028" y="119702"/>
                    <a:pt x="37028" y="119702"/>
                  </a:cubicBezTo>
                  <a:cubicBezTo>
                    <a:pt x="13371" y="119702"/>
                    <a:pt x="0" y="108118"/>
                    <a:pt x="0" y="84950"/>
                  </a:cubicBezTo>
                  <a:cubicBezTo>
                    <a:pt x="0" y="63861"/>
                    <a:pt x="12342" y="53762"/>
                    <a:pt x="39771" y="51386"/>
                  </a:cubicBezTo>
                  <a:lnTo>
                    <a:pt x="86057" y="47524"/>
                  </a:lnTo>
                  <a:lnTo>
                    <a:pt x="86057" y="36534"/>
                  </a:lnTo>
                  <a:cubicBezTo>
                    <a:pt x="86057" y="19009"/>
                    <a:pt x="76800" y="12475"/>
                    <a:pt x="59314" y="12475"/>
                  </a:cubicBezTo>
                  <a:cubicBezTo>
                    <a:pt x="39771" y="12475"/>
                    <a:pt x="8228" y="16039"/>
                    <a:pt x="8228" y="16039"/>
                  </a:cubicBezTo>
                  <a:lnTo>
                    <a:pt x="7199" y="4752"/>
                  </a:lnTo>
                  <a:cubicBezTo>
                    <a:pt x="37028" y="0"/>
                    <a:pt x="59999" y="0"/>
                    <a:pt x="59999" y="0"/>
                  </a:cubicBezTo>
                  <a:cubicBezTo>
                    <a:pt x="89485" y="0"/>
                    <a:pt x="102171" y="12178"/>
                    <a:pt x="102171" y="36534"/>
                  </a:cubicBezTo>
                  <a:lnTo>
                    <a:pt x="102171" y="9831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1"/>
            <p:cNvSpPr/>
            <p:nvPr/>
          </p:nvSpPr>
          <p:spPr>
            <a:xfrm>
              <a:off x="4787740" y="4505830"/>
              <a:ext cx="41400" cy="83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418"/>
                  </a:moveTo>
                  <a:lnTo>
                    <a:pt x="28484" y="2418"/>
                  </a:lnTo>
                  <a:lnTo>
                    <a:pt x="28484" y="19345"/>
                  </a:lnTo>
                  <a:cubicBezTo>
                    <a:pt x="70303" y="4534"/>
                    <a:pt x="119393" y="0"/>
                    <a:pt x="119393" y="0"/>
                  </a:cubicBezTo>
                  <a:lnTo>
                    <a:pt x="119393" y="14206"/>
                  </a:lnTo>
                  <a:cubicBezTo>
                    <a:pt x="73333" y="18740"/>
                    <a:pt x="28484" y="31738"/>
                    <a:pt x="28484" y="31738"/>
                  </a:cubicBezTo>
                  <a:lnTo>
                    <a:pt x="28484" y="119697"/>
                  </a:lnTo>
                  <a:lnTo>
                    <a:pt x="0" y="119697"/>
                  </a:lnTo>
                  <a:lnTo>
                    <a:pt x="0" y="241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1"/>
            <p:cNvSpPr/>
            <p:nvPr/>
          </p:nvSpPr>
          <p:spPr>
            <a:xfrm>
              <a:off x="4843652" y="4505830"/>
              <a:ext cx="64800" cy="83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697"/>
                  </a:moveTo>
                  <a:lnTo>
                    <a:pt x="0" y="2418"/>
                  </a:lnTo>
                  <a:lnTo>
                    <a:pt x="18252" y="2418"/>
                  </a:lnTo>
                  <a:lnTo>
                    <a:pt x="18252" y="10881"/>
                  </a:lnTo>
                  <a:cubicBezTo>
                    <a:pt x="43883" y="0"/>
                    <a:pt x="68349" y="0"/>
                    <a:pt x="68349" y="0"/>
                  </a:cubicBezTo>
                  <a:cubicBezTo>
                    <a:pt x="110291" y="0"/>
                    <a:pt x="119611" y="15113"/>
                    <a:pt x="119611" y="58035"/>
                  </a:cubicBezTo>
                  <a:lnTo>
                    <a:pt x="119611" y="119697"/>
                  </a:lnTo>
                  <a:lnTo>
                    <a:pt x="100970" y="119697"/>
                  </a:lnTo>
                  <a:lnTo>
                    <a:pt x="100970" y="58639"/>
                  </a:lnTo>
                  <a:cubicBezTo>
                    <a:pt x="100970" y="24181"/>
                    <a:pt x="96310" y="12695"/>
                    <a:pt x="65631" y="12695"/>
                  </a:cubicBezTo>
                  <a:cubicBezTo>
                    <a:pt x="41553" y="12695"/>
                    <a:pt x="18252" y="22367"/>
                    <a:pt x="18252" y="22367"/>
                  </a:cubicBezTo>
                  <a:lnTo>
                    <a:pt x="18252" y="119697"/>
                  </a:lnTo>
                  <a:lnTo>
                    <a:pt x="0" y="11969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1"/>
            <p:cNvSpPr/>
            <p:nvPr/>
          </p:nvSpPr>
          <p:spPr>
            <a:xfrm>
              <a:off x="4932234" y="4475046"/>
              <a:ext cx="10200" cy="113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4"/>
                  </a:moveTo>
                  <a:lnTo>
                    <a:pt x="117551" y="34254"/>
                  </a:lnTo>
                  <a:lnTo>
                    <a:pt x="117551" y="119779"/>
                  </a:lnTo>
                  <a:lnTo>
                    <a:pt x="0" y="119779"/>
                  </a:lnTo>
                  <a:lnTo>
                    <a:pt x="0" y="34254"/>
                  </a:lnTo>
                  <a:moveTo>
                    <a:pt x="0" y="0"/>
                  </a:moveTo>
                  <a:lnTo>
                    <a:pt x="117551" y="0"/>
                  </a:lnTo>
                  <a:lnTo>
                    <a:pt x="117551" y="12817"/>
                  </a:lnTo>
                  <a:lnTo>
                    <a:pt x="0" y="12817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94" name="Google Shape;394;p21"/>
            <p:cNvSpPr/>
            <p:nvPr/>
          </p:nvSpPr>
          <p:spPr>
            <a:xfrm>
              <a:off x="4967415" y="4505830"/>
              <a:ext cx="64800" cy="83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697"/>
                  </a:moveTo>
                  <a:lnTo>
                    <a:pt x="0" y="2418"/>
                  </a:lnTo>
                  <a:lnTo>
                    <a:pt x="18252" y="2418"/>
                  </a:lnTo>
                  <a:lnTo>
                    <a:pt x="18252" y="10881"/>
                  </a:lnTo>
                  <a:cubicBezTo>
                    <a:pt x="43883" y="0"/>
                    <a:pt x="68349" y="0"/>
                    <a:pt x="68349" y="0"/>
                  </a:cubicBezTo>
                  <a:cubicBezTo>
                    <a:pt x="110291" y="0"/>
                    <a:pt x="119611" y="15113"/>
                    <a:pt x="119611" y="58035"/>
                  </a:cubicBezTo>
                  <a:lnTo>
                    <a:pt x="119611" y="119697"/>
                  </a:lnTo>
                  <a:lnTo>
                    <a:pt x="100970" y="119697"/>
                  </a:lnTo>
                  <a:lnTo>
                    <a:pt x="100970" y="58639"/>
                  </a:lnTo>
                  <a:cubicBezTo>
                    <a:pt x="100970" y="24181"/>
                    <a:pt x="96310" y="12695"/>
                    <a:pt x="65631" y="12695"/>
                  </a:cubicBezTo>
                  <a:cubicBezTo>
                    <a:pt x="41553" y="12695"/>
                    <a:pt x="18252" y="22367"/>
                    <a:pt x="18252" y="22367"/>
                  </a:cubicBezTo>
                  <a:lnTo>
                    <a:pt x="18252" y="119697"/>
                  </a:lnTo>
                  <a:lnTo>
                    <a:pt x="0" y="11969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1"/>
            <p:cNvSpPr/>
            <p:nvPr/>
          </p:nvSpPr>
          <p:spPr>
            <a:xfrm>
              <a:off x="5051808" y="4505830"/>
              <a:ext cx="72600" cy="121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417" y="27310"/>
                  </a:moveTo>
                  <a:cubicBezTo>
                    <a:pt x="85417" y="13241"/>
                    <a:pt x="76426" y="8068"/>
                    <a:pt x="51181" y="8068"/>
                  </a:cubicBezTo>
                  <a:cubicBezTo>
                    <a:pt x="28357" y="8068"/>
                    <a:pt x="18328" y="13241"/>
                    <a:pt x="18328" y="27310"/>
                  </a:cubicBezTo>
                  <a:cubicBezTo>
                    <a:pt x="18328" y="40965"/>
                    <a:pt x="28357" y="45931"/>
                    <a:pt x="51181" y="45931"/>
                  </a:cubicBezTo>
                  <a:cubicBezTo>
                    <a:pt x="76426" y="45931"/>
                    <a:pt x="85417" y="40965"/>
                    <a:pt x="85417" y="27310"/>
                  </a:cubicBezTo>
                  <a:moveTo>
                    <a:pt x="33544" y="79034"/>
                  </a:moveTo>
                  <a:cubicBezTo>
                    <a:pt x="20403" y="84413"/>
                    <a:pt x="16253" y="87517"/>
                    <a:pt x="16253" y="94344"/>
                  </a:cubicBezTo>
                  <a:cubicBezTo>
                    <a:pt x="16253" y="106965"/>
                    <a:pt x="23861" y="111517"/>
                    <a:pt x="57060" y="111517"/>
                  </a:cubicBezTo>
                  <a:cubicBezTo>
                    <a:pt x="87146" y="111517"/>
                    <a:pt x="100288" y="106551"/>
                    <a:pt x="100288" y="94758"/>
                  </a:cubicBezTo>
                  <a:cubicBezTo>
                    <a:pt x="100288" y="81103"/>
                    <a:pt x="90259" y="79655"/>
                    <a:pt x="64668" y="79655"/>
                  </a:cubicBezTo>
                  <a:cubicBezTo>
                    <a:pt x="54293" y="79655"/>
                    <a:pt x="33544" y="79034"/>
                    <a:pt x="33544" y="79034"/>
                  </a:cubicBezTo>
                  <a:moveTo>
                    <a:pt x="0" y="95172"/>
                  </a:moveTo>
                  <a:cubicBezTo>
                    <a:pt x="0" y="85241"/>
                    <a:pt x="7608" y="81103"/>
                    <a:pt x="22132" y="74896"/>
                  </a:cubicBezTo>
                  <a:cubicBezTo>
                    <a:pt x="17636" y="73034"/>
                    <a:pt x="15216" y="68896"/>
                    <a:pt x="15216" y="63931"/>
                  </a:cubicBezTo>
                  <a:cubicBezTo>
                    <a:pt x="15216" y="61241"/>
                    <a:pt x="24207" y="51517"/>
                    <a:pt x="24207" y="51517"/>
                  </a:cubicBezTo>
                  <a:cubicBezTo>
                    <a:pt x="12449" y="48620"/>
                    <a:pt x="1729" y="42206"/>
                    <a:pt x="1729" y="27310"/>
                  </a:cubicBezTo>
                  <a:cubicBezTo>
                    <a:pt x="1729" y="7655"/>
                    <a:pt x="21440" y="0"/>
                    <a:pt x="51181" y="0"/>
                  </a:cubicBezTo>
                  <a:cubicBezTo>
                    <a:pt x="65360" y="0"/>
                    <a:pt x="79884" y="2068"/>
                    <a:pt x="79884" y="2068"/>
                  </a:cubicBezTo>
                  <a:lnTo>
                    <a:pt x="119654" y="1655"/>
                  </a:lnTo>
                  <a:lnTo>
                    <a:pt x="119654" y="10137"/>
                  </a:lnTo>
                  <a:lnTo>
                    <a:pt x="92334" y="9724"/>
                  </a:lnTo>
                  <a:cubicBezTo>
                    <a:pt x="97867" y="13241"/>
                    <a:pt x="102017" y="17793"/>
                    <a:pt x="102017" y="27310"/>
                  </a:cubicBezTo>
                  <a:cubicBezTo>
                    <a:pt x="102017" y="47586"/>
                    <a:pt x="84726" y="54000"/>
                    <a:pt x="50489" y="54000"/>
                  </a:cubicBezTo>
                  <a:cubicBezTo>
                    <a:pt x="48069" y="54000"/>
                    <a:pt x="39423" y="53793"/>
                    <a:pt x="36311" y="53379"/>
                  </a:cubicBezTo>
                  <a:cubicBezTo>
                    <a:pt x="30778" y="61241"/>
                    <a:pt x="30778" y="63310"/>
                    <a:pt x="30778" y="63310"/>
                  </a:cubicBezTo>
                  <a:cubicBezTo>
                    <a:pt x="30778" y="70137"/>
                    <a:pt x="33198" y="70965"/>
                    <a:pt x="65706" y="71172"/>
                  </a:cubicBezTo>
                  <a:cubicBezTo>
                    <a:pt x="103054" y="71172"/>
                    <a:pt x="116887" y="75103"/>
                    <a:pt x="116887" y="94344"/>
                  </a:cubicBezTo>
                  <a:cubicBezTo>
                    <a:pt x="116887" y="112344"/>
                    <a:pt x="96484" y="119793"/>
                    <a:pt x="57060" y="119793"/>
                  </a:cubicBezTo>
                  <a:cubicBezTo>
                    <a:pt x="12795" y="119793"/>
                    <a:pt x="0" y="113586"/>
                    <a:pt x="0" y="951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s m. top-højre logo">
  <p:cSld name="TITLE_1"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98" name="Google Shape;398;p2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99" name="Google Shape;399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400" name="Google Shape;400;p22"/>
          <p:cNvGrpSpPr/>
          <p:nvPr/>
        </p:nvGrpSpPr>
        <p:grpSpPr>
          <a:xfrm>
            <a:off x="7837594" y="-23678"/>
            <a:ext cx="1317820" cy="669206"/>
            <a:chOff x="7314840" y="108720"/>
            <a:chExt cx="2681220" cy="1300440"/>
          </a:xfrm>
        </p:grpSpPr>
        <p:sp>
          <p:nvSpPr>
            <p:cNvPr id="401" name="Google Shape;401;p22"/>
            <p:cNvSpPr/>
            <p:nvPr/>
          </p:nvSpPr>
          <p:spPr>
            <a:xfrm>
              <a:off x="9248400" y="388440"/>
              <a:ext cx="231600" cy="23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13" y="0"/>
                  </a:moveTo>
                  <a:lnTo>
                    <a:pt x="0" y="37760"/>
                  </a:lnTo>
                  <a:lnTo>
                    <a:pt x="93685" y="119818"/>
                  </a:lnTo>
                  <a:lnTo>
                    <a:pt x="119813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402" name="Google Shape;402;p22"/>
            <p:cNvSpPr/>
            <p:nvPr/>
          </p:nvSpPr>
          <p:spPr>
            <a:xfrm>
              <a:off x="9363960" y="108720"/>
              <a:ext cx="2121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9823"/>
                  </a:lnTo>
                  <a:lnTo>
                    <a:pt x="119796" y="59823"/>
                  </a:lnTo>
                  <a:lnTo>
                    <a:pt x="0" y="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403" name="Google Shape;403;p22"/>
            <p:cNvSpPr/>
            <p:nvPr/>
          </p:nvSpPr>
          <p:spPr>
            <a:xfrm>
              <a:off x="9380160" y="495720"/>
              <a:ext cx="239400" cy="24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23278" y="119826"/>
                  </a:lnTo>
                  <a:lnTo>
                    <a:pt x="119819" y="40404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04" name="Google Shape;404;p22"/>
            <p:cNvSpPr/>
            <p:nvPr/>
          </p:nvSpPr>
          <p:spPr>
            <a:xfrm>
              <a:off x="9536400" y="382680"/>
              <a:ext cx="267000" cy="22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08"/>
                  </a:moveTo>
                  <a:lnTo>
                    <a:pt x="119838" y="105095"/>
                  </a:lnTo>
                  <a:lnTo>
                    <a:pt x="50134" y="0"/>
                  </a:lnTo>
                  <a:lnTo>
                    <a:pt x="0" y="119808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405" name="Google Shape;405;p22"/>
            <p:cNvSpPr/>
            <p:nvPr/>
          </p:nvSpPr>
          <p:spPr>
            <a:xfrm>
              <a:off x="9680760" y="230760"/>
              <a:ext cx="315300" cy="31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6712" y="119863"/>
                  </a:moveTo>
                  <a:lnTo>
                    <a:pt x="119863" y="44332"/>
                  </a:lnTo>
                  <a:lnTo>
                    <a:pt x="119863" y="44332"/>
                  </a:lnTo>
                  <a:lnTo>
                    <a:pt x="0" y="0"/>
                  </a:lnTo>
                  <a:lnTo>
                    <a:pt x="16712" y="119863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406" name="Google Shape;406;p22"/>
            <p:cNvSpPr/>
            <p:nvPr/>
          </p:nvSpPr>
          <p:spPr>
            <a:xfrm>
              <a:off x="9416520" y="855000"/>
              <a:ext cx="176400" cy="178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30122" y="119757"/>
                  </a:lnTo>
                  <a:lnTo>
                    <a:pt x="119755" y="34181"/>
                  </a:lnTo>
                  <a:lnTo>
                    <a:pt x="0" y="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407" name="Google Shape;407;p22"/>
            <p:cNvSpPr/>
            <p:nvPr/>
          </p:nvSpPr>
          <p:spPr>
            <a:xfrm>
              <a:off x="9169920" y="293400"/>
              <a:ext cx="118200" cy="12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6097" y="119660"/>
                  </a:lnTo>
                  <a:lnTo>
                    <a:pt x="119634" y="46912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08" name="Google Shape;408;p22"/>
            <p:cNvSpPr/>
            <p:nvPr/>
          </p:nvSpPr>
          <p:spPr>
            <a:xfrm>
              <a:off x="9536400" y="638640"/>
              <a:ext cx="87600" cy="9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506" y="0"/>
                  </a:moveTo>
                  <a:lnTo>
                    <a:pt x="0" y="43424"/>
                  </a:lnTo>
                  <a:lnTo>
                    <a:pt x="99259" y="119533"/>
                  </a:lnTo>
                  <a:lnTo>
                    <a:pt x="119506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09" name="Google Shape;409;p22"/>
            <p:cNvSpPr/>
            <p:nvPr/>
          </p:nvSpPr>
          <p:spPr>
            <a:xfrm>
              <a:off x="9495360" y="709200"/>
              <a:ext cx="194400" cy="209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93"/>
                  </a:moveTo>
                  <a:lnTo>
                    <a:pt x="119777" y="72164"/>
                  </a:lnTo>
                  <a:lnTo>
                    <a:pt x="15777" y="0"/>
                  </a:lnTo>
                  <a:lnTo>
                    <a:pt x="0" y="119793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410" name="Google Shape;410;p22"/>
            <p:cNvSpPr/>
            <p:nvPr/>
          </p:nvSpPr>
          <p:spPr>
            <a:xfrm>
              <a:off x="9122040" y="114516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657" y="59702"/>
                  </a:moveTo>
                  <a:lnTo>
                    <a:pt x="0" y="0"/>
                  </a:lnTo>
                  <a:lnTo>
                    <a:pt x="0" y="119702"/>
                  </a:lnTo>
                  <a:lnTo>
                    <a:pt x="119657" y="59702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411" name="Google Shape;411;p22"/>
            <p:cNvSpPr/>
            <p:nvPr/>
          </p:nvSpPr>
          <p:spPr>
            <a:xfrm>
              <a:off x="9247320" y="1073160"/>
              <a:ext cx="125700" cy="14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02"/>
                  </a:moveTo>
                  <a:lnTo>
                    <a:pt x="119656" y="59851"/>
                  </a:lnTo>
                  <a:lnTo>
                    <a:pt x="0" y="0"/>
                  </a:lnTo>
                  <a:lnTo>
                    <a:pt x="0" y="119702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12" name="Google Shape;412;p22"/>
            <p:cNvSpPr/>
            <p:nvPr/>
          </p:nvSpPr>
          <p:spPr>
            <a:xfrm>
              <a:off x="9122040" y="100044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657" y="60000"/>
                  </a:moveTo>
                  <a:lnTo>
                    <a:pt x="0" y="0"/>
                  </a:lnTo>
                  <a:lnTo>
                    <a:pt x="0" y="119702"/>
                  </a:lnTo>
                  <a:lnTo>
                    <a:pt x="119657" y="60000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413" name="Google Shape;413;p22"/>
            <p:cNvSpPr/>
            <p:nvPr/>
          </p:nvSpPr>
          <p:spPr>
            <a:xfrm>
              <a:off x="9122040" y="1073160"/>
              <a:ext cx="126000" cy="14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851"/>
                  </a:moveTo>
                  <a:lnTo>
                    <a:pt x="119657" y="119702"/>
                  </a:lnTo>
                  <a:lnTo>
                    <a:pt x="119657" y="0"/>
                  </a:lnTo>
                  <a:lnTo>
                    <a:pt x="0" y="5985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414" name="Google Shape;414;p22"/>
            <p:cNvSpPr/>
            <p:nvPr/>
          </p:nvSpPr>
          <p:spPr>
            <a:xfrm>
              <a:off x="7314840" y="1003320"/>
              <a:ext cx="2052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84" y="16240"/>
                  </a:moveTo>
                  <a:cubicBezTo>
                    <a:pt x="79157" y="12481"/>
                    <a:pt x="57684" y="12481"/>
                    <a:pt x="57684" y="12481"/>
                  </a:cubicBezTo>
                  <a:cubicBezTo>
                    <a:pt x="37684" y="12481"/>
                    <a:pt x="19578" y="16390"/>
                    <a:pt x="19578" y="32180"/>
                  </a:cubicBezTo>
                  <a:cubicBezTo>
                    <a:pt x="19578" y="44060"/>
                    <a:pt x="27789" y="47518"/>
                    <a:pt x="62947" y="51729"/>
                  </a:cubicBezTo>
                  <a:cubicBezTo>
                    <a:pt x="104210" y="56541"/>
                    <a:pt x="119789" y="61954"/>
                    <a:pt x="119789" y="84060"/>
                  </a:cubicBezTo>
                  <a:cubicBezTo>
                    <a:pt x="119789" y="111127"/>
                    <a:pt x="96210" y="119849"/>
                    <a:pt x="57473" y="119849"/>
                  </a:cubicBezTo>
                  <a:cubicBezTo>
                    <a:pt x="37684" y="119849"/>
                    <a:pt x="2105" y="115639"/>
                    <a:pt x="2105" y="115639"/>
                  </a:cubicBezTo>
                  <a:lnTo>
                    <a:pt x="3368" y="103458"/>
                  </a:lnTo>
                  <a:cubicBezTo>
                    <a:pt x="39578" y="107368"/>
                    <a:pt x="56210" y="107368"/>
                    <a:pt x="56210" y="107368"/>
                  </a:cubicBezTo>
                  <a:cubicBezTo>
                    <a:pt x="83789" y="107368"/>
                    <a:pt x="100000" y="102706"/>
                    <a:pt x="100000" y="84661"/>
                  </a:cubicBezTo>
                  <a:cubicBezTo>
                    <a:pt x="100000" y="70827"/>
                    <a:pt x="90526" y="67969"/>
                    <a:pt x="54105" y="63909"/>
                  </a:cubicBezTo>
                  <a:cubicBezTo>
                    <a:pt x="17052" y="59849"/>
                    <a:pt x="0" y="55037"/>
                    <a:pt x="0" y="32631"/>
                  </a:cubicBezTo>
                  <a:cubicBezTo>
                    <a:pt x="0" y="7518"/>
                    <a:pt x="29052" y="0"/>
                    <a:pt x="57052" y="0"/>
                  </a:cubicBezTo>
                  <a:cubicBezTo>
                    <a:pt x="81263" y="0"/>
                    <a:pt x="114315" y="4060"/>
                    <a:pt x="114315" y="4060"/>
                  </a:cubicBezTo>
                  <a:lnTo>
                    <a:pt x="113684" y="162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2"/>
            <p:cNvSpPr/>
            <p:nvPr/>
          </p:nvSpPr>
          <p:spPr>
            <a:xfrm>
              <a:off x="7544880" y="1008360"/>
              <a:ext cx="235200" cy="40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74" y="0"/>
                  </a:moveTo>
                  <a:lnTo>
                    <a:pt x="54762" y="74070"/>
                  </a:lnTo>
                  <a:lnTo>
                    <a:pt x="64869" y="74070"/>
                  </a:lnTo>
                  <a:lnTo>
                    <a:pt x="102725" y="0"/>
                  </a:lnTo>
                  <a:lnTo>
                    <a:pt x="119816" y="0"/>
                  </a:lnTo>
                  <a:lnTo>
                    <a:pt x="58805" y="119892"/>
                  </a:lnTo>
                  <a:lnTo>
                    <a:pt x="42082" y="119892"/>
                  </a:lnTo>
                  <a:lnTo>
                    <a:pt x="60826" y="82695"/>
                  </a:lnTo>
                  <a:lnTo>
                    <a:pt x="41531" y="82695"/>
                  </a:lnTo>
                  <a:lnTo>
                    <a:pt x="0" y="0"/>
                  </a:lnTo>
                  <a:lnTo>
                    <a:pt x="17274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416" name="Google Shape;416;p22"/>
            <p:cNvSpPr/>
            <p:nvPr/>
          </p:nvSpPr>
          <p:spPr>
            <a:xfrm>
              <a:off x="7805160" y="1003320"/>
              <a:ext cx="2055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95" y="16240"/>
                  </a:moveTo>
                  <a:cubicBezTo>
                    <a:pt x="79229" y="12481"/>
                    <a:pt x="57793" y="12481"/>
                    <a:pt x="57793" y="12481"/>
                  </a:cubicBezTo>
                  <a:cubicBezTo>
                    <a:pt x="37828" y="12481"/>
                    <a:pt x="19754" y="16390"/>
                    <a:pt x="19754" y="32180"/>
                  </a:cubicBezTo>
                  <a:cubicBezTo>
                    <a:pt x="19754" y="44060"/>
                    <a:pt x="27950" y="47518"/>
                    <a:pt x="63047" y="51729"/>
                  </a:cubicBezTo>
                  <a:cubicBezTo>
                    <a:pt x="104238" y="56541"/>
                    <a:pt x="119789" y="61954"/>
                    <a:pt x="119789" y="84060"/>
                  </a:cubicBezTo>
                  <a:cubicBezTo>
                    <a:pt x="119789" y="111127"/>
                    <a:pt x="96252" y="119849"/>
                    <a:pt x="57583" y="119849"/>
                  </a:cubicBezTo>
                  <a:cubicBezTo>
                    <a:pt x="37828" y="119849"/>
                    <a:pt x="2311" y="115639"/>
                    <a:pt x="2311" y="115639"/>
                  </a:cubicBezTo>
                  <a:lnTo>
                    <a:pt x="3572" y="103458"/>
                  </a:lnTo>
                  <a:cubicBezTo>
                    <a:pt x="39719" y="107368"/>
                    <a:pt x="56322" y="107368"/>
                    <a:pt x="56322" y="107368"/>
                  </a:cubicBezTo>
                  <a:cubicBezTo>
                    <a:pt x="83852" y="107368"/>
                    <a:pt x="100035" y="102706"/>
                    <a:pt x="100035" y="84661"/>
                  </a:cubicBezTo>
                  <a:cubicBezTo>
                    <a:pt x="100035" y="70827"/>
                    <a:pt x="90577" y="67969"/>
                    <a:pt x="54220" y="63909"/>
                  </a:cubicBezTo>
                  <a:cubicBezTo>
                    <a:pt x="17232" y="59849"/>
                    <a:pt x="0" y="55037"/>
                    <a:pt x="0" y="32631"/>
                  </a:cubicBezTo>
                  <a:cubicBezTo>
                    <a:pt x="0" y="7518"/>
                    <a:pt x="29211" y="0"/>
                    <a:pt x="57162" y="0"/>
                  </a:cubicBezTo>
                  <a:cubicBezTo>
                    <a:pt x="81330" y="0"/>
                    <a:pt x="114325" y="4060"/>
                    <a:pt x="114325" y="4060"/>
                  </a:cubicBezTo>
                  <a:lnTo>
                    <a:pt x="113695" y="162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2"/>
            <p:cNvSpPr/>
            <p:nvPr/>
          </p:nvSpPr>
          <p:spPr>
            <a:xfrm>
              <a:off x="8039520" y="921960"/>
              <a:ext cx="171600" cy="36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572" y="37697"/>
                  </a:moveTo>
                  <a:lnTo>
                    <a:pt x="51572" y="82068"/>
                  </a:lnTo>
                  <a:cubicBezTo>
                    <a:pt x="51572" y="104546"/>
                    <a:pt x="54842" y="110165"/>
                    <a:pt x="82515" y="110165"/>
                  </a:cubicBezTo>
                  <a:cubicBezTo>
                    <a:pt x="93333" y="110165"/>
                    <a:pt x="118238" y="108995"/>
                    <a:pt x="118238" y="108995"/>
                  </a:cubicBezTo>
                  <a:lnTo>
                    <a:pt x="119748" y="118126"/>
                  </a:lnTo>
                  <a:cubicBezTo>
                    <a:pt x="94339" y="119882"/>
                    <a:pt x="80754" y="119882"/>
                    <a:pt x="80754" y="119882"/>
                  </a:cubicBezTo>
                  <a:cubicBezTo>
                    <a:pt x="42264" y="119882"/>
                    <a:pt x="28427" y="113209"/>
                    <a:pt x="28427" y="87453"/>
                  </a:cubicBezTo>
                  <a:lnTo>
                    <a:pt x="28427" y="37697"/>
                  </a:lnTo>
                  <a:lnTo>
                    <a:pt x="0" y="37697"/>
                  </a:lnTo>
                  <a:lnTo>
                    <a:pt x="0" y="28097"/>
                  </a:lnTo>
                  <a:lnTo>
                    <a:pt x="28427" y="28097"/>
                  </a:lnTo>
                  <a:lnTo>
                    <a:pt x="28427" y="0"/>
                  </a:lnTo>
                  <a:lnTo>
                    <a:pt x="51572" y="0"/>
                  </a:lnTo>
                  <a:lnTo>
                    <a:pt x="51572" y="28097"/>
                  </a:lnTo>
                  <a:lnTo>
                    <a:pt x="116226" y="28097"/>
                  </a:lnTo>
                  <a:lnTo>
                    <a:pt x="116226" y="37697"/>
                  </a:lnTo>
                  <a:lnTo>
                    <a:pt x="51572" y="37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2"/>
            <p:cNvSpPr/>
            <p:nvPr/>
          </p:nvSpPr>
          <p:spPr>
            <a:xfrm>
              <a:off x="8246160" y="898200"/>
              <a:ext cx="33000" cy="386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189"/>
                  </a:moveTo>
                  <a:lnTo>
                    <a:pt x="118695" y="34189"/>
                  </a:lnTo>
                  <a:lnTo>
                    <a:pt x="118695" y="119888"/>
                  </a:lnTo>
                  <a:lnTo>
                    <a:pt x="0" y="119888"/>
                  </a:lnTo>
                  <a:lnTo>
                    <a:pt x="0" y="34189"/>
                  </a:lnTo>
                  <a:moveTo>
                    <a:pt x="0" y="0"/>
                  </a:moveTo>
                  <a:lnTo>
                    <a:pt x="118695" y="0"/>
                  </a:lnTo>
                  <a:lnTo>
                    <a:pt x="118695" y="12737"/>
                  </a:lnTo>
                  <a:lnTo>
                    <a:pt x="0" y="12737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419" name="Google Shape;419;p22"/>
            <p:cNvSpPr/>
            <p:nvPr/>
          </p:nvSpPr>
          <p:spPr>
            <a:xfrm>
              <a:off x="8350560" y="1002960"/>
              <a:ext cx="381600" cy="28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46"/>
                  </a:moveTo>
                  <a:lnTo>
                    <a:pt x="0" y="2298"/>
                  </a:lnTo>
                  <a:lnTo>
                    <a:pt x="10301" y="2298"/>
                  </a:lnTo>
                  <a:lnTo>
                    <a:pt x="10301" y="11034"/>
                  </a:lnTo>
                  <a:cubicBezTo>
                    <a:pt x="23433" y="0"/>
                    <a:pt x="36905" y="0"/>
                    <a:pt x="36905" y="0"/>
                  </a:cubicBezTo>
                  <a:cubicBezTo>
                    <a:pt x="48792" y="0"/>
                    <a:pt x="55245" y="3831"/>
                    <a:pt x="59547" y="12413"/>
                  </a:cubicBezTo>
                  <a:cubicBezTo>
                    <a:pt x="74830" y="0"/>
                    <a:pt x="90792" y="0"/>
                    <a:pt x="90792" y="0"/>
                  </a:cubicBezTo>
                  <a:cubicBezTo>
                    <a:pt x="114452" y="0"/>
                    <a:pt x="119886" y="14559"/>
                    <a:pt x="119886" y="58084"/>
                  </a:cubicBezTo>
                  <a:lnTo>
                    <a:pt x="119886" y="119846"/>
                  </a:lnTo>
                  <a:lnTo>
                    <a:pt x="109584" y="119846"/>
                  </a:lnTo>
                  <a:lnTo>
                    <a:pt x="109584" y="58850"/>
                  </a:lnTo>
                  <a:cubicBezTo>
                    <a:pt x="109584" y="24214"/>
                    <a:pt x="106867" y="12720"/>
                    <a:pt x="89547" y="12720"/>
                  </a:cubicBezTo>
                  <a:cubicBezTo>
                    <a:pt x="75396" y="12720"/>
                    <a:pt x="63283" y="22528"/>
                    <a:pt x="63283" y="22528"/>
                  </a:cubicBezTo>
                  <a:cubicBezTo>
                    <a:pt x="65207" y="29118"/>
                    <a:pt x="65773" y="43371"/>
                    <a:pt x="65773" y="58850"/>
                  </a:cubicBezTo>
                  <a:lnTo>
                    <a:pt x="65773" y="119846"/>
                  </a:lnTo>
                  <a:lnTo>
                    <a:pt x="55471" y="119846"/>
                  </a:lnTo>
                  <a:lnTo>
                    <a:pt x="55471" y="59157"/>
                  </a:lnTo>
                  <a:cubicBezTo>
                    <a:pt x="55471" y="23908"/>
                    <a:pt x="52641" y="12720"/>
                    <a:pt x="35660" y="12720"/>
                  </a:cubicBezTo>
                  <a:cubicBezTo>
                    <a:pt x="22075" y="12720"/>
                    <a:pt x="10301" y="22528"/>
                    <a:pt x="10301" y="22528"/>
                  </a:cubicBezTo>
                  <a:lnTo>
                    <a:pt x="10301" y="119846"/>
                  </a:lnTo>
                  <a:lnTo>
                    <a:pt x="0" y="11984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2"/>
            <p:cNvSpPr/>
            <p:nvPr/>
          </p:nvSpPr>
          <p:spPr>
            <a:xfrm>
              <a:off x="8788320" y="1002960"/>
              <a:ext cx="222900" cy="28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970" y="54067"/>
                  </a:moveTo>
                  <a:cubicBezTo>
                    <a:pt x="101970" y="22978"/>
                    <a:pt x="89176" y="12015"/>
                    <a:pt x="61260" y="12015"/>
                  </a:cubicBezTo>
                  <a:cubicBezTo>
                    <a:pt x="34119" y="12015"/>
                    <a:pt x="18029" y="23429"/>
                    <a:pt x="18029" y="54067"/>
                  </a:cubicBezTo>
                  <a:lnTo>
                    <a:pt x="101970" y="54067"/>
                  </a:lnTo>
                  <a:moveTo>
                    <a:pt x="113796" y="105281"/>
                  </a:moveTo>
                  <a:lnTo>
                    <a:pt x="114378" y="116695"/>
                  </a:lnTo>
                  <a:cubicBezTo>
                    <a:pt x="80840" y="119849"/>
                    <a:pt x="57770" y="119849"/>
                    <a:pt x="57770" y="119849"/>
                  </a:cubicBezTo>
                  <a:cubicBezTo>
                    <a:pt x="13376" y="119549"/>
                    <a:pt x="0" y="98823"/>
                    <a:pt x="0" y="60375"/>
                  </a:cubicBezTo>
                  <a:cubicBezTo>
                    <a:pt x="0" y="15919"/>
                    <a:pt x="24814" y="0"/>
                    <a:pt x="61260" y="0"/>
                  </a:cubicBezTo>
                  <a:cubicBezTo>
                    <a:pt x="99644" y="0"/>
                    <a:pt x="119806" y="15919"/>
                    <a:pt x="119806" y="54668"/>
                  </a:cubicBezTo>
                  <a:lnTo>
                    <a:pt x="119224" y="65632"/>
                  </a:lnTo>
                  <a:lnTo>
                    <a:pt x="18029" y="65632"/>
                  </a:lnTo>
                  <a:cubicBezTo>
                    <a:pt x="18029" y="92816"/>
                    <a:pt x="28303" y="107384"/>
                    <a:pt x="59321" y="107384"/>
                  </a:cubicBezTo>
                  <a:cubicBezTo>
                    <a:pt x="81227" y="107384"/>
                    <a:pt x="113796" y="105281"/>
                    <a:pt x="113796" y="10528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s m. fuld bund-streamer">
  <p:cSld name="TITLE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23"/>
          <p:cNvSpPr/>
          <p:nvPr/>
        </p:nvSpPr>
        <p:spPr>
          <a:xfrm>
            <a:off x="50" y="0"/>
            <a:ext cx="9144000" cy="463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2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424" name="Google Shape;424;p2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425" name="Google Shape;425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426" name="Google Shape;426;p23"/>
          <p:cNvGrpSpPr/>
          <p:nvPr/>
        </p:nvGrpSpPr>
        <p:grpSpPr>
          <a:xfrm>
            <a:off x="126832" y="4133399"/>
            <a:ext cx="1109665" cy="1039900"/>
            <a:chOff x="5551920" y="4184280"/>
            <a:chExt cx="2149680" cy="2015700"/>
          </a:xfrm>
        </p:grpSpPr>
        <p:sp>
          <p:nvSpPr>
            <p:cNvPr id="427" name="Google Shape;427;p23"/>
            <p:cNvSpPr/>
            <p:nvPr/>
          </p:nvSpPr>
          <p:spPr>
            <a:xfrm>
              <a:off x="7338960" y="5441760"/>
              <a:ext cx="214200" cy="2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678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678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428" name="Google Shape;428;p23"/>
            <p:cNvSpPr/>
            <p:nvPr/>
          </p:nvSpPr>
          <p:spPr>
            <a:xfrm>
              <a:off x="5963040" y="5606280"/>
              <a:ext cx="2142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764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764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29" name="Google Shape;429;p23"/>
            <p:cNvSpPr/>
            <p:nvPr/>
          </p:nvSpPr>
          <p:spPr>
            <a:xfrm>
              <a:off x="6380280" y="5429160"/>
              <a:ext cx="522300" cy="48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7" y="0"/>
                  </a:moveTo>
                  <a:lnTo>
                    <a:pt x="0" y="17206"/>
                  </a:lnTo>
                  <a:lnTo>
                    <a:pt x="73852" y="119911"/>
                  </a:lnTo>
                  <a:lnTo>
                    <a:pt x="119917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430" name="Google Shape;430;p23"/>
            <p:cNvSpPr/>
            <p:nvPr/>
          </p:nvSpPr>
          <p:spPr>
            <a:xfrm>
              <a:off x="6259680" y="5672520"/>
              <a:ext cx="352500" cy="3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7" y="10281"/>
                  </a:moveTo>
                  <a:lnTo>
                    <a:pt x="0" y="0"/>
                  </a:lnTo>
                  <a:lnTo>
                    <a:pt x="51971" y="119864"/>
                  </a:lnTo>
                  <a:lnTo>
                    <a:pt x="119877" y="10281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31" name="Google Shape;431;p23"/>
            <p:cNvSpPr/>
            <p:nvPr/>
          </p:nvSpPr>
          <p:spPr>
            <a:xfrm>
              <a:off x="6899760" y="4983480"/>
              <a:ext cx="454200" cy="45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4" y="0"/>
                  </a:moveTo>
                  <a:lnTo>
                    <a:pt x="0" y="31093"/>
                  </a:lnTo>
                  <a:lnTo>
                    <a:pt x="85293" y="119904"/>
                  </a:lnTo>
                  <a:lnTo>
                    <a:pt x="11990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32" name="Google Shape;432;p23"/>
            <p:cNvSpPr/>
            <p:nvPr/>
          </p:nvSpPr>
          <p:spPr>
            <a:xfrm>
              <a:off x="6918120" y="5526720"/>
              <a:ext cx="461100" cy="40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6" y="119892"/>
                  </a:moveTo>
                  <a:lnTo>
                    <a:pt x="61920" y="0"/>
                  </a:lnTo>
                  <a:lnTo>
                    <a:pt x="0" y="117323"/>
                  </a:lnTo>
                  <a:lnTo>
                    <a:pt x="119906" y="119892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433" name="Google Shape;433;p23"/>
            <p:cNvSpPr/>
            <p:nvPr/>
          </p:nvSpPr>
          <p:spPr>
            <a:xfrm>
              <a:off x="5763240" y="5350680"/>
              <a:ext cx="399900" cy="45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60" y="119905"/>
                  </a:moveTo>
                  <a:lnTo>
                    <a:pt x="119891" y="58253"/>
                  </a:lnTo>
                  <a:lnTo>
                    <a:pt x="0" y="0"/>
                  </a:lnTo>
                  <a:lnTo>
                    <a:pt x="2160" y="11990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434" name="Google Shape;434;p23"/>
            <p:cNvSpPr/>
            <p:nvPr/>
          </p:nvSpPr>
          <p:spPr>
            <a:xfrm>
              <a:off x="6402960" y="4947480"/>
              <a:ext cx="456000" cy="41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0670" y="119895"/>
                  </a:moveTo>
                  <a:lnTo>
                    <a:pt x="119905" y="11656"/>
                  </a:lnTo>
                  <a:lnTo>
                    <a:pt x="0" y="0"/>
                  </a:lnTo>
                  <a:lnTo>
                    <a:pt x="50670" y="11989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435" name="Google Shape;435;p23"/>
            <p:cNvSpPr/>
            <p:nvPr/>
          </p:nvSpPr>
          <p:spPr>
            <a:xfrm>
              <a:off x="5551920" y="5915880"/>
              <a:ext cx="318600" cy="28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44"/>
                  </a:moveTo>
                  <a:lnTo>
                    <a:pt x="65220" y="119847"/>
                  </a:lnTo>
                  <a:lnTo>
                    <a:pt x="119864" y="0"/>
                  </a:lnTo>
                  <a:lnTo>
                    <a:pt x="0" y="684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436" name="Google Shape;436;p23"/>
            <p:cNvSpPr/>
            <p:nvPr/>
          </p:nvSpPr>
          <p:spPr>
            <a:xfrm>
              <a:off x="7291800" y="4539960"/>
              <a:ext cx="409800" cy="40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94" y="88571"/>
                  </a:moveTo>
                  <a:lnTo>
                    <a:pt x="33005" y="0"/>
                  </a:lnTo>
                  <a:lnTo>
                    <a:pt x="0" y="119894"/>
                  </a:lnTo>
                  <a:lnTo>
                    <a:pt x="119894" y="8857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437" name="Google Shape;437;p23"/>
            <p:cNvSpPr/>
            <p:nvPr/>
          </p:nvSpPr>
          <p:spPr>
            <a:xfrm>
              <a:off x="6920640" y="4184280"/>
              <a:ext cx="346800" cy="3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29" y="0"/>
                  </a:moveTo>
                  <a:lnTo>
                    <a:pt x="0" y="119871"/>
                  </a:lnTo>
                  <a:lnTo>
                    <a:pt x="119875" y="94533"/>
                  </a:lnTo>
                  <a:lnTo>
                    <a:pt x="38629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38" name="Google Shape;438;p23"/>
            <p:cNvSpPr/>
            <p:nvPr/>
          </p:nvSpPr>
          <p:spPr>
            <a:xfrm>
              <a:off x="7306200" y="4213800"/>
              <a:ext cx="279300" cy="27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273"/>
                  </a:moveTo>
                  <a:lnTo>
                    <a:pt x="86134" y="119843"/>
                  </a:lnTo>
                  <a:lnTo>
                    <a:pt x="119845" y="0"/>
                  </a:lnTo>
                  <a:lnTo>
                    <a:pt x="0" y="30273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439" name="Google Shape;439;p23"/>
            <p:cNvSpPr/>
            <p:nvPr/>
          </p:nvSpPr>
          <p:spPr>
            <a:xfrm>
              <a:off x="6768360" y="4393080"/>
              <a:ext cx="585600" cy="59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26" y="34056"/>
                  </a:moveTo>
                  <a:lnTo>
                    <a:pt x="0" y="0"/>
                  </a:lnTo>
                  <a:lnTo>
                    <a:pt x="30165" y="119926"/>
                  </a:lnTo>
                  <a:lnTo>
                    <a:pt x="119926" y="34056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440" name="Google Shape;440;p23"/>
            <p:cNvSpPr/>
            <p:nvPr/>
          </p:nvSpPr>
          <p:spPr>
            <a:xfrm>
              <a:off x="5877360" y="5074200"/>
              <a:ext cx="408300" cy="38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87"/>
                  </a:moveTo>
                  <a:lnTo>
                    <a:pt x="119894" y="99588"/>
                  </a:lnTo>
                  <a:lnTo>
                    <a:pt x="41481" y="0"/>
                  </a:lnTo>
                  <a:lnTo>
                    <a:pt x="0" y="119887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grpSp>
        <p:nvGrpSpPr>
          <p:cNvPr id="441" name="Google Shape;441;p23"/>
          <p:cNvGrpSpPr/>
          <p:nvPr/>
        </p:nvGrpSpPr>
        <p:grpSpPr>
          <a:xfrm>
            <a:off x="7920207" y="4760377"/>
            <a:ext cx="1056899" cy="262230"/>
            <a:chOff x="1449720" y="1451160"/>
            <a:chExt cx="3601020" cy="893460"/>
          </a:xfrm>
        </p:grpSpPr>
        <p:sp>
          <p:nvSpPr>
            <p:cNvPr id="442" name="Google Shape;442;p23"/>
            <p:cNvSpPr/>
            <p:nvPr/>
          </p:nvSpPr>
          <p:spPr>
            <a:xfrm>
              <a:off x="4611960" y="188352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443" name="Google Shape;443;p23"/>
            <p:cNvSpPr/>
            <p:nvPr/>
          </p:nvSpPr>
          <p:spPr>
            <a:xfrm>
              <a:off x="483084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29"/>
                  </a:moveTo>
                  <a:lnTo>
                    <a:pt x="119803" y="59914"/>
                  </a:lnTo>
                  <a:lnTo>
                    <a:pt x="0" y="0"/>
                  </a:lnTo>
                  <a:lnTo>
                    <a:pt x="0" y="11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44" name="Google Shape;444;p23"/>
            <p:cNvSpPr/>
            <p:nvPr/>
          </p:nvSpPr>
          <p:spPr>
            <a:xfrm>
              <a:off x="4611960" y="163044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445" name="Google Shape;445;p23"/>
            <p:cNvSpPr/>
            <p:nvPr/>
          </p:nvSpPr>
          <p:spPr>
            <a:xfrm>
              <a:off x="461196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3" y="119829"/>
                  </a:lnTo>
                  <a:lnTo>
                    <a:pt x="119803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446" name="Google Shape;446;p23"/>
            <p:cNvSpPr/>
            <p:nvPr/>
          </p:nvSpPr>
          <p:spPr>
            <a:xfrm>
              <a:off x="144972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3"/>
            <p:cNvSpPr/>
            <p:nvPr/>
          </p:nvSpPr>
          <p:spPr>
            <a:xfrm>
              <a:off x="1852200" y="1644120"/>
              <a:ext cx="4110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32" y="0"/>
                  </a:moveTo>
                  <a:lnTo>
                    <a:pt x="54746" y="74121"/>
                  </a:lnTo>
                  <a:lnTo>
                    <a:pt x="64833" y="74121"/>
                  </a:lnTo>
                  <a:lnTo>
                    <a:pt x="102661" y="0"/>
                  </a:lnTo>
                  <a:lnTo>
                    <a:pt x="119894" y="0"/>
                  </a:lnTo>
                  <a:lnTo>
                    <a:pt x="58949" y="119938"/>
                  </a:lnTo>
                  <a:lnTo>
                    <a:pt x="42031" y="119938"/>
                  </a:lnTo>
                  <a:lnTo>
                    <a:pt x="60945" y="82754"/>
                  </a:lnTo>
                  <a:lnTo>
                    <a:pt x="41506" y="82754"/>
                  </a:lnTo>
                  <a:lnTo>
                    <a:pt x="0" y="0"/>
                  </a:lnTo>
                  <a:lnTo>
                    <a:pt x="1723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448" name="Google Shape;448;p23"/>
            <p:cNvSpPr/>
            <p:nvPr/>
          </p:nvSpPr>
          <p:spPr>
            <a:xfrm>
              <a:off x="230796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3"/>
            <p:cNvSpPr/>
            <p:nvPr/>
          </p:nvSpPr>
          <p:spPr>
            <a:xfrm>
              <a:off x="2717280" y="1492560"/>
              <a:ext cx="3000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860" y="37679"/>
                  </a:moveTo>
                  <a:lnTo>
                    <a:pt x="51860" y="82052"/>
                  </a:lnTo>
                  <a:cubicBezTo>
                    <a:pt x="51860" y="104539"/>
                    <a:pt x="54885" y="110295"/>
                    <a:pt x="82833" y="110295"/>
                  </a:cubicBezTo>
                  <a:cubicBezTo>
                    <a:pt x="93637" y="110295"/>
                    <a:pt x="118415" y="109023"/>
                    <a:pt x="118415" y="109023"/>
                  </a:cubicBezTo>
                  <a:lnTo>
                    <a:pt x="119855" y="118192"/>
                  </a:lnTo>
                  <a:cubicBezTo>
                    <a:pt x="94357" y="119933"/>
                    <a:pt x="80816" y="119933"/>
                    <a:pt x="80816" y="119933"/>
                  </a:cubicBezTo>
                  <a:cubicBezTo>
                    <a:pt x="42496" y="119933"/>
                    <a:pt x="28667" y="113307"/>
                    <a:pt x="28667" y="87473"/>
                  </a:cubicBezTo>
                  <a:lnTo>
                    <a:pt x="28667" y="37679"/>
                  </a:lnTo>
                  <a:lnTo>
                    <a:pt x="0" y="37679"/>
                  </a:lnTo>
                  <a:lnTo>
                    <a:pt x="0" y="28176"/>
                  </a:lnTo>
                  <a:lnTo>
                    <a:pt x="28667" y="28176"/>
                  </a:lnTo>
                  <a:lnTo>
                    <a:pt x="28667" y="0"/>
                  </a:lnTo>
                  <a:lnTo>
                    <a:pt x="51860" y="0"/>
                  </a:lnTo>
                  <a:lnTo>
                    <a:pt x="51860" y="28176"/>
                  </a:lnTo>
                  <a:lnTo>
                    <a:pt x="116398" y="28176"/>
                  </a:lnTo>
                  <a:lnTo>
                    <a:pt x="116398" y="37679"/>
                  </a:lnTo>
                  <a:lnTo>
                    <a:pt x="51860" y="376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3"/>
            <p:cNvSpPr/>
            <p:nvPr/>
          </p:nvSpPr>
          <p:spPr>
            <a:xfrm>
              <a:off x="3079440" y="1451160"/>
              <a:ext cx="57600" cy="6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94"/>
                  </a:moveTo>
                  <a:lnTo>
                    <a:pt x="119250" y="34294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94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36"/>
                  </a:lnTo>
                  <a:lnTo>
                    <a:pt x="0" y="1283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451" name="Google Shape;451;p23"/>
            <p:cNvSpPr/>
            <p:nvPr/>
          </p:nvSpPr>
          <p:spPr>
            <a:xfrm>
              <a:off x="3261960" y="1634400"/>
              <a:ext cx="666600" cy="49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4"/>
                  </a:lnTo>
                  <a:lnTo>
                    <a:pt x="10237" y="2364"/>
                  </a:lnTo>
                  <a:lnTo>
                    <a:pt x="10237" y="11036"/>
                  </a:lnTo>
                  <a:cubicBezTo>
                    <a:pt x="23455" y="0"/>
                    <a:pt x="36868" y="0"/>
                    <a:pt x="36868" y="0"/>
                  </a:cubicBezTo>
                  <a:cubicBezTo>
                    <a:pt x="48855" y="0"/>
                    <a:pt x="55269" y="3766"/>
                    <a:pt x="59611" y="12437"/>
                  </a:cubicBezTo>
                  <a:cubicBezTo>
                    <a:pt x="74967" y="0"/>
                    <a:pt x="90907" y="0"/>
                    <a:pt x="90907" y="0"/>
                  </a:cubicBezTo>
                  <a:cubicBezTo>
                    <a:pt x="114557" y="0"/>
                    <a:pt x="119935" y="14540"/>
                    <a:pt x="119935" y="58072"/>
                  </a:cubicBezTo>
                  <a:lnTo>
                    <a:pt x="119935" y="119912"/>
                  </a:lnTo>
                  <a:lnTo>
                    <a:pt x="109697" y="119912"/>
                  </a:lnTo>
                  <a:lnTo>
                    <a:pt x="109697" y="58773"/>
                  </a:lnTo>
                  <a:cubicBezTo>
                    <a:pt x="109697" y="24175"/>
                    <a:pt x="106911" y="12700"/>
                    <a:pt x="89740" y="12700"/>
                  </a:cubicBezTo>
                  <a:cubicBezTo>
                    <a:pt x="75485" y="12700"/>
                    <a:pt x="63304" y="22598"/>
                    <a:pt x="63304" y="22598"/>
                  </a:cubicBezTo>
                  <a:cubicBezTo>
                    <a:pt x="65183" y="29167"/>
                    <a:pt x="65896" y="43270"/>
                    <a:pt x="65896" y="58773"/>
                  </a:cubicBezTo>
                  <a:lnTo>
                    <a:pt x="65896" y="119912"/>
                  </a:lnTo>
                  <a:lnTo>
                    <a:pt x="55464" y="119912"/>
                  </a:lnTo>
                  <a:lnTo>
                    <a:pt x="55464" y="59211"/>
                  </a:lnTo>
                  <a:cubicBezTo>
                    <a:pt x="55464" y="24000"/>
                    <a:pt x="52678" y="12700"/>
                    <a:pt x="35637" y="12700"/>
                  </a:cubicBezTo>
                  <a:cubicBezTo>
                    <a:pt x="22095" y="12700"/>
                    <a:pt x="10237" y="22598"/>
                    <a:pt x="10237" y="22598"/>
                  </a:cubicBezTo>
                  <a:lnTo>
                    <a:pt x="10237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3"/>
            <p:cNvSpPr/>
            <p:nvPr/>
          </p:nvSpPr>
          <p:spPr>
            <a:xfrm>
              <a:off x="4027680" y="1634400"/>
              <a:ext cx="390000" cy="50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49" y="54201"/>
                  </a:moveTo>
                  <a:cubicBezTo>
                    <a:pt x="102049" y="23020"/>
                    <a:pt x="89196" y="12025"/>
                    <a:pt x="61274" y="12025"/>
                  </a:cubicBezTo>
                  <a:cubicBezTo>
                    <a:pt x="34238" y="12025"/>
                    <a:pt x="18171" y="23536"/>
                    <a:pt x="18171" y="54201"/>
                  </a:cubicBezTo>
                  <a:lnTo>
                    <a:pt x="102049" y="54201"/>
                  </a:lnTo>
                  <a:moveTo>
                    <a:pt x="113905" y="105311"/>
                  </a:moveTo>
                  <a:lnTo>
                    <a:pt x="114459" y="116649"/>
                  </a:lnTo>
                  <a:cubicBezTo>
                    <a:pt x="80886" y="119914"/>
                    <a:pt x="57728" y="119914"/>
                    <a:pt x="57728" y="119914"/>
                  </a:cubicBezTo>
                  <a:cubicBezTo>
                    <a:pt x="13407" y="119656"/>
                    <a:pt x="0" y="98869"/>
                    <a:pt x="0" y="60386"/>
                  </a:cubicBezTo>
                  <a:cubicBezTo>
                    <a:pt x="0" y="15891"/>
                    <a:pt x="24930" y="0"/>
                    <a:pt x="61274" y="0"/>
                  </a:cubicBezTo>
                  <a:cubicBezTo>
                    <a:pt x="99612" y="0"/>
                    <a:pt x="119889" y="15891"/>
                    <a:pt x="119889" y="54631"/>
                  </a:cubicBezTo>
                  <a:lnTo>
                    <a:pt x="119224" y="65712"/>
                  </a:lnTo>
                  <a:lnTo>
                    <a:pt x="18171" y="65712"/>
                  </a:lnTo>
                  <a:cubicBezTo>
                    <a:pt x="18171" y="92942"/>
                    <a:pt x="28254" y="107458"/>
                    <a:pt x="59501" y="107458"/>
                  </a:cubicBezTo>
                  <a:cubicBezTo>
                    <a:pt x="81218" y="107458"/>
                    <a:pt x="113905" y="105311"/>
                    <a:pt x="113905" y="1053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s m. afskåret bund-streamer">
  <p:cSld name="TITLE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4" name="Google Shape;454;p24"/>
          <p:cNvGrpSpPr/>
          <p:nvPr/>
        </p:nvGrpSpPr>
        <p:grpSpPr>
          <a:xfrm>
            <a:off x="126832" y="4133399"/>
            <a:ext cx="1109665" cy="1039900"/>
            <a:chOff x="5551920" y="4184280"/>
            <a:chExt cx="2149680" cy="2015700"/>
          </a:xfrm>
        </p:grpSpPr>
        <p:sp>
          <p:nvSpPr>
            <p:cNvPr id="455" name="Google Shape;455;p24"/>
            <p:cNvSpPr/>
            <p:nvPr/>
          </p:nvSpPr>
          <p:spPr>
            <a:xfrm>
              <a:off x="7338960" y="5441760"/>
              <a:ext cx="214200" cy="2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678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678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456" name="Google Shape;456;p24"/>
            <p:cNvSpPr/>
            <p:nvPr/>
          </p:nvSpPr>
          <p:spPr>
            <a:xfrm>
              <a:off x="5963040" y="5606280"/>
              <a:ext cx="2142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764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764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57" name="Google Shape;457;p24"/>
            <p:cNvSpPr/>
            <p:nvPr/>
          </p:nvSpPr>
          <p:spPr>
            <a:xfrm>
              <a:off x="6380280" y="5429160"/>
              <a:ext cx="522300" cy="48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7" y="0"/>
                  </a:moveTo>
                  <a:lnTo>
                    <a:pt x="0" y="17206"/>
                  </a:lnTo>
                  <a:lnTo>
                    <a:pt x="73852" y="119911"/>
                  </a:lnTo>
                  <a:lnTo>
                    <a:pt x="119917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458" name="Google Shape;458;p24"/>
            <p:cNvSpPr/>
            <p:nvPr/>
          </p:nvSpPr>
          <p:spPr>
            <a:xfrm>
              <a:off x="6259680" y="5672520"/>
              <a:ext cx="352500" cy="3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7" y="10281"/>
                  </a:moveTo>
                  <a:lnTo>
                    <a:pt x="0" y="0"/>
                  </a:lnTo>
                  <a:lnTo>
                    <a:pt x="51971" y="119864"/>
                  </a:lnTo>
                  <a:lnTo>
                    <a:pt x="119877" y="10281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59" name="Google Shape;459;p24"/>
            <p:cNvSpPr/>
            <p:nvPr/>
          </p:nvSpPr>
          <p:spPr>
            <a:xfrm>
              <a:off x="6899760" y="4983480"/>
              <a:ext cx="454200" cy="45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4" y="0"/>
                  </a:moveTo>
                  <a:lnTo>
                    <a:pt x="0" y="31093"/>
                  </a:lnTo>
                  <a:lnTo>
                    <a:pt x="85293" y="119904"/>
                  </a:lnTo>
                  <a:lnTo>
                    <a:pt x="11990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60" name="Google Shape;460;p24"/>
            <p:cNvSpPr/>
            <p:nvPr/>
          </p:nvSpPr>
          <p:spPr>
            <a:xfrm>
              <a:off x="6918120" y="5526720"/>
              <a:ext cx="461100" cy="40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6" y="119892"/>
                  </a:moveTo>
                  <a:lnTo>
                    <a:pt x="61920" y="0"/>
                  </a:lnTo>
                  <a:lnTo>
                    <a:pt x="0" y="117323"/>
                  </a:lnTo>
                  <a:lnTo>
                    <a:pt x="119906" y="119892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461" name="Google Shape;461;p24"/>
            <p:cNvSpPr/>
            <p:nvPr/>
          </p:nvSpPr>
          <p:spPr>
            <a:xfrm>
              <a:off x="5763240" y="5350680"/>
              <a:ext cx="399900" cy="45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60" y="119905"/>
                  </a:moveTo>
                  <a:lnTo>
                    <a:pt x="119891" y="58253"/>
                  </a:lnTo>
                  <a:lnTo>
                    <a:pt x="0" y="0"/>
                  </a:lnTo>
                  <a:lnTo>
                    <a:pt x="2160" y="11990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462" name="Google Shape;462;p24"/>
            <p:cNvSpPr/>
            <p:nvPr/>
          </p:nvSpPr>
          <p:spPr>
            <a:xfrm>
              <a:off x="6402960" y="4947480"/>
              <a:ext cx="456000" cy="41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0670" y="119895"/>
                  </a:moveTo>
                  <a:lnTo>
                    <a:pt x="119905" y="11656"/>
                  </a:lnTo>
                  <a:lnTo>
                    <a:pt x="0" y="0"/>
                  </a:lnTo>
                  <a:lnTo>
                    <a:pt x="50670" y="11989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463" name="Google Shape;463;p24"/>
            <p:cNvSpPr/>
            <p:nvPr/>
          </p:nvSpPr>
          <p:spPr>
            <a:xfrm>
              <a:off x="5551920" y="5915880"/>
              <a:ext cx="318600" cy="28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44"/>
                  </a:moveTo>
                  <a:lnTo>
                    <a:pt x="65220" y="119847"/>
                  </a:lnTo>
                  <a:lnTo>
                    <a:pt x="119864" y="0"/>
                  </a:lnTo>
                  <a:lnTo>
                    <a:pt x="0" y="684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464" name="Google Shape;464;p24"/>
            <p:cNvSpPr/>
            <p:nvPr/>
          </p:nvSpPr>
          <p:spPr>
            <a:xfrm>
              <a:off x="7291800" y="4539960"/>
              <a:ext cx="409800" cy="40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94" y="88571"/>
                  </a:moveTo>
                  <a:lnTo>
                    <a:pt x="33005" y="0"/>
                  </a:lnTo>
                  <a:lnTo>
                    <a:pt x="0" y="119894"/>
                  </a:lnTo>
                  <a:lnTo>
                    <a:pt x="119894" y="8857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465" name="Google Shape;465;p24"/>
            <p:cNvSpPr/>
            <p:nvPr/>
          </p:nvSpPr>
          <p:spPr>
            <a:xfrm>
              <a:off x="6920640" y="4184280"/>
              <a:ext cx="346800" cy="3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29" y="0"/>
                  </a:moveTo>
                  <a:lnTo>
                    <a:pt x="0" y="119871"/>
                  </a:lnTo>
                  <a:lnTo>
                    <a:pt x="119875" y="94533"/>
                  </a:lnTo>
                  <a:lnTo>
                    <a:pt x="38629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66" name="Google Shape;466;p24"/>
            <p:cNvSpPr/>
            <p:nvPr/>
          </p:nvSpPr>
          <p:spPr>
            <a:xfrm>
              <a:off x="7306200" y="4213800"/>
              <a:ext cx="279300" cy="27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273"/>
                  </a:moveTo>
                  <a:lnTo>
                    <a:pt x="86134" y="119843"/>
                  </a:lnTo>
                  <a:lnTo>
                    <a:pt x="119845" y="0"/>
                  </a:lnTo>
                  <a:lnTo>
                    <a:pt x="0" y="30273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467" name="Google Shape;467;p24"/>
            <p:cNvSpPr/>
            <p:nvPr/>
          </p:nvSpPr>
          <p:spPr>
            <a:xfrm>
              <a:off x="6768360" y="4393080"/>
              <a:ext cx="585600" cy="59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26" y="34056"/>
                  </a:moveTo>
                  <a:lnTo>
                    <a:pt x="0" y="0"/>
                  </a:lnTo>
                  <a:lnTo>
                    <a:pt x="30165" y="119926"/>
                  </a:lnTo>
                  <a:lnTo>
                    <a:pt x="119926" y="34056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468" name="Google Shape;468;p24"/>
            <p:cNvSpPr/>
            <p:nvPr/>
          </p:nvSpPr>
          <p:spPr>
            <a:xfrm>
              <a:off x="5877360" y="5074200"/>
              <a:ext cx="408300" cy="38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87"/>
                  </a:moveTo>
                  <a:lnTo>
                    <a:pt x="119894" y="99588"/>
                  </a:lnTo>
                  <a:lnTo>
                    <a:pt x="41481" y="0"/>
                  </a:lnTo>
                  <a:lnTo>
                    <a:pt x="0" y="119887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sp>
        <p:nvSpPr>
          <p:cNvPr id="469" name="Google Shape;469;p24"/>
          <p:cNvSpPr/>
          <p:nvPr/>
        </p:nvSpPr>
        <p:spPr>
          <a:xfrm>
            <a:off x="50" y="0"/>
            <a:ext cx="9144000" cy="463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2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471" name="Google Shape;471;p2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472" name="Google Shape;472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473" name="Google Shape;473;p24"/>
          <p:cNvGrpSpPr/>
          <p:nvPr/>
        </p:nvGrpSpPr>
        <p:grpSpPr>
          <a:xfrm>
            <a:off x="7920207" y="4760377"/>
            <a:ext cx="1056899" cy="262230"/>
            <a:chOff x="1449720" y="1451160"/>
            <a:chExt cx="3601020" cy="893460"/>
          </a:xfrm>
        </p:grpSpPr>
        <p:sp>
          <p:nvSpPr>
            <p:cNvPr id="474" name="Google Shape;474;p24"/>
            <p:cNvSpPr/>
            <p:nvPr/>
          </p:nvSpPr>
          <p:spPr>
            <a:xfrm>
              <a:off x="4611960" y="188352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475" name="Google Shape;475;p24"/>
            <p:cNvSpPr/>
            <p:nvPr/>
          </p:nvSpPr>
          <p:spPr>
            <a:xfrm>
              <a:off x="483084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29"/>
                  </a:moveTo>
                  <a:lnTo>
                    <a:pt x="119803" y="59914"/>
                  </a:lnTo>
                  <a:lnTo>
                    <a:pt x="0" y="0"/>
                  </a:lnTo>
                  <a:lnTo>
                    <a:pt x="0" y="11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76" name="Google Shape;476;p24"/>
            <p:cNvSpPr/>
            <p:nvPr/>
          </p:nvSpPr>
          <p:spPr>
            <a:xfrm>
              <a:off x="4611960" y="163044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477" name="Google Shape;477;p24"/>
            <p:cNvSpPr/>
            <p:nvPr/>
          </p:nvSpPr>
          <p:spPr>
            <a:xfrm>
              <a:off x="461196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3" y="119829"/>
                  </a:lnTo>
                  <a:lnTo>
                    <a:pt x="119803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478" name="Google Shape;478;p24"/>
            <p:cNvSpPr/>
            <p:nvPr/>
          </p:nvSpPr>
          <p:spPr>
            <a:xfrm>
              <a:off x="144972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4"/>
            <p:cNvSpPr/>
            <p:nvPr/>
          </p:nvSpPr>
          <p:spPr>
            <a:xfrm>
              <a:off x="1852200" y="1644120"/>
              <a:ext cx="4110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32" y="0"/>
                  </a:moveTo>
                  <a:lnTo>
                    <a:pt x="54746" y="74121"/>
                  </a:lnTo>
                  <a:lnTo>
                    <a:pt x="64833" y="74121"/>
                  </a:lnTo>
                  <a:lnTo>
                    <a:pt x="102661" y="0"/>
                  </a:lnTo>
                  <a:lnTo>
                    <a:pt x="119894" y="0"/>
                  </a:lnTo>
                  <a:lnTo>
                    <a:pt x="58949" y="119938"/>
                  </a:lnTo>
                  <a:lnTo>
                    <a:pt x="42031" y="119938"/>
                  </a:lnTo>
                  <a:lnTo>
                    <a:pt x="60945" y="82754"/>
                  </a:lnTo>
                  <a:lnTo>
                    <a:pt x="41506" y="82754"/>
                  </a:lnTo>
                  <a:lnTo>
                    <a:pt x="0" y="0"/>
                  </a:lnTo>
                  <a:lnTo>
                    <a:pt x="1723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480" name="Google Shape;480;p24"/>
            <p:cNvSpPr/>
            <p:nvPr/>
          </p:nvSpPr>
          <p:spPr>
            <a:xfrm>
              <a:off x="230796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4"/>
            <p:cNvSpPr/>
            <p:nvPr/>
          </p:nvSpPr>
          <p:spPr>
            <a:xfrm>
              <a:off x="2717280" y="1492560"/>
              <a:ext cx="3000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860" y="37679"/>
                  </a:moveTo>
                  <a:lnTo>
                    <a:pt x="51860" y="82052"/>
                  </a:lnTo>
                  <a:cubicBezTo>
                    <a:pt x="51860" y="104539"/>
                    <a:pt x="54885" y="110295"/>
                    <a:pt x="82833" y="110295"/>
                  </a:cubicBezTo>
                  <a:cubicBezTo>
                    <a:pt x="93637" y="110295"/>
                    <a:pt x="118415" y="109023"/>
                    <a:pt x="118415" y="109023"/>
                  </a:cubicBezTo>
                  <a:lnTo>
                    <a:pt x="119855" y="118192"/>
                  </a:lnTo>
                  <a:cubicBezTo>
                    <a:pt x="94357" y="119933"/>
                    <a:pt x="80816" y="119933"/>
                    <a:pt x="80816" y="119933"/>
                  </a:cubicBezTo>
                  <a:cubicBezTo>
                    <a:pt x="42496" y="119933"/>
                    <a:pt x="28667" y="113307"/>
                    <a:pt x="28667" y="87473"/>
                  </a:cubicBezTo>
                  <a:lnTo>
                    <a:pt x="28667" y="37679"/>
                  </a:lnTo>
                  <a:lnTo>
                    <a:pt x="0" y="37679"/>
                  </a:lnTo>
                  <a:lnTo>
                    <a:pt x="0" y="28176"/>
                  </a:lnTo>
                  <a:lnTo>
                    <a:pt x="28667" y="28176"/>
                  </a:lnTo>
                  <a:lnTo>
                    <a:pt x="28667" y="0"/>
                  </a:lnTo>
                  <a:lnTo>
                    <a:pt x="51860" y="0"/>
                  </a:lnTo>
                  <a:lnTo>
                    <a:pt x="51860" y="28176"/>
                  </a:lnTo>
                  <a:lnTo>
                    <a:pt x="116398" y="28176"/>
                  </a:lnTo>
                  <a:lnTo>
                    <a:pt x="116398" y="37679"/>
                  </a:lnTo>
                  <a:lnTo>
                    <a:pt x="51860" y="376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4"/>
            <p:cNvSpPr/>
            <p:nvPr/>
          </p:nvSpPr>
          <p:spPr>
            <a:xfrm>
              <a:off x="3079440" y="1451160"/>
              <a:ext cx="57600" cy="6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94"/>
                  </a:moveTo>
                  <a:lnTo>
                    <a:pt x="119250" y="34294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94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36"/>
                  </a:lnTo>
                  <a:lnTo>
                    <a:pt x="0" y="1283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483" name="Google Shape;483;p24"/>
            <p:cNvSpPr/>
            <p:nvPr/>
          </p:nvSpPr>
          <p:spPr>
            <a:xfrm>
              <a:off x="3261960" y="1634400"/>
              <a:ext cx="666600" cy="49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4"/>
                  </a:lnTo>
                  <a:lnTo>
                    <a:pt x="10237" y="2364"/>
                  </a:lnTo>
                  <a:lnTo>
                    <a:pt x="10237" y="11036"/>
                  </a:lnTo>
                  <a:cubicBezTo>
                    <a:pt x="23455" y="0"/>
                    <a:pt x="36868" y="0"/>
                    <a:pt x="36868" y="0"/>
                  </a:cubicBezTo>
                  <a:cubicBezTo>
                    <a:pt x="48855" y="0"/>
                    <a:pt x="55269" y="3766"/>
                    <a:pt x="59611" y="12437"/>
                  </a:cubicBezTo>
                  <a:cubicBezTo>
                    <a:pt x="74967" y="0"/>
                    <a:pt x="90907" y="0"/>
                    <a:pt x="90907" y="0"/>
                  </a:cubicBezTo>
                  <a:cubicBezTo>
                    <a:pt x="114557" y="0"/>
                    <a:pt x="119935" y="14540"/>
                    <a:pt x="119935" y="58072"/>
                  </a:cubicBezTo>
                  <a:lnTo>
                    <a:pt x="119935" y="119912"/>
                  </a:lnTo>
                  <a:lnTo>
                    <a:pt x="109697" y="119912"/>
                  </a:lnTo>
                  <a:lnTo>
                    <a:pt x="109697" y="58773"/>
                  </a:lnTo>
                  <a:cubicBezTo>
                    <a:pt x="109697" y="24175"/>
                    <a:pt x="106911" y="12700"/>
                    <a:pt x="89740" y="12700"/>
                  </a:cubicBezTo>
                  <a:cubicBezTo>
                    <a:pt x="75485" y="12700"/>
                    <a:pt x="63304" y="22598"/>
                    <a:pt x="63304" y="22598"/>
                  </a:cubicBezTo>
                  <a:cubicBezTo>
                    <a:pt x="65183" y="29167"/>
                    <a:pt x="65896" y="43270"/>
                    <a:pt x="65896" y="58773"/>
                  </a:cubicBezTo>
                  <a:lnTo>
                    <a:pt x="65896" y="119912"/>
                  </a:lnTo>
                  <a:lnTo>
                    <a:pt x="55464" y="119912"/>
                  </a:lnTo>
                  <a:lnTo>
                    <a:pt x="55464" y="59211"/>
                  </a:lnTo>
                  <a:cubicBezTo>
                    <a:pt x="55464" y="24000"/>
                    <a:pt x="52678" y="12700"/>
                    <a:pt x="35637" y="12700"/>
                  </a:cubicBezTo>
                  <a:cubicBezTo>
                    <a:pt x="22095" y="12700"/>
                    <a:pt x="10237" y="22598"/>
                    <a:pt x="10237" y="22598"/>
                  </a:cubicBezTo>
                  <a:lnTo>
                    <a:pt x="10237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4"/>
            <p:cNvSpPr/>
            <p:nvPr/>
          </p:nvSpPr>
          <p:spPr>
            <a:xfrm>
              <a:off x="4027680" y="1634400"/>
              <a:ext cx="390000" cy="50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49" y="54201"/>
                  </a:moveTo>
                  <a:cubicBezTo>
                    <a:pt x="102049" y="23020"/>
                    <a:pt x="89196" y="12025"/>
                    <a:pt x="61274" y="12025"/>
                  </a:cubicBezTo>
                  <a:cubicBezTo>
                    <a:pt x="34238" y="12025"/>
                    <a:pt x="18171" y="23536"/>
                    <a:pt x="18171" y="54201"/>
                  </a:cubicBezTo>
                  <a:lnTo>
                    <a:pt x="102049" y="54201"/>
                  </a:lnTo>
                  <a:moveTo>
                    <a:pt x="113905" y="105311"/>
                  </a:moveTo>
                  <a:lnTo>
                    <a:pt x="114459" y="116649"/>
                  </a:lnTo>
                  <a:cubicBezTo>
                    <a:pt x="80886" y="119914"/>
                    <a:pt x="57728" y="119914"/>
                    <a:pt x="57728" y="119914"/>
                  </a:cubicBezTo>
                  <a:cubicBezTo>
                    <a:pt x="13407" y="119656"/>
                    <a:pt x="0" y="98869"/>
                    <a:pt x="0" y="60386"/>
                  </a:cubicBezTo>
                  <a:cubicBezTo>
                    <a:pt x="0" y="15891"/>
                    <a:pt x="24930" y="0"/>
                    <a:pt x="61274" y="0"/>
                  </a:cubicBezTo>
                  <a:cubicBezTo>
                    <a:pt x="99612" y="0"/>
                    <a:pt x="119889" y="15891"/>
                    <a:pt x="119889" y="54631"/>
                  </a:cubicBezTo>
                  <a:lnTo>
                    <a:pt x="119224" y="65712"/>
                  </a:lnTo>
                  <a:lnTo>
                    <a:pt x="18171" y="65712"/>
                  </a:lnTo>
                  <a:cubicBezTo>
                    <a:pt x="18171" y="92942"/>
                    <a:pt x="28254" y="107458"/>
                    <a:pt x="59501" y="107458"/>
                  </a:cubicBezTo>
                  <a:cubicBezTo>
                    <a:pt x="81218" y="107458"/>
                    <a:pt x="113905" y="105311"/>
                    <a:pt x="113905" y="1053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snitsoverskrift m. top-højre logo" type="secHead">
  <p:cSld name="SECTION_HEADER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487" name="Google Shape;487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488" name="Google Shape;488;p25"/>
          <p:cNvGrpSpPr/>
          <p:nvPr/>
        </p:nvGrpSpPr>
        <p:grpSpPr>
          <a:xfrm>
            <a:off x="7837594" y="-23678"/>
            <a:ext cx="1317820" cy="669206"/>
            <a:chOff x="7314840" y="108720"/>
            <a:chExt cx="2681220" cy="1300440"/>
          </a:xfrm>
        </p:grpSpPr>
        <p:sp>
          <p:nvSpPr>
            <p:cNvPr id="489" name="Google Shape;489;p25"/>
            <p:cNvSpPr/>
            <p:nvPr/>
          </p:nvSpPr>
          <p:spPr>
            <a:xfrm>
              <a:off x="9248400" y="388440"/>
              <a:ext cx="231600" cy="23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13" y="0"/>
                  </a:moveTo>
                  <a:lnTo>
                    <a:pt x="0" y="37760"/>
                  </a:lnTo>
                  <a:lnTo>
                    <a:pt x="93685" y="119818"/>
                  </a:lnTo>
                  <a:lnTo>
                    <a:pt x="119813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490" name="Google Shape;490;p25"/>
            <p:cNvSpPr/>
            <p:nvPr/>
          </p:nvSpPr>
          <p:spPr>
            <a:xfrm>
              <a:off x="9363960" y="108720"/>
              <a:ext cx="2121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9823"/>
                  </a:lnTo>
                  <a:lnTo>
                    <a:pt x="119796" y="59823"/>
                  </a:lnTo>
                  <a:lnTo>
                    <a:pt x="0" y="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491" name="Google Shape;491;p25"/>
            <p:cNvSpPr/>
            <p:nvPr/>
          </p:nvSpPr>
          <p:spPr>
            <a:xfrm>
              <a:off x="9380160" y="495720"/>
              <a:ext cx="239400" cy="24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23278" y="119826"/>
                  </a:lnTo>
                  <a:lnTo>
                    <a:pt x="119819" y="40404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92" name="Google Shape;492;p25"/>
            <p:cNvSpPr/>
            <p:nvPr/>
          </p:nvSpPr>
          <p:spPr>
            <a:xfrm>
              <a:off x="9536400" y="382680"/>
              <a:ext cx="267000" cy="22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08"/>
                  </a:moveTo>
                  <a:lnTo>
                    <a:pt x="119838" y="105095"/>
                  </a:lnTo>
                  <a:lnTo>
                    <a:pt x="50134" y="0"/>
                  </a:lnTo>
                  <a:lnTo>
                    <a:pt x="0" y="119808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493" name="Google Shape;493;p25"/>
            <p:cNvSpPr/>
            <p:nvPr/>
          </p:nvSpPr>
          <p:spPr>
            <a:xfrm>
              <a:off x="9680760" y="230760"/>
              <a:ext cx="315300" cy="31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6712" y="119863"/>
                  </a:moveTo>
                  <a:lnTo>
                    <a:pt x="119863" y="44332"/>
                  </a:lnTo>
                  <a:lnTo>
                    <a:pt x="119863" y="44332"/>
                  </a:lnTo>
                  <a:lnTo>
                    <a:pt x="0" y="0"/>
                  </a:lnTo>
                  <a:lnTo>
                    <a:pt x="16712" y="119863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494" name="Google Shape;494;p25"/>
            <p:cNvSpPr/>
            <p:nvPr/>
          </p:nvSpPr>
          <p:spPr>
            <a:xfrm>
              <a:off x="9416520" y="855000"/>
              <a:ext cx="176400" cy="178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30122" y="119757"/>
                  </a:lnTo>
                  <a:lnTo>
                    <a:pt x="119755" y="34181"/>
                  </a:lnTo>
                  <a:lnTo>
                    <a:pt x="0" y="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495" name="Google Shape;495;p25"/>
            <p:cNvSpPr/>
            <p:nvPr/>
          </p:nvSpPr>
          <p:spPr>
            <a:xfrm>
              <a:off x="9169920" y="293400"/>
              <a:ext cx="118200" cy="12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6097" y="119660"/>
                  </a:lnTo>
                  <a:lnTo>
                    <a:pt x="119634" y="46912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96" name="Google Shape;496;p25"/>
            <p:cNvSpPr/>
            <p:nvPr/>
          </p:nvSpPr>
          <p:spPr>
            <a:xfrm>
              <a:off x="9536400" y="638640"/>
              <a:ext cx="87600" cy="9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506" y="0"/>
                  </a:moveTo>
                  <a:lnTo>
                    <a:pt x="0" y="43424"/>
                  </a:lnTo>
                  <a:lnTo>
                    <a:pt x="99259" y="119533"/>
                  </a:lnTo>
                  <a:lnTo>
                    <a:pt x="119506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97" name="Google Shape;497;p25"/>
            <p:cNvSpPr/>
            <p:nvPr/>
          </p:nvSpPr>
          <p:spPr>
            <a:xfrm>
              <a:off x="9495360" y="709200"/>
              <a:ext cx="194400" cy="209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93"/>
                  </a:moveTo>
                  <a:lnTo>
                    <a:pt x="119777" y="72164"/>
                  </a:lnTo>
                  <a:lnTo>
                    <a:pt x="15777" y="0"/>
                  </a:lnTo>
                  <a:lnTo>
                    <a:pt x="0" y="119793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498" name="Google Shape;498;p25"/>
            <p:cNvSpPr/>
            <p:nvPr/>
          </p:nvSpPr>
          <p:spPr>
            <a:xfrm>
              <a:off x="9122040" y="114516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657" y="59702"/>
                  </a:moveTo>
                  <a:lnTo>
                    <a:pt x="0" y="0"/>
                  </a:lnTo>
                  <a:lnTo>
                    <a:pt x="0" y="119702"/>
                  </a:lnTo>
                  <a:lnTo>
                    <a:pt x="119657" y="59702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499" name="Google Shape;499;p25"/>
            <p:cNvSpPr/>
            <p:nvPr/>
          </p:nvSpPr>
          <p:spPr>
            <a:xfrm>
              <a:off x="9247320" y="1073160"/>
              <a:ext cx="125700" cy="14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02"/>
                  </a:moveTo>
                  <a:lnTo>
                    <a:pt x="119656" y="59851"/>
                  </a:lnTo>
                  <a:lnTo>
                    <a:pt x="0" y="0"/>
                  </a:lnTo>
                  <a:lnTo>
                    <a:pt x="0" y="119702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00" name="Google Shape;500;p25"/>
            <p:cNvSpPr/>
            <p:nvPr/>
          </p:nvSpPr>
          <p:spPr>
            <a:xfrm>
              <a:off x="9122040" y="100044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657" y="60000"/>
                  </a:moveTo>
                  <a:lnTo>
                    <a:pt x="0" y="0"/>
                  </a:lnTo>
                  <a:lnTo>
                    <a:pt x="0" y="119702"/>
                  </a:lnTo>
                  <a:lnTo>
                    <a:pt x="119657" y="60000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501" name="Google Shape;501;p25"/>
            <p:cNvSpPr/>
            <p:nvPr/>
          </p:nvSpPr>
          <p:spPr>
            <a:xfrm>
              <a:off x="9122040" y="1073160"/>
              <a:ext cx="126000" cy="14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851"/>
                  </a:moveTo>
                  <a:lnTo>
                    <a:pt x="119657" y="119702"/>
                  </a:lnTo>
                  <a:lnTo>
                    <a:pt x="119657" y="0"/>
                  </a:lnTo>
                  <a:lnTo>
                    <a:pt x="0" y="5985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502" name="Google Shape;502;p25"/>
            <p:cNvSpPr/>
            <p:nvPr/>
          </p:nvSpPr>
          <p:spPr>
            <a:xfrm>
              <a:off x="7314840" y="1003320"/>
              <a:ext cx="2052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84" y="16240"/>
                  </a:moveTo>
                  <a:cubicBezTo>
                    <a:pt x="79157" y="12481"/>
                    <a:pt x="57684" y="12481"/>
                    <a:pt x="57684" y="12481"/>
                  </a:cubicBezTo>
                  <a:cubicBezTo>
                    <a:pt x="37684" y="12481"/>
                    <a:pt x="19578" y="16390"/>
                    <a:pt x="19578" y="32180"/>
                  </a:cubicBezTo>
                  <a:cubicBezTo>
                    <a:pt x="19578" y="44060"/>
                    <a:pt x="27789" y="47518"/>
                    <a:pt x="62947" y="51729"/>
                  </a:cubicBezTo>
                  <a:cubicBezTo>
                    <a:pt x="104210" y="56541"/>
                    <a:pt x="119789" y="61954"/>
                    <a:pt x="119789" y="84060"/>
                  </a:cubicBezTo>
                  <a:cubicBezTo>
                    <a:pt x="119789" y="111127"/>
                    <a:pt x="96210" y="119849"/>
                    <a:pt x="57473" y="119849"/>
                  </a:cubicBezTo>
                  <a:cubicBezTo>
                    <a:pt x="37684" y="119849"/>
                    <a:pt x="2105" y="115639"/>
                    <a:pt x="2105" y="115639"/>
                  </a:cubicBezTo>
                  <a:lnTo>
                    <a:pt x="3368" y="103458"/>
                  </a:lnTo>
                  <a:cubicBezTo>
                    <a:pt x="39578" y="107368"/>
                    <a:pt x="56210" y="107368"/>
                    <a:pt x="56210" y="107368"/>
                  </a:cubicBezTo>
                  <a:cubicBezTo>
                    <a:pt x="83789" y="107368"/>
                    <a:pt x="100000" y="102706"/>
                    <a:pt x="100000" y="84661"/>
                  </a:cubicBezTo>
                  <a:cubicBezTo>
                    <a:pt x="100000" y="70827"/>
                    <a:pt x="90526" y="67969"/>
                    <a:pt x="54105" y="63909"/>
                  </a:cubicBezTo>
                  <a:cubicBezTo>
                    <a:pt x="17052" y="59849"/>
                    <a:pt x="0" y="55037"/>
                    <a:pt x="0" y="32631"/>
                  </a:cubicBezTo>
                  <a:cubicBezTo>
                    <a:pt x="0" y="7518"/>
                    <a:pt x="29052" y="0"/>
                    <a:pt x="57052" y="0"/>
                  </a:cubicBezTo>
                  <a:cubicBezTo>
                    <a:pt x="81263" y="0"/>
                    <a:pt x="114315" y="4060"/>
                    <a:pt x="114315" y="4060"/>
                  </a:cubicBezTo>
                  <a:lnTo>
                    <a:pt x="113684" y="162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5"/>
            <p:cNvSpPr/>
            <p:nvPr/>
          </p:nvSpPr>
          <p:spPr>
            <a:xfrm>
              <a:off x="7544880" y="1008360"/>
              <a:ext cx="235200" cy="40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74" y="0"/>
                  </a:moveTo>
                  <a:lnTo>
                    <a:pt x="54762" y="74070"/>
                  </a:lnTo>
                  <a:lnTo>
                    <a:pt x="64869" y="74070"/>
                  </a:lnTo>
                  <a:lnTo>
                    <a:pt x="102725" y="0"/>
                  </a:lnTo>
                  <a:lnTo>
                    <a:pt x="119816" y="0"/>
                  </a:lnTo>
                  <a:lnTo>
                    <a:pt x="58805" y="119892"/>
                  </a:lnTo>
                  <a:lnTo>
                    <a:pt x="42082" y="119892"/>
                  </a:lnTo>
                  <a:lnTo>
                    <a:pt x="60826" y="82695"/>
                  </a:lnTo>
                  <a:lnTo>
                    <a:pt x="41531" y="82695"/>
                  </a:lnTo>
                  <a:lnTo>
                    <a:pt x="0" y="0"/>
                  </a:lnTo>
                  <a:lnTo>
                    <a:pt x="17274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504" name="Google Shape;504;p25"/>
            <p:cNvSpPr/>
            <p:nvPr/>
          </p:nvSpPr>
          <p:spPr>
            <a:xfrm>
              <a:off x="7805160" y="1003320"/>
              <a:ext cx="2055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95" y="16240"/>
                  </a:moveTo>
                  <a:cubicBezTo>
                    <a:pt x="79229" y="12481"/>
                    <a:pt x="57793" y="12481"/>
                    <a:pt x="57793" y="12481"/>
                  </a:cubicBezTo>
                  <a:cubicBezTo>
                    <a:pt x="37828" y="12481"/>
                    <a:pt x="19754" y="16390"/>
                    <a:pt x="19754" y="32180"/>
                  </a:cubicBezTo>
                  <a:cubicBezTo>
                    <a:pt x="19754" y="44060"/>
                    <a:pt x="27950" y="47518"/>
                    <a:pt x="63047" y="51729"/>
                  </a:cubicBezTo>
                  <a:cubicBezTo>
                    <a:pt x="104238" y="56541"/>
                    <a:pt x="119789" y="61954"/>
                    <a:pt x="119789" y="84060"/>
                  </a:cubicBezTo>
                  <a:cubicBezTo>
                    <a:pt x="119789" y="111127"/>
                    <a:pt x="96252" y="119849"/>
                    <a:pt x="57583" y="119849"/>
                  </a:cubicBezTo>
                  <a:cubicBezTo>
                    <a:pt x="37828" y="119849"/>
                    <a:pt x="2311" y="115639"/>
                    <a:pt x="2311" y="115639"/>
                  </a:cubicBezTo>
                  <a:lnTo>
                    <a:pt x="3572" y="103458"/>
                  </a:lnTo>
                  <a:cubicBezTo>
                    <a:pt x="39719" y="107368"/>
                    <a:pt x="56322" y="107368"/>
                    <a:pt x="56322" y="107368"/>
                  </a:cubicBezTo>
                  <a:cubicBezTo>
                    <a:pt x="83852" y="107368"/>
                    <a:pt x="100035" y="102706"/>
                    <a:pt x="100035" y="84661"/>
                  </a:cubicBezTo>
                  <a:cubicBezTo>
                    <a:pt x="100035" y="70827"/>
                    <a:pt x="90577" y="67969"/>
                    <a:pt x="54220" y="63909"/>
                  </a:cubicBezTo>
                  <a:cubicBezTo>
                    <a:pt x="17232" y="59849"/>
                    <a:pt x="0" y="55037"/>
                    <a:pt x="0" y="32631"/>
                  </a:cubicBezTo>
                  <a:cubicBezTo>
                    <a:pt x="0" y="7518"/>
                    <a:pt x="29211" y="0"/>
                    <a:pt x="57162" y="0"/>
                  </a:cubicBezTo>
                  <a:cubicBezTo>
                    <a:pt x="81330" y="0"/>
                    <a:pt x="114325" y="4060"/>
                    <a:pt x="114325" y="4060"/>
                  </a:cubicBezTo>
                  <a:lnTo>
                    <a:pt x="113695" y="162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5"/>
            <p:cNvSpPr/>
            <p:nvPr/>
          </p:nvSpPr>
          <p:spPr>
            <a:xfrm>
              <a:off x="8039520" y="921960"/>
              <a:ext cx="171600" cy="36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572" y="37697"/>
                  </a:moveTo>
                  <a:lnTo>
                    <a:pt x="51572" y="82068"/>
                  </a:lnTo>
                  <a:cubicBezTo>
                    <a:pt x="51572" y="104546"/>
                    <a:pt x="54842" y="110165"/>
                    <a:pt x="82515" y="110165"/>
                  </a:cubicBezTo>
                  <a:cubicBezTo>
                    <a:pt x="93333" y="110165"/>
                    <a:pt x="118238" y="108995"/>
                    <a:pt x="118238" y="108995"/>
                  </a:cubicBezTo>
                  <a:lnTo>
                    <a:pt x="119748" y="118126"/>
                  </a:lnTo>
                  <a:cubicBezTo>
                    <a:pt x="94339" y="119882"/>
                    <a:pt x="80754" y="119882"/>
                    <a:pt x="80754" y="119882"/>
                  </a:cubicBezTo>
                  <a:cubicBezTo>
                    <a:pt x="42264" y="119882"/>
                    <a:pt x="28427" y="113209"/>
                    <a:pt x="28427" y="87453"/>
                  </a:cubicBezTo>
                  <a:lnTo>
                    <a:pt x="28427" y="37697"/>
                  </a:lnTo>
                  <a:lnTo>
                    <a:pt x="0" y="37697"/>
                  </a:lnTo>
                  <a:lnTo>
                    <a:pt x="0" y="28097"/>
                  </a:lnTo>
                  <a:lnTo>
                    <a:pt x="28427" y="28097"/>
                  </a:lnTo>
                  <a:lnTo>
                    <a:pt x="28427" y="0"/>
                  </a:lnTo>
                  <a:lnTo>
                    <a:pt x="51572" y="0"/>
                  </a:lnTo>
                  <a:lnTo>
                    <a:pt x="51572" y="28097"/>
                  </a:lnTo>
                  <a:lnTo>
                    <a:pt x="116226" y="28097"/>
                  </a:lnTo>
                  <a:lnTo>
                    <a:pt x="116226" y="37697"/>
                  </a:lnTo>
                  <a:lnTo>
                    <a:pt x="51572" y="37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5"/>
            <p:cNvSpPr/>
            <p:nvPr/>
          </p:nvSpPr>
          <p:spPr>
            <a:xfrm>
              <a:off x="8246160" y="898200"/>
              <a:ext cx="33000" cy="386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189"/>
                  </a:moveTo>
                  <a:lnTo>
                    <a:pt x="118695" y="34189"/>
                  </a:lnTo>
                  <a:lnTo>
                    <a:pt x="118695" y="119888"/>
                  </a:lnTo>
                  <a:lnTo>
                    <a:pt x="0" y="119888"/>
                  </a:lnTo>
                  <a:lnTo>
                    <a:pt x="0" y="34189"/>
                  </a:lnTo>
                  <a:moveTo>
                    <a:pt x="0" y="0"/>
                  </a:moveTo>
                  <a:lnTo>
                    <a:pt x="118695" y="0"/>
                  </a:lnTo>
                  <a:lnTo>
                    <a:pt x="118695" y="12737"/>
                  </a:lnTo>
                  <a:lnTo>
                    <a:pt x="0" y="12737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507" name="Google Shape;507;p25"/>
            <p:cNvSpPr/>
            <p:nvPr/>
          </p:nvSpPr>
          <p:spPr>
            <a:xfrm>
              <a:off x="8350560" y="1002960"/>
              <a:ext cx="381600" cy="28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46"/>
                  </a:moveTo>
                  <a:lnTo>
                    <a:pt x="0" y="2298"/>
                  </a:lnTo>
                  <a:lnTo>
                    <a:pt x="10301" y="2298"/>
                  </a:lnTo>
                  <a:lnTo>
                    <a:pt x="10301" y="11034"/>
                  </a:lnTo>
                  <a:cubicBezTo>
                    <a:pt x="23433" y="0"/>
                    <a:pt x="36905" y="0"/>
                    <a:pt x="36905" y="0"/>
                  </a:cubicBezTo>
                  <a:cubicBezTo>
                    <a:pt x="48792" y="0"/>
                    <a:pt x="55245" y="3831"/>
                    <a:pt x="59547" y="12413"/>
                  </a:cubicBezTo>
                  <a:cubicBezTo>
                    <a:pt x="74830" y="0"/>
                    <a:pt x="90792" y="0"/>
                    <a:pt x="90792" y="0"/>
                  </a:cubicBezTo>
                  <a:cubicBezTo>
                    <a:pt x="114452" y="0"/>
                    <a:pt x="119886" y="14559"/>
                    <a:pt x="119886" y="58084"/>
                  </a:cubicBezTo>
                  <a:lnTo>
                    <a:pt x="119886" y="119846"/>
                  </a:lnTo>
                  <a:lnTo>
                    <a:pt x="109584" y="119846"/>
                  </a:lnTo>
                  <a:lnTo>
                    <a:pt x="109584" y="58850"/>
                  </a:lnTo>
                  <a:cubicBezTo>
                    <a:pt x="109584" y="24214"/>
                    <a:pt x="106867" y="12720"/>
                    <a:pt x="89547" y="12720"/>
                  </a:cubicBezTo>
                  <a:cubicBezTo>
                    <a:pt x="75396" y="12720"/>
                    <a:pt x="63283" y="22528"/>
                    <a:pt x="63283" y="22528"/>
                  </a:cubicBezTo>
                  <a:cubicBezTo>
                    <a:pt x="65207" y="29118"/>
                    <a:pt x="65773" y="43371"/>
                    <a:pt x="65773" y="58850"/>
                  </a:cubicBezTo>
                  <a:lnTo>
                    <a:pt x="65773" y="119846"/>
                  </a:lnTo>
                  <a:lnTo>
                    <a:pt x="55471" y="119846"/>
                  </a:lnTo>
                  <a:lnTo>
                    <a:pt x="55471" y="59157"/>
                  </a:lnTo>
                  <a:cubicBezTo>
                    <a:pt x="55471" y="23908"/>
                    <a:pt x="52641" y="12720"/>
                    <a:pt x="35660" y="12720"/>
                  </a:cubicBezTo>
                  <a:cubicBezTo>
                    <a:pt x="22075" y="12720"/>
                    <a:pt x="10301" y="22528"/>
                    <a:pt x="10301" y="22528"/>
                  </a:cubicBezTo>
                  <a:lnTo>
                    <a:pt x="10301" y="119846"/>
                  </a:lnTo>
                  <a:lnTo>
                    <a:pt x="0" y="11984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5"/>
            <p:cNvSpPr/>
            <p:nvPr/>
          </p:nvSpPr>
          <p:spPr>
            <a:xfrm>
              <a:off x="8788320" y="1002960"/>
              <a:ext cx="222900" cy="28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970" y="54067"/>
                  </a:moveTo>
                  <a:cubicBezTo>
                    <a:pt x="101970" y="22978"/>
                    <a:pt x="89176" y="12015"/>
                    <a:pt x="61260" y="12015"/>
                  </a:cubicBezTo>
                  <a:cubicBezTo>
                    <a:pt x="34119" y="12015"/>
                    <a:pt x="18029" y="23429"/>
                    <a:pt x="18029" y="54067"/>
                  </a:cubicBezTo>
                  <a:lnTo>
                    <a:pt x="101970" y="54067"/>
                  </a:lnTo>
                  <a:moveTo>
                    <a:pt x="113796" y="105281"/>
                  </a:moveTo>
                  <a:lnTo>
                    <a:pt x="114378" y="116695"/>
                  </a:lnTo>
                  <a:cubicBezTo>
                    <a:pt x="80840" y="119849"/>
                    <a:pt x="57770" y="119849"/>
                    <a:pt x="57770" y="119849"/>
                  </a:cubicBezTo>
                  <a:cubicBezTo>
                    <a:pt x="13376" y="119549"/>
                    <a:pt x="0" y="98823"/>
                    <a:pt x="0" y="60375"/>
                  </a:cubicBezTo>
                  <a:cubicBezTo>
                    <a:pt x="0" y="15919"/>
                    <a:pt x="24814" y="0"/>
                    <a:pt x="61260" y="0"/>
                  </a:cubicBezTo>
                  <a:cubicBezTo>
                    <a:pt x="99644" y="0"/>
                    <a:pt x="119806" y="15919"/>
                    <a:pt x="119806" y="54668"/>
                  </a:cubicBezTo>
                  <a:lnTo>
                    <a:pt x="119224" y="65632"/>
                  </a:lnTo>
                  <a:lnTo>
                    <a:pt x="18029" y="65632"/>
                  </a:lnTo>
                  <a:cubicBezTo>
                    <a:pt x="18029" y="92816"/>
                    <a:pt x="28303" y="107384"/>
                    <a:pt x="59321" y="107384"/>
                  </a:cubicBezTo>
                  <a:cubicBezTo>
                    <a:pt x="81227" y="107384"/>
                    <a:pt x="113796" y="105281"/>
                    <a:pt x="113796" y="10528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snitsoverskrift m. fuld bund-streamer">
  <p:cSld name="SECTION_HEADER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26"/>
          <p:cNvSpPr/>
          <p:nvPr/>
        </p:nvSpPr>
        <p:spPr>
          <a:xfrm>
            <a:off x="50" y="0"/>
            <a:ext cx="9144000" cy="463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2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512" name="Google Shape;512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513" name="Google Shape;513;p26"/>
          <p:cNvGrpSpPr/>
          <p:nvPr/>
        </p:nvGrpSpPr>
        <p:grpSpPr>
          <a:xfrm>
            <a:off x="126832" y="4133399"/>
            <a:ext cx="1109665" cy="1039900"/>
            <a:chOff x="5551920" y="4184280"/>
            <a:chExt cx="2149680" cy="2015700"/>
          </a:xfrm>
        </p:grpSpPr>
        <p:sp>
          <p:nvSpPr>
            <p:cNvPr id="514" name="Google Shape;514;p26"/>
            <p:cNvSpPr/>
            <p:nvPr/>
          </p:nvSpPr>
          <p:spPr>
            <a:xfrm>
              <a:off x="7338960" y="5441760"/>
              <a:ext cx="214200" cy="2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678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678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515" name="Google Shape;515;p26"/>
            <p:cNvSpPr/>
            <p:nvPr/>
          </p:nvSpPr>
          <p:spPr>
            <a:xfrm>
              <a:off x="5963040" y="5606280"/>
              <a:ext cx="2142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764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764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16" name="Google Shape;516;p26"/>
            <p:cNvSpPr/>
            <p:nvPr/>
          </p:nvSpPr>
          <p:spPr>
            <a:xfrm>
              <a:off x="6380280" y="5429160"/>
              <a:ext cx="522300" cy="48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7" y="0"/>
                  </a:moveTo>
                  <a:lnTo>
                    <a:pt x="0" y="17206"/>
                  </a:lnTo>
                  <a:lnTo>
                    <a:pt x="73852" y="119911"/>
                  </a:lnTo>
                  <a:lnTo>
                    <a:pt x="119917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517" name="Google Shape;517;p26"/>
            <p:cNvSpPr/>
            <p:nvPr/>
          </p:nvSpPr>
          <p:spPr>
            <a:xfrm>
              <a:off x="6259680" y="5672520"/>
              <a:ext cx="352500" cy="3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7" y="10281"/>
                  </a:moveTo>
                  <a:lnTo>
                    <a:pt x="0" y="0"/>
                  </a:lnTo>
                  <a:lnTo>
                    <a:pt x="51971" y="119864"/>
                  </a:lnTo>
                  <a:lnTo>
                    <a:pt x="119877" y="10281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18" name="Google Shape;518;p26"/>
            <p:cNvSpPr/>
            <p:nvPr/>
          </p:nvSpPr>
          <p:spPr>
            <a:xfrm>
              <a:off x="6899760" y="4983480"/>
              <a:ext cx="454200" cy="45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4" y="0"/>
                  </a:moveTo>
                  <a:lnTo>
                    <a:pt x="0" y="31093"/>
                  </a:lnTo>
                  <a:lnTo>
                    <a:pt x="85293" y="119904"/>
                  </a:lnTo>
                  <a:lnTo>
                    <a:pt x="11990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19" name="Google Shape;519;p26"/>
            <p:cNvSpPr/>
            <p:nvPr/>
          </p:nvSpPr>
          <p:spPr>
            <a:xfrm>
              <a:off x="6918120" y="5526720"/>
              <a:ext cx="461100" cy="40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6" y="119892"/>
                  </a:moveTo>
                  <a:lnTo>
                    <a:pt x="61920" y="0"/>
                  </a:lnTo>
                  <a:lnTo>
                    <a:pt x="0" y="117323"/>
                  </a:lnTo>
                  <a:lnTo>
                    <a:pt x="119906" y="119892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520" name="Google Shape;520;p26"/>
            <p:cNvSpPr/>
            <p:nvPr/>
          </p:nvSpPr>
          <p:spPr>
            <a:xfrm>
              <a:off x="5763240" y="5350680"/>
              <a:ext cx="399900" cy="45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60" y="119905"/>
                  </a:moveTo>
                  <a:lnTo>
                    <a:pt x="119891" y="58253"/>
                  </a:lnTo>
                  <a:lnTo>
                    <a:pt x="0" y="0"/>
                  </a:lnTo>
                  <a:lnTo>
                    <a:pt x="2160" y="11990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521" name="Google Shape;521;p26"/>
            <p:cNvSpPr/>
            <p:nvPr/>
          </p:nvSpPr>
          <p:spPr>
            <a:xfrm>
              <a:off x="6402960" y="4947480"/>
              <a:ext cx="456000" cy="41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0670" y="119895"/>
                  </a:moveTo>
                  <a:lnTo>
                    <a:pt x="119905" y="11656"/>
                  </a:lnTo>
                  <a:lnTo>
                    <a:pt x="0" y="0"/>
                  </a:lnTo>
                  <a:lnTo>
                    <a:pt x="50670" y="11989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522" name="Google Shape;522;p26"/>
            <p:cNvSpPr/>
            <p:nvPr/>
          </p:nvSpPr>
          <p:spPr>
            <a:xfrm>
              <a:off x="5551920" y="5915880"/>
              <a:ext cx="318600" cy="28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44"/>
                  </a:moveTo>
                  <a:lnTo>
                    <a:pt x="65220" y="119847"/>
                  </a:lnTo>
                  <a:lnTo>
                    <a:pt x="119864" y="0"/>
                  </a:lnTo>
                  <a:lnTo>
                    <a:pt x="0" y="684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523" name="Google Shape;523;p26"/>
            <p:cNvSpPr/>
            <p:nvPr/>
          </p:nvSpPr>
          <p:spPr>
            <a:xfrm>
              <a:off x="7291800" y="4539960"/>
              <a:ext cx="409800" cy="40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94" y="88571"/>
                  </a:moveTo>
                  <a:lnTo>
                    <a:pt x="33005" y="0"/>
                  </a:lnTo>
                  <a:lnTo>
                    <a:pt x="0" y="119894"/>
                  </a:lnTo>
                  <a:lnTo>
                    <a:pt x="119894" y="8857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524" name="Google Shape;524;p26"/>
            <p:cNvSpPr/>
            <p:nvPr/>
          </p:nvSpPr>
          <p:spPr>
            <a:xfrm>
              <a:off x="6920640" y="4184280"/>
              <a:ext cx="346800" cy="3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29" y="0"/>
                  </a:moveTo>
                  <a:lnTo>
                    <a:pt x="0" y="119871"/>
                  </a:lnTo>
                  <a:lnTo>
                    <a:pt x="119875" y="94533"/>
                  </a:lnTo>
                  <a:lnTo>
                    <a:pt x="38629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25" name="Google Shape;525;p26"/>
            <p:cNvSpPr/>
            <p:nvPr/>
          </p:nvSpPr>
          <p:spPr>
            <a:xfrm>
              <a:off x="7306200" y="4213800"/>
              <a:ext cx="279300" cy="27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273"/>
                  </a:moveTo>
                  <a:lnTo>
                    <a:pt x="86134" y="119843"/>
                  </a:lnTo>
                  <a:lnTo>
                    <a:pt x="119845" y="0"/>
                  </a:lnTo>
                  <a:lnTo>
                    <a:pt x="0" y="30273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526" name="Google Shape;526;p26"/>
            <p:cNvSpPr/>
            <p:nvPr/>
          </p:nvSpPr>
          <p:spPr>
            <a:xfrm>
              <a:off x="6768360" y="4393080"/>
              <a:ext cx="585600" cy="59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26" y="34056"/>
                  </a:moveTo>
                  <a:lnTo>
                    <a:pt x="0" y="0"/>
                  </a:lnTo>
                  <a:lnTo>
                    <a:pt x="30165" y="119926"/>
                  </a:lnTo>
                  <a:lnTo>
                    <a:pt x="119926" y="34056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527" name="Google Shape;527;p26"/>
            <p:cNvSpPr/>
            <p:nvPr/>
          </p:nvSpPr>
          <p:spPr>
            <a:xfrm>
              <a:off x="5877360" y="5074200"/>
              <a:ext cx="408300" cy="38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87"/>
                  </a:moveTo>
                  <a:lnTo>
                    <a:pt x="119894" y="99588"/>
                  </a:lnTo>
                  <a:lnTo>
                    <a:pt x="41481" y="0"/>
                  </a:lnTo>
                  <a:lnTo>
                    <a:pt x="0" y="119887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grpSp>
        <p:nvGrpSpPr>
          <p:cNvPr id="528" name="Google Shape;528;p26"/>
          <p:cNvGrpSpPr/>
          <p:nvPr/>
        </p:nvGrpSpPr>
        <p:grpSpPr>
          <a:xfrm>
            <a:off x="7920207" y="4760377"/>
            <a:ext cx="1056899" cy="262230"/>
            <a:chOff x="1449720" y="1451160"/>
            <a:chExt cx="3601020" cy="893460"/>
          </a:xfrm>
        </p:grpSpPr>
        <p:sp>
          <p:nvSpPr>
            <p:cNvPr id="529" name="Google Shape;529;p26"/>
            <p:cNvSpPr/>
            <p:nvPr/>
          </p:nvSpPr>
          <p:spPr>
            <a:xfrm>
              <a:off x="4611960" y="188352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530" name="Google Shape;530;p26"/>
            <p:cNvSpPr/>
            <p:nvPr/>
          </p:nvSpPr>
          <p:spPr>
            <a:xfrm>
              <a:off x="483084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29"/>
                  </a:moveTo>
                  <a:lnTo>
                    <a:pt x="119803" y="59914"/>
                  </a:lnTo>
                  <a:lnTo>
                    <a:pt x="0" y="0"/>
                  </a:lnTo>
                  <a:lnTo>
                    <a:pt x="0" y="11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31" name="Google Shape;531;p26"/>
            <p:cNvSpPr/>
            <p:nvPr/>
          </p:nvSpPr>
          <p:spPr>
            <a:xfrm>
              <a:off x="4611960" y="163044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532" name="Google Shape;532;p26"/>
            <p:cNvSpPr/>
            <p:nvPr/>
          </p:nvSpPr>
          <p:spPr>
            <a:xfrm>
              <a:off x="461196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3" y="119829"/>
                  </a:lnTo>
                  <a:lnTo>
                    <a:pt x="119803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533" name="Google Shape;533;p26"/>
            <p:cNvSpPr/>
            <p:nvPr/>
          </p:nvSpPr>
          <p:spPr>
            <a:xfrm>
              <a:off x="144972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6"/>
            <p:cNvSpPr/>
            <p:nvPr/>
          </p:nvSpPr>
          <p:spPr>
            <a:xfrm>
              <a:off x="1852200" y="1644120"/>
              <a:ext cx="4110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32" y="0"/>
                  </a:moveTo>
                  <a:lnTo>
                    <a:pt x="54746" y="74121"/>
                  </a:lnTo>
                  <a:lnTo>
                    <a:pt x="64833" y="74121"/>
                  </a:lnTo>
                  <a:lnTo>
                    <a:pt x="102661" y="0"/>
                  </a:lnTo>
                  <a:lnTo>
                    <a:pt x="119894" y="0"/>
                  </a:lnTo>
                  <a:lnTo>
                    <a:pt x="58949" y="119938"/>
                  </a:lnTo>
                  <a:lnTo>
                    <a:pt x="42031" y="119938"/>
                  </a:lnTo>
                  <a:lnTo>
                    <a:pt x="60945" y="82754"/>
                  </a:lnTo>
                  <a:lnTo>
                    <a:pt x="41506" y="82754"/>
                  </a:lnTo>
                  <a:lnTo>
                    <a:pt x="0" y="0"/>
                  </a:lnTo>
                  <a:lnTo>
                    <a:pt x="1723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535" name="Google Shape;535;p26"/>
            <p:cNvSpPr/>
            <p:nvPr/>
          </p:nvSpPr>
          <p:spPr>
            <a:xfrm>
              <a:off x="230796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26"/>
            <p:cNvSpPr/>
            <p:nvPr/>
          </p:nvSpPr>
          <p:spPr>
            <a:xfrm>
              <a:off x="2717280" y="1492560"/>
              <a:ext cx="3000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860" y="37679"/>
                  </a:moveTo>
                  <a:lnTo>
                    <a:pt x="51860" y="82052"/>
                  </a:lnTo>
                  <a:cubicBezTo>
                    <a:pt x="51860" y="104539"/>
                    <a:pt x="54885" y="110295"/>
                    <a:pt x="82833" y="110295"/>
                  </a:cubicBezTo>
                  <a:cubicBezTo>
                    <a:pt x="93637" y="110295"/>
                    <a:pt x="118415" y="109023"/>
                    <a:pt x="118415" y="109023"/>
                  </a:cubicBezTo>
                  <a:lnTo>
                    <a:pt x="119855" y="118192"/>
                  </a:lnTo>
                  <a:cubicBezTo>
                    <a:pt x="94357" y="119933"/>
                    <a:pt x="80816" y="119933"/>
                    <a:pt x="80816" y="119933"/>
                  </a:cubicBezTo>
                  <a:cubicBezTo>
                    <a:pt x="42496" y="119933"/>
                    <a:pt x="28667" y="113307"/>
                    <a:pt x="28667" y="87473"/>
                  </a:cubicBezTo>
                  <a:lnTo>
                    <a:pt x="28667" y="37679"/>
                  </a:lnTo>
                  <a:lnTo>
                    <a:pt x="0" y="37679"/>
                  </a:lnTo>
                  <a:lnTo>
                    <a:pt x="0" y="28176"/>
                  </a:lnTo>
                  <a:lnTo>
                    <a:pt x="28667" y="28176"/>
                  </a:lnTo>
                  <a:lnTo>
                    <a:pt x="28667" y="0"/>
                  </a:lnTo>
                  <a:lnTo>
                    <a:pt x="51860" y="0"/>
                  </a:lnTo>
                  <a:lnTo>
                    <a:pt x="51860" y="28176"/>
                  </a:lnTo>
                  <a:lnTo>
                    <a:pt x="116398" y="28176"/>
                  </a:lnTo>
                  <a:lnTo>
                    <a:pt x="116398" y="37679"/>
                  </a:lnTo>
                  <a:lnTo>
                    <a:pt x="51860" y="376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26"/>
            <p:cNvSpPr/>
            <p:nvPr/>
          </p:nvSpPr>
          <p:spPr>
            <a:xfrm>
              <a:off x="3079440" y="1451160"/>
              <a:ext cx="57600" cy="6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94"/>
                  </a:moveTo>
                  <a:lnTo>
                    <a:pt x="119250" y="34294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94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36"/>
                  </a:lnTo>
                  <a:lnTo>
                    <a:pt x="0" y="1283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538" name="Google Shape;538;p26"/>
            <p:cNvSpPr/>
            <p:nvPr/>
          </p:nvSpPr>
          <p:spPr>
            <a:xfrm>
              <a:off x="3261960" y="1634400"/>
              <a:ext cx="666600" cy="49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4"/>
                  </a:lnTo>
                  <a:lnTo>
                    <a:pt x="10237" y="2364"/>
                  </a:lnTo>
                  <a:lnTo>
                    <a:pt x="10237" y="11036"/>
                  </a:lnTo>
                  <a:cubicBezTo>
                    <a:pt x="23455" y="0"/>
                    <a:pt x="36868" y="0"/>
                    <a:pt x="36868" y="0"/>
                  </a:cubicBezTo>
                  <a:cubicBezTo>
                    <a:pt x="48855" y="0"/>
                    <a:pt x="55269" y="3766"/>
                    <a:pt x="59611" y="12437"/>
                  </a:cubicBezTo>
                  <a:cubicBezTo>
                    <a:pt x="74967" y="0"/>
                    <a:pt x="90907" y="0"/>
                    <a:pt x="90907" y="0"/>
                  </a:cubicBezTo>
                  <a:cubicBezTo>
                    <a:pt x="114557" y="0"/>
                    <a:pt x="119935" y="14540"/>
                    <a:pt x="119935" y="58072"/>
                  </a:cubicBezTo>
                  <a:lnTo>
                    <a:pt x="119935" y="119912"/>
                  </a:lnTo>
                  <a:lnTo>
                    <a:pt x="109697" y="119912"/>
                  </a:lnTo>
                  <a:lnTo>
                    <a:pt x="109697" y="58773"/>
                  </a:lnTo>
                  <a:cubicBezTo>
                    <a:pt x="109697" y="24175"/>
                    <a:pt x="106911" y="12700"/>
                    <a:pt x="89740" y="12700"/>
                  </a:cubicBezTo>
                  <a:cubicBezTo>
                    <a:pt x="75485" y="12700"/>
                    <a:pt x="63304" y="22598"/>
                    <a:pt x="63304" y="22598"/>
                  </a:cubicBezTo>
                  <a:cubicBezTo>
                    <a:pt x="65183" y="29167"/>
                    <a:pt x="65896" y="43270"/>
                    <a:pt x="65896" y="58773"/>
                  </a:cubicBezTo>
                  <a:lnTo>
                    <a:pt x="65896" y="119912"/>
                  </a:lnTo>
                  <a:lnTo>
                    <a:pt x="55464" y="119912"/>
                  </a:lnTo>
                  <a:lnTo>
                    <a:pt x="55464" y="59211"/>
                  </a:lnTo>
                  <a:cubicBezTo>
                    <a:pt x="55464" y="24000"/>
                    <a:pt x="52678" y="12700"/>
                    <a:pt x="35637" y="12700"/>
                  </a:cubicBezTo>
                  <a:cubicBezTo>
                    <a:pt x="22095" y="12700"/>
                    <a:pt x="10237" y="22598"/>
                    <a:pt x="10237" y="22598"/>
                  </a:cubicBezTo>
                  <a:lnTo>
                    <a:pt x="10237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26"/>
            <p:cNvSpPr/>
            <p:nvPr/>
          </p:nvSpPr>
          <p:spPr>
            <a:xfrm>
              <a:off x="4027680" y="1634400"/>
              <a:ext cx="390000" cy="50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49" y="54201"/>
                  </a:moveTo>
                  <a:cubicBezTo>
                    <a:pt x="102049" y="23020"/>
                    <a:pt x="89196" y="12025"/>
                    <a:pt x="61274" y="12025"/>
                  </a:cubicBezTo>
                  <a:cubicBezTo>
                    <a:pt x="34238" y="12025"/>
                    <a:pt x="18171" y="23536"/>
                    <a:pt x="18171" y="54201"/>
                  </a:cubicBezTo>
                  <a:lnTo>
                    <a:pt x="102049" y="54201"/>
                  </a:lnTo>
                  <a:moveTo>
                    <a:pt x="113905" y="105311"/>
                  </a:moveTo>
                  <a:lnTo>
                    <a:pt x="114459" y="116649"/>
                  </a:lnTo>
                  <a:cubicBezTo>
                    <a:pt x="80886" y="119914"/>
                    <a:pt x="57728" y="119914"/>
                    <a:pt x="57728" y="119914"/>
                  </a:cubicBezTo>
                  <a:cubicBezTo>
                    <a:pt x="13407" y="119656"/>
                    <a:pt x="0" y="98869"/>
                    <a:pt x="0" y="60386"/>
                  </a:cubicBezTo>
                  <a:cubicBezTo>
                    <a:pt x="0" y="15891"/>
                    <a:pt x="24930" y="0"/>
                    <a:pt x="61274" y="0"/>
                  </a:cubicBezTo>
                  <a:cubicBezTo>
                    <a:pt x="99612" y="0"/>
                    <a:pt x="119889" y="15891"/>
                    <a:pt x="119889" y="54631"/>
                  </a:cubicBezTo>
                  <a:lnTo>
                    <a:pt x="119224" y="65712"/>
                  </a:lnTo>
                  <a:lnTo>
                    <a:pt x="18171" y="65712"/>
                  </a:lnTo>
                  <a:cubicBezTo>
                    <a:pt x="18171" y="92942"/>
                    <a:pt x="28254" y="107458"/>
                    <a:pt x="59501" y="107458"/>
                  </a:cubicBezTo>
                  <a:cubicBezTo>
                    <a:pt x="81218" y="107458"/>
                    <a:pt x="113905" y="105311"/>
                    <a:pt x="113905" y="1053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snitsoverskrift m. afskåret bund-streamer">
  <p:cSld name="SECTION_HEADER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1" name="Google Shape;541;p27"/>
          <p:cNvGrpSpPr/>
          <p:nvPr/>
        </p:nvGrpSpPr>
        <p:grpSpPr>
          <a:xfrm>
            <a:off x="126832" y="4133399"/>
            <a:ext cx="1109665" cy="1039900"/>
            <a:chOff x="5551920" y="4184280"/>
            <a:chExt cx="2149680" cy="2015700"/>
          </a:xfrm>
        </p:grpSpPr>
        <p:sp>
          <p:nvSpPr>
            <p:cNvPr id="542" name="Google Shape;542;p27"/>
            <p:cNvSpPr/>
            <p:nvPr/>
          </p:nvSpPr>
          <p:spPr>
            <a:xfrm>
              <a:off x="7338960" y="5441760"/>
              <a:ext cx="214200" cy="2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678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678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543" name="Google Shape;543;p27"/>
            <p:cNvSpPr/>
            <p:nvPr/>
          </p:nvSpPr>
          <p:spPr>
            <a:xfrm>
              <a:off x="5963040" y="5606280"/>
              <a:ext cx="2142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764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764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44" name="Google Shape;544;p27"/>
            <p:cNvSpPr/>
            <p:nvPr/>
          </p:nvSpPr>
          <p:spPr>
            <a:xfrm>
              <a:off x="6380280" y="5429160"/>
              <a:ext cx="522300" cy="48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7" y="0"/>
                  </a:moveTo>
                  <a:lnTo>
                    <a:pt x="0" y="17206"/>
                  </a:lnTo>
                  <a:lnTo>
                    <a:pt x="73852" y="119911"/>
                  </a:lnTo>
                  <a:lnTo>
                    <a:pt x="119917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545" name="Google Shape;545;p27"/>
            <p:cNvSpPr/>
            <p:nvPr/>
          </p:nvSpPr>
          <p:spPr>
            <a:xfrm>
              <a:off x="6259680" y="5672520"/>
              <a:ext cx="352500" cy="3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7" y="10281"/>
                  </a:moveTo>
                  <a:lnTo>
                    <a:pt x="0" y="0"/>
                  </a:lnTo>
                  <a:lnTo>
                    <a:pt x="51971" y="119864"/>
                  </a:lnTo>
                  <a:lnTo>
                    <a:pt x="119877" y="10281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46" name="Google Shape;546;p27"/>
            <p:cNvSpPr/>
            <p:nvPr/>
          </p:nvSpPr>
          <p:spPr>
            <a:xfrm>
              <a:off x="6899760" y="4983480"/>
              <a:ext cx="454200" cy="45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4" y="0"/>
                  </a:moveTo>
                  <a:lnTo>
                    <a:pt x="0" y="31093"/>
                  </a:lnTo>
                  <a:lnTo>
                    <a:pt x="85293" y="119904"/>
                  </a:lnTo>
                  <a:lnTo>
                    <a:pt x="11990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47" name="Google Shape;547;p27"/>
            <p:cNvSpPr/>
            <p:nvPr/>
          </p:nvSpPr>
          <p:spPr>
            <a:xfrm>
              <a:off x="6918120" y="5526720"/>
              <a:ext cx="461100" cy="40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6" y="119892"/>
                  </a:moveTo>
                  <a:lnTo>
                    <a:pt x="61920" y="0"/>
                  </a:lnTo>
                  <a:lnTo>
                    <a:pt x="0" y="117323"/>
                  </a:lnTo>
                  <a:lnTo>
                    <a:pt x="119906" y="119892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548" name="Google Shape;548;p27"/>
            <p:cNvSpPr/>
            <p:nvPr/>
          </p:nvSpPr>
          <p:spPr>
            <a:xfrm>
              <a:off x="5763240" y="5350680"/>
              <a:ext cx="399900" cy="45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60" y="119905"/>
                  </a:moveTo>
                  <a:lnTo>
                    <a:pt x="119891" y="58253"/>
                  </a:lnTo>
                  <a:lnTo>
                    <a:pt x="0" y="0"/>
                  </a:lnTo>
                  <a:lnTo>
                    <a:pt x="2160" y="11990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549" name="Google Shape;549;p27"/>
            <p:cNvSpPr/>
            <p:nvPr/>
          </p:nvSpPr>
          <p:spPr>
            <a:xfrm>
              <a:off x="6402960" y="4947480"/>
              <a:ext cx="456000" cy="41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0670" y="119895"/>
                  </a:moveTo>
                  <a:lnTo>
                    <a:pt x="119905" y="11656"/>
                  </a:lnTo>
                  <a:lnTo>
                    <a:pt x="0" y="0"/>
                  </a:lnTo>
                  <a:lnTo>
                    <a:pt x="50670" y="11989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550" name="Google Shape;550;p27"/>
            <p:cNvSpPr/>
            <p:nvPr/>
          </p:nvSpPr>
          <p:spPr>
            <a:xfrm>
              <a:off x="5551920" y="5915880"/>
              <a:ext cx="318600" cy="28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44"/>
                  </a:moveTo>
                  <a:lnTo>
                    <a:pt x="65220" y="119847"/>
                  </a:lnTo>
                  <a:lnTo>
                    <a:pt x="119864" y="0"/>
                  </a:lnTo>
                  <a:lnTo>
                    <a:pt x="0" y="684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551" name="Google Shape;551;p27"/>
            <p:cNvSpPr/>
            <p:nvPr/>
          </p:nvSpPr>
          <p:spPr>
            <a:xfrm>
              <a:off x="7291800" y="4539960"/>
              <a:ext cx="409800" cy="40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94" y="88571"/>
                  </a:moveTo>
                  <a:lnTo>
                    <a:pt x="33005" y="0"/>
                  </a:lnTo>
                  <a:lnTo>
                    <a:pt x="0" y="119894"/>
                  </a:lnTo>
                  <a:lnTo>
                    <a:pt x="119894" y="8857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552" name="Google Shape;552;p27"/>
            <p:cNvSpPr/>
            <p:nvPr/>
          </p:nvSpPr>
          <p:spPr>
            <a:xfrm>
              <a:off x="6920640" y="4184280"/>
              <a:ext cx="346800" cy="3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29" y="0"/>
                  </a:moveTo>
                  <a:lnTo>
                    <a:pt x="0" y="119871"/>
                  </a:lnTo>
                  <a:lnTo>
                    <a:pt x="119875" y="94533"/>
                  </a:lnTo>
                  <a:lnTo>
                    <a:pt x="38629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53" name="Google Shape;553;p27"/>
            <p:cNvSpPr/>
            <p:nvPr/>
          </p:nvSpPr>
          <p:spPr>
            <a:xfrm>
              <a:off x="7306200" y="4213800"/>
              <a:ext cx="279300" cy="27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273"/>
                  </a:moveTo>
                  <a:lnTo>
                    <a:pt x="86134" y="119843"/>
                  </a:lnTo>
                  <a:lnTo>
                    <a:pt x="119845" y="0"/>
                  </a:lnTo>
                  <a:lnTo>
                    <a:pt x="0" y="30273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554" name="Google Shape;554;p27"/>
            <p:cNvSpPr/>
            <p:nvPr/>
          </p:nvSpPr>
          <p:spPr>
            <a:xfrm>
              <a:off x="6768360" y="4393080"/>
              <a:ext cx="585600" cy="59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26" y="34056"/>
                  </a:moveTo>
                  <a:lnTo>
                    <a:pt x="0" y="0"/>
                  </a:lnTo>
                  <a:lnTo>
                    <a:pt x="30165" y="119926"/>
                  </a:lnTo>
                  <a:lnTo>
                    <a:pt x="119926" y="34056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555" name="Google Shape;555;p27"/>
            <p:cNvSpPr/>
            <p:nvPr/>
          </p:nvSpPr>
          <p:spPr>
            <a:xfrm>
              <a:off x="5877360" y="5074200"/>
              <a:ext cx="408300" cy="38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87"/>
                  </a:moveTo>
                  <a:lnTo>
                    <a:pt x="119894" y="99588"/>
                  </a:lnTo>
                  <a:lnTo>
                    <a:pt x="41481" y="0"/>
                  </a:lnTo>
                  <a:lnTo>
                    <a:pt x="0" y="119887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sp>
        <p:nvSpPr>
          <p:cNvPr id="556" name="Google Shape;556;p27"/>
          <p:cNvSpPr/>
          <p:nvPr/>
        </p:nvSpPr>
        <p:spPr>
          <a:xfrm>
            <a:off x="50" y="0"/>
            <a:ext cx="9144000" cy="463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2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558" name="Google Shape;558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559" name="Google Shape;559;p27"/>
          <p:cNvGrpSpPr/>
          <p:nvPr/>
        </p:nvGrpSpPr>
        <p:grpSpPr>
          <a:xfrm>
            <a:off x="7920207" y="4760377"/>
            <a:ext cx="1056899" cy="262230"/>
            <a:chOff x="1449720" y="1451160"/>
            <a:chExt cx="3601020" cy="893460"/>
          </a:xfrm>
        </p:grpSpPr>
        <p:sp>
          <p:nvSpPr>
            <p:cNvPr id="560" name="Google Shape;560;p27"/>
            <p:cNvSpPr/>
            <p:nvPr/>
          </p:nvSpPr>
          <p:spPr>
            <a:xfrm>
              <a:off x="4611960" y="188352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561" name="Google Shape;561;p27"/>
            <p:cNvSpPr/>
            <p:nvPr/>
          </p:nvSpPr>
          <p:spPr>
            <a:xfrm>
              <a:off x="483084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29"/>
                  </a:moveTo>
                  <a:lnTo>
                    <a:pt x="119803" y="59914"/>
                  </a:lnTo>
                  <a:lnTo>
                    <a:pt x="0" y="0"/>
                  </a:lnTo>
                  <a:lnTo>
                    <a:pt x="0" y="11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62" name="Google Shape;562;p27"/>
            <p:cNvSpPr/>
            <p:nvPr/>
          </p:nvSpPr>
          <p:spPr>
            <a:xfrm>
              <a:off x="4611960" y="163044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563" name="Google Shape;563;p27"/>
            <p:cNvSpPr/>
            <p:nvPr/>
          </p:nvSpPr>
          <p:spPr>
            <a:xfrm>
              <a:off x="461196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3" y="119829"/>
                  </a:lnTo>
                  <a:lnTo>
                    <a:pt x="119803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564" name="Google Shape;564;p27"/>
            <p:cNvSpPr/>
            <p:nvPr/>
          </p:nvSpPr>
          <p:spPr>
            <a:xfrm>
              <a:off x="144972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27"/>
            <p:cNvSpPr/>
            <p:nvPr/>
          </p:nvSpPr>
          <p:spPr>
            <a:xfrm>
              <a:off x="1852200" y="1644120"/>
              <a:ext cx="4110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32" y="0"/>
                  </a:moveTo>
                  <a:lnTo>
                    <a:pt x="54746" y="74121"/>
                  </a:lnTo>
                  <a:lnTo>
                    <a:pt x="64833" y="74121"/>
                  </a:lnTo>
                  <a:lnTo>
                    <a:pt x="102661" y="0"/>
                  </a:lnTo>
                  <a:lnTo>
                    <a:pt x="119894" y="0"/>
                  </a:lnTo>
                  <a:lnTo>
                    <a:pt x="58949" y="119938"/>
                  </a:lnTo>
                  <a:lnTo>
                    <a:pt x="42031" y="119938"/>
                  </a:lnTo>
                  <a:lnTo>
                    <a:pt x="60945" y="82754"/>
                  </a:lnTo>
                  <a:lnTo>
                    <a:pt x="41506" y="82754"/>
                  </a:lnTo>
                  <a:lnTo>
                    <a:pt x="0" y="0"/>
                  </a:lnTo>
                  <a:lnTo>
                    <a:pt x="1723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566" name="Google Shape;566;p27"/>
            <p:cNvSpPr/>
            <p:nvPr/>
          </p:nvSpPr>
          <p:spPr>
            <a:xfrm>
              <a:off x="230796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27"/>
            <p:cNvSpPr/>
            <p:nvPr/>
          </p:nvSpPr>
          <p:spPr>
            <a:xfrm>
              <a:off x="2717280" y="1492560"/>
              <a:ext cx="3000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860" y="37679"/>
                  </a:moveTo>
                  <a:lnTo>
                    <a:pt x="51860" y="82052"/>
                  </a:lnTo>
                  <a:cubicBezTo>
                    <a:pt x="51860" y="104539"/>
                    <a:pt x="54885" y="110295"/>
                    <a:pt x="82833" y="110295"/>
                  </a:cubicBezTo>
                  <a:cubicBezTo>
                    <a:pt x="93637" y="110295"/>
                    <a:pt x="118415" y="109023"/>
                    <a:pt x="118415" y="109023"/>
                  </a:cubicBezTo>
                  <a:lnTo>
                    <a:pt x="119855" y="118192"/>
                  </a:lnTo>
                  <a:cubicBezTo>
                    <a:pt x="94357" y="119933"/>
                    <a:pt x="80816" y="119933"/>
                    <a:pt x="80816" y="119933"/>
                  </a:cubicBezTo>
                  <a:cubicBezTo>
                    <a:pt x="42496" y="119933"/>
                    <a:pt x="28667" y="113307"/>
                    <a:pt x="28667" y="87473"/>
                  </a:cubicBezTo>
                  <a:lnTo>
                    <a:pt x="28667" y="37679"/>
                  </a:lnTo>
                  <a:lnTo>
                    <a:pt x="0" y="37679"/>
                  </a:lnTo>
                  <a:lnTo>
                    <a:pt x="0" y="28176"/>
                  </a:lnTo>
                  <a:lnTo>
                    <a:pt x="28667" y="28176"/>
                  </a:lnTo>
                  <a:lnTo>
                    <a:pt x="28667" y="0"/>
                  </a:lnTo>
                  <a:lnTo>
                    <a:pt x="51860" y="0"/>
                  </a:lnTo>
                  <a:lnTo>
                    <a:pt x="51860" y="28176"/>
                  </a:lnTo>
                  <a:lnTo>
                    <a:pt x="116398" y="28176"/>
                  </a:lnTo>
                  <a:lnTo>
                    <a:pt x="116398" y="37679"/>
                  </a:lnTo>
                  <a:lnTo>
                    <a:pt x="51860" y="376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27"/>
            <p:cNvSpPr/>
            <p:nvPr/>
          </p:nvSpPr>
          <p:spPr>
            <a:xfrm>
              <a:off x="3079440" y="1451160"/>
              <a:ext cx="57600" cy="6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94"/>
                  </a:moveTo>
                  <a:lnTo>
                    <a:pt x="119250" y="34294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94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36"/>
                  </a:lnTo>
                  <a:lnTo>
                    <a:pt x="0" y="1283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569" name="Google Shape;569;p27"/>
            <p:cNvSpPr/>
            <p:nvPr/>
          </p:nvSpPr>
          <p:spPr>
            <a:xfrm>
              <a:off x="3261960" y="1634400"/>
              <a:ext cx="666600" cy="49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4"/>
                  </a:lnTo>
                  <a:lnTo>
                    <a:pt x="10237" y="2364"/>
                  </a:lnTo>
                  <a:lnTo>
                    <a:pt x="10237" y="11036"/>
                  </a:lnTo>
                  <a:cubicBezTo>
                    <a:pt x="23455" y="0"/>
                    <a:pt x="36868" y="0"/>
                    <a:pt x="36868" y="0"/>
                  </a:cubicBezTo>
                  <a:cubicBezTo>
                    <a:pt x="48855" y="0"/>
                    <a:pt x="55269" y="3766"/>
                    <a:pt x="59611" y="12437"/>
                  </a:cubicBezTo>
                  <a:cubicBezTo>
                    <a:pt x="74967" y="0"/>
                    <a:pt x="90907" y="0"/>
                    <a:pt x="90907" y="0"/>
                  </a:cubicBezTo>
                  <a:cubicBezTo>
                    <a:pt x="114557" y="0"/>
                    <a:pt x="119935" y="14540"/>
                    <a:pt x="119935" y="58072"/>
                  </a:cubicBezTo>
                  <a:lnTo>
                    <a:pt x="119935" y="119912"/>
                  </a:lnTo>
                  <a:lnTo>
                    <a:pt x="109697" y="119912"/>
                  </a:lnTo>
                  <a:lnTo>
                    <a:pt x="109697" y="58773"/>
                  </a:lnTo>
                  <a:cubicBezTo>
                    <a:pt x="109697" y="24175"/>
                    <a:pt x="106911" y="12700"/>
                    <a:pt x="89740" y="12700"/>
                  </a:cubicBezTo>
                  <a:cubicBezTo>
                    <a:pt x="75485" y="12700"/>
                    <a:pt x="63304" y="22598"/>
                    <a:pt x="63304" y="22598"/>
                  </a:cubicBezTo>
                  <a:cubicBezTo>
                    <a:pt x="65183" y="29167"/>
                    <a:pt x="65896" y="43270"/>
                    <a:pt x="65896" y="58773"/>
                  </a:cubicBezTo>
                  <a:lnTo>
                    <a:pt x="65896" y="119912"/>
                  </a:lnTo>
                  <a:lnTo>
                    <a:pt x="55464" y="119912"/>
                  </a:lnTo>
                  <a:lnTo>
                    <a:pt x="55464" y="59211"/>
                  </a:lnTo>
                  <a:cubicBezTo>
                    <a:pt x="55464" y="24000"/>
                    <a:pt x="52678" y="12700"/>
                    <a:pt x="35637" y="12700"/>
                  </a:cubicBezTo>
                  <a:cubicBezTo>
                    <a:pt x="22095" y="12700"/>
                    <a:pt x="10237" y="22598"/>
                    <a:pt x="10237" y="22598"/>
                  </a:cubicBezTo>
                  <a:lnTo>
                    <a:pt x="10237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27"/>
            <p:cNvSpPr/>
            <p:nvPr/>
          </p:nvSpPr>
          <p:spPr>
            <a:xfrm>
              <a:off x="4027680" y="1634400"/>
              <a:ext cx="390000" cy="50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49" y="54201"/>
                  </a:moveTo>
                  <a:cubicBezTo>
                    <a:pt x="102049" y="23020"/>
                    <a:pt x="89196" y="12025"/>
                    <a:pt x="61274" y="12025"/>
                  </a:cubicBezTo>
                  <a:cubicBezTo>
                    <a:pt x="34238" y="12025"/>
                    <a:pt x="18171" y="23536"/>
                    <a:pt x="18171" y="54201"/>
                  </a:cubicBezTo>
                  <a:lnTo>
                    <a:pt x="102049" y="54201"/>
                  </a:lnTo>
                  <a:moveTo>
                    <a:pt x="113905" y="105311"/>
                  </a:moveTo>
                  <a:lnTo>
                    <a:pt x="114459" y="116649"/>
                  </a:lnTo>
                  <a:cubicBezTo>
                    <a:pt x="80886" y="119914"/>
                    <a:pt x="57728" y="119914"/>
                    <a:pt x="57728" y="119914"/>
                  </a:cubicBezTo>
                  <a:cubicBezTo>
                    <a:pt x="13407" y="119656"/>
                    <a:pt x="0" y="98869"/>
                    <a:pt x="0" y="60386"/>
                  </a:cubicBezTo>
                  <a:cubicBezTo>
                    <a:pt x="0" y="15891"/>
                    <a:pt x="24930" y="0"/>
                    <a:pt x="61274" y="0"/>
                  </a:cubicBezTo>
                  <a:cubicBezTo>
                    <a:pt x="99612" y="0"/>
                    <a:pt x="119889" y="15891"/>
                    <a:pt x="119889" y="54631"/>
                  </a:cubicBezTo>
                  <a:lnTo>
                    <a:pt x="119224" y="65712"/>
                  </a:lnTo>
                  <a:lnTo>
                    <a:pt x="18171" y="65712"/>
                  </a:lnTo>
                  <a:cubicBezTo>
                    <a:pt x="18171" y="92942"/>
                    <a:pt x="28254" y="107458"/>
                    <a:pt x="59501" y="107458"/>
                  </a:cubicBezTo>
                  <a:cubicBezTo>
                    <a:pt x="81218" y="107458"/>
                    <a:pt x="113905" y="105311"/>
                    <a:pt x="113905" y="1053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brødtekst m. top-højre logo" type="tx">
  <p:cSld name="TITLE_AND_BODY"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28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573" name="Google Shape;573;p28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8520600" cy="37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Titillium Web"/>
              <a:buChar char="●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○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■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○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■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○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Titillium Web"/>
              <a:buChar char="■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574" name="Google Shape;574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575" name="Google Shape;575;p28"/>
          <p:cNvGrpSpPr/>
          <p:nvPr/>
        </p:nvGrpSpPr>
        <p:grpSpPr>
          <a:xfrm>
            <a:off x="7837594" y="-23678"/>
            <a:ext cx="1317820" cy="669206"/>
            <a:chOff x="7314840" y="108720"/>
            <a:chExt cx="2681220" cy="1300440"/>
          </a:xfrm>
        </p:grpSpPr>
        <p:sp>
          <p:nvSpPr>
            <p:cNvPr id="576" name="Google Shape;576;p28"/>
            <p:cNvSpPr/>
            <p:nvPr/>
          </p:nvSpPr>
          <p:spPr>
            <a:xfrm>
              <a:off x="9248400" y="388440"/>
              <a:ext cx="231600" cy="23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13" y="0"/>
                  </a:moveTo>
                  <a:lnTo>
                    <a:pt x="0" y="37760"/>
                  </a:lnTo>
                  <a:lnTo>
                    <a:pt x="93685" y="119818"/>
                  </a:lnTo>
                  <a:lnTo>
                    <a:pt x="119813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577" name="Google Shape;577;p28"/>
            <p:cNvSpPr/>
            <p:nvPr/>
          </p:nvSpPr>
          <p:spPr>
            <a:xfrm>
              <a:off x="9363960" y="108720"/>
              <a:ext cx="2121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9823"/>
                  </a:lnTo>
                  <a:lnTo>
                    <a:pt x="119796" y="59823"/>
                  </a:lnTo>
                  <a:lnTo>
                    <a:pt x="0" y="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578" name="Google Shape;578;p28"/>
            <p:cNvSpPr/>
            <p:nvPr/>
          </p:nvSpPr>
          <p:spPr>
            <a:xfrm>
              <a:off x="9380160" y="495720"/>
              <a:ext cx="239400" cy="24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23278" y="119826"/>
                  </a:lnTo>
                  <a:lnTo>
                    <a:pt x="119819" y="40404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79" name="Google Shape;579;p28"/>
            <p:cNvSpPr/>
            <p:nvPr/>
          </p:nvSpPr>
          <p:spPr>
            <a:xfrm>
              <a:off x="9536400" y="382680"/>
              <a:ext cx="267000" cy="22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08"/>
                  </a:moveTo>
                  <a:lnTo>
                    <a:pt x="119838" y="105095"/>
                  </a:lnTo>
                  <a:lnTo>
                    <a:pt x="50134" y="0"/>
                  </a:lnTo>
                  <a:lnTo>
                    <a:pt x="0" y="119808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580" name="Google Shape;580;p28"/>
            <p:cNvSpPr/>
            <p:nvPr/>
          </p:nvSpPr>
          <p:spPr>
            <a:xfrm>
              <a:off x="9680760" y="230760"/>
              <a:ext cx="315300" cy="31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6712" y="119863"/>
                  </a:moveTo>
                  <a:lnTo>
                    <a:pt x="119863" y="44332"/>
                  </a:lnTo>
                  <a:lnTo>
                    <a:pt x="119863" y="44332"/>
                  </a:lnTo>
                  <a:lnTo>
                    <a:pt x="0" y="0"/>
                  </a:lnTo>
                  <a:lnTo>
                    <a:pt x="16712" y="119863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581" name="Google Shape;581;p28"/>
            <p:cNvSpPr/>
            <p:nvPr/>
          </p:nvSpPr>
          <p:spPr>
            <a:xfrm>
              <a:off x="9416520" y="855000"/>
              <a:ext cx="176400" cy="178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30122" y="119757"/>
                  </a:lnTo>
                  <a:lnTo>
                    <a:pt x="119755" y="34181"/>
                  </a:lnTo>
                  <a:lnTo>
                    <a:pt x="0" y="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582" name="Google Shape;582;p28"/>
            <p:cNvSpPr/>
            <p:nvPr/>
          </p:nvSpPr>
          <p:spPr>
            <a:xfrm>
              <a:off x="9169920" y="293400"/>
              <a:ext cx="118200" cy="12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6097" y="119660"/>
                  </a:lnTo>
                  <a:lnTo>
                    <a:pt x="119634" y="46912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83" name="Google Shape;583;p28"/>
            <p:cNvSpPr/>
            <p:nvPr/>
          </p:nvSpPr>
          <p:spPr>
            <a:xfrm>
              <a:off x="9536400" y="638640"/>
              <a:ext cx="87600" cy="9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506" y="0"/>
                  </a:moveTo>
                  <a:lnTo>
                    <a:pt x="0" y="43424"/>
                  </a:lnTo>
                  <a:lnTo>
                    <a:pt x="99259" y="119533"/>
                  </a:lnTo>
                  <a:lnTo>
                    <a:pt x="119506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84" name="Google Shape;584;p28"/>
            <p:cNvSpPr/>
            <p:nvPr/>
          </p:nvSpPr>
          <p:spPr>
            <a:xfrm>
              <a:off x="9495360" y="709200"/>
              <a:ext cx="194400" cy="209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93"/>
                  </a:moveTo>
                  <a:lnTo>
                    <a:pt x="119777" y="72164"/>
                  </a:lnTo>
                  <a:lnTo>
                    <a:pt x="15777" y="0"/>
                  </a:lnTo>
                  <a:lnTo>
                    <a:pt x="0" y="119793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585" name="Google Shape;585;p28"/>
            <p:cNvSpPr/>
            <p:nvPr/>
          </p:nvSpPr>
          <p:spPr>
            <a:xfrm>
              <a:off x="9122040" y="114516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657" y="59702"/>
                  </a:moveTo>
                  <a:lnTo>
                    <a:pt x="0" y="0"/>
                  </a:lnTo>
                  <a:lnTo>
                    <a:pt x="0" y="119702"/>
                  </a:lnTo>
                  <a:lnTo>
                    <a:pt x="119657" y="59702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586" name="Google Shape;586;p28"/>
            <p:cNvSpPr/>
            <p:nvPr/>
          </p:nvSpPr>
          <p:spPr>
            <a:xfrm>
              <a:off x="9247320" y="1073160"/>
              <a:ext cx="125700" cy="14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02"/>
                  </a:moveTo>
                  <a:lnTo>
                    <a:pt x="119656" y="59851"/>
                  </a:lnTo>
                  <a:lnTo>
                    <a:pt x="0" y="0"/>
                  </a:lnTo>
                  <a:lnTo>
                    <a:pt x="0" y="119702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87" name="Google Shape;587;p28"/>
            <p:cNvSpPr/>
            <p:nvPr/>
          </p:nvSpPr>
          <p:spPr>
            <a:xfrm>
              <a:off x="9122040" y="100044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657" y="60000"/>
                  </a:moveTo>
                  <a:lnTo>
                    <a:pt x="0" y="0"/>
                  </a:lnTo>
                  <a:lnTo>
                    <a:pt x="0" y="119702"/>
                  </a:lnTo>
                  <a:lnTo>
                    <a:pt x="119657" y="60000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588" name="Google Shape;588;p28"/>
            <p:cNvSpPr/>
            <p:nvPr/>
          </p:nvSpPr>
          <p:spPr>
            <a:xfrm>
              <a:off x="9122040" y="1073160"/>
              <a:ext cx="126000" cy="14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851"/>
                  </a:moveTo>
                  <a:lnTo>
                    <a:pt x="119657" y="119702"/>
                  </a:lnTo>
                  <a:lnTo>
                    <a:pt x="119657" y="0"/>
                  </a:lnTo>
                  <a:lnTo>
                    <a:pt x="0" y="5985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589" name="Google Shape;589;p28"/>
            <p:cNvSpPr/>
            <p:nvPr/>
          </p:nvSpPr>
          <p:spPr>
            <a:xfrm>
              <a:off x="7314840" y="1003320"/>
              <a:ext cx="2052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84" y="16240"/>
                  </a:moveTo>
                  <a:cubicBezTo>
                    <a:pt x="79157" y="12481"/>
                    <a:pt x="57684" y="12481"/>
                    <a:pt x="57684" y="12481"/>
                  </a:cubicBezTo>
                  <a:cubicBezTo>
                    <a:pt x="37684" y="12481"/>
                    <a:pt x="19578" y="16390"/>
                    <a:pt x="19578" y="32180"/>
                  </a:cubicBezTo>
                  <a:cubicBezTo>
                    <a:pt x="19578" y="44060"/>
                    <a:pt x="27789" y="47518"/>
                    <a:pt x="62947" y="51729"/>
                  </a:cubicBezTo>
                  <a:cubicBezTo>
                    <a:pt x="104210" y="56541"/>
                    <a:pt x="119789" y="61954"/>
                    <a:pt x="119789" y="84060"/>
                  </a:cubicBezTo>
                  <a:cubicBezTo>
                    <a:pt x="119789" y="111127"/>
                    <a:pt x="96210" y="119849"/>
                    <a:pt x="57473" y="119849"/>
                  </a:cubicBezTo>
                  <a:cubicBezTo>
                    <a:pt x="37684" y="119849"/>
                    <a:pt x="2105" y="115639"/>
                    <a:pt x="2105" y="115639"/>
                  </a:cubicBezTo>
                  <a:lnTo>
                    <a:pt x="3368" y="103458"/>
                  </a:lnTo>
                  <a:cubicBezTo>
                    <a:pt x="39578" y="107368"/>
                    <a:pt x="56210" y="107368"/>
                    <a:pt x="56210" y="107368"/>
                  </a:cubicBezTo>
                  <a:cubicBezTo>
                    <a:pt x="83789" y="107368"/>
                    <a:pt x="100000" y="102706"/>
                    <a:pt x="100000" y="84661"/>
                  </a:cubicBezTo>
                  <a:cubicBezTo>
                    <a:pt x="100000" y="70827"/>
                    <a:pt x="90526" y="67969"/>
                    <a:pt x="54105" y="63909"/>
                  </a:cubicBezTo>
                  <a:cubicBezTo>
                    <a:pt x="17052" y="59849"/>
                    <a:pt x="0" y="55037"/>
                    <a:pt x="0" y="32631"/>
                  </a:cubicBezTo>
                  <a:cubicBezTo>
                    <a:pt x="0" y="7518"/>
                    <a:pt x="29052" y="0"/>
                    <a:pt x="57052" y="0"/>
                  </a:cubicBezTo>
                  <a:cubicBezTo>
                    <a:pt x="81263" y="0"/>
                    <a:pt x="114315" y="4060"/>
                    <a:pt x="114315" y="4060"/>
                  </a:cubicBezTo>
                  <a:lnTo>
                    <a:pt x="113684" y="162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28"/>
            <p:cNvSpPr/>
            <p:nvPr/>
          </p:nvSpPr>
          <p:spPr>
            <a:xfrm>
              <a:off x="7544880" y="1008360"/>
              <a:ext cx="235200" cy="40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74" y="0"/>
                  </a:moveTo>
                  <a:lnTo>
                    <a:pt x="54762" y="74070"/>
                  </a:lnTo>
                  <a:lnTo>
                    <a:pt x="64869" y="74070"/>
                  </a:lnTo>
                  <a:lnTo>
                    <a:pt x="102725" y="0"/>
                  </a:lnTo>
                  <a:lnTo>
                    <a:pt x="119816" y="0"/>
                  </a:lnTo>
                  <a:lnTo>
                    <a:pt x="58805" y="119892"/>
                  </a:lnTo>
                  <a:lnTo>
                    <a:pt x="42082" y="119892"/>
                  </a:lnTo>
                  <a:lnTo>
                    <a:pt x="60826" y="82695"/>
                  </a:lnTo>
                  <a:lnTo>
                    <a:pt x="41531" y="82695"/>
                  </a:lnTo>
                  <a:lnTo>
                    <a:pt x="0" y="0"/>
                  </a:lnTo>
                  <a:lnTo>
                    <a:pt x="17274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591" name="Google Shape;591;p28"/>
            <p:cNvSpPr/>
            <p:nvPr/>
          </p:nvSpPr>
          <p:spPr>
            <a:xfrm>
              <a:off x="7805160" y="1003320"/>
              <a:ext cx="2055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95" y="16240"/>
                  </a:moveTo>
                  <a:cubicBezTo>
                    <a:pt x="79229" y="12481"/>
                    <a:pt x="57793" y="12481"/>
                    <a:pt x="57793" y="12481"/>
                  </a:cubicBezTo>
                  <a:cubicBezTo>
                    <a:pt x="37828" y="12481"/>
                    <a:pt x="19754" y="16390"/>
                    <a:pt x="19754" y="32180"/>
                  </a:cubicBezTo>
                  <a:cubicBezTo>
                    <a:pt x="19754" y="44060"/>
                    <a:pt x="27950" y="47518"/>
                    <a:pt x="63047" y="51729"/>
                  </a:cubicBezTo>
                  <a:cubicBezTo>
                    <a:pt x="104238" y="56541"/>
                    <a:pt x="119789" y="61954"/>
                    <a:pt x="119789" y="84060"/>
                  </a:cubicBezTo>
                  <a:cubicBezTo>
                    <a:pt x="119789" y="111127"/>
                    <a:pt x="96252" y="119849"/>
                    <a:pt x="57583" y="119849"/>
                  </a:cubicBezTo>
                  <a:cubicBezTo>
                    <a:pt x="37828" y="119849"/>
                    <a:pt x="2311" y="115639"/>
                    <a:pt x="2311" y="115639"/>
                  </a:cubicBezTo>
                  <a:lnTo>
                    <a:pt x="3572" y="103458"/>
                  </a:lnTo>
                  <a:cubicBezTo>
                    <a:pt x="39719" y="107368"/>
                    <a:pt x="56322" y="107368"/>
                    <a:pt x="56322" y="107368"/>
                  </a:cubicBezTo>
                  <a:cubicBezTo>
                    <a:pt x="83852" y="107368"/>
                    <a:pt x="100035" y="102706"/>
                    <a:pt x="100035" y="84661"/>
                  </a:cubicBezTo>
                  <a:cubicBezTo>
                    <a:pt x="100035" y="70827"/>
                    <a:pt x="90577" y="67969"/>
                    <a:pt x="54220" y="63909"/>
                  </a:cubicBezTo>
                  <a:cubicBezTo>
                    <a:pt x="17232" y="59849"/>
                    <a:pt x="0" y="55037"/>
                    <a:pt x="0" y="32631"/>
                  </a:cubicBezTo>
                  <a:cubicBezTo>
                    <a:pt x="0" y="7518"/>
                    <a:pt x="29211" y="0"/>
                    <a:pt x="57162" y="0"/>
                  </a:cubicBezTo>
                  <a:cubicBezTo>
                    <a:pt x="81330" y="0"/>
                    <a:pt x="114325" y="4060"/>
                    <a:pt x="114325" y="4060"/>
                  </a:cubicBezTo>
                  <a:lnTo>
                    <a:pt x="113695" y="162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28"/>
            <p:cNvSpPr/>
            <p:nvPr/>
          </p:nvSpPr>
          <p:spPr>
            <a:xfrm>
              <a:off x="8039520" y="921960"/>
              <a:ext cx="171600" cy="36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572" y="37697"/>
                  </a:moveTo>
                  <a:lnTo>
                    <a:pt x="51572" y="82068"/>
                  </a:lnTo>
                  <a:cubicBezTo>
                    <a:pt x="51572" y="104546"/>
                    <a:pt x="54842" y="110165"/>
                    <a:pt x="82515" y="110165"/>
                  </a:cubicBezTo>
                  <a:cubicBezTo>
                    <a:pt x="93333" y="110165"/>
                    <a:pt x="118238" y="108995"/>
                    <a:pt x="118238" y="108995"/>
                  </a:cubicBezTo>
                  <a:lnTo>
                    <a:pt x="119748" y="118126"/>
                  </a:lnTo>
                  <a:cubicBezTo>
                    <a:pt x="94339" y="119882"/>
                    <a:pt x="80754" y="119882"/>
                    <a:pt x="80754" y="119882"/>
                  </a:cubicBezTo>
                  <a:cubicBezTo>
                    <a:pt x="42264" y="119882"/>
                    <a:pt x="28427" y="113209"/>
                    <a:pt x="28427" y="87453"/>
                  </a:cubicBezTo>
                  <a:lnTo>
                    <a:pt x="28427" y="37697"/>
                  </a:lnTo>
                  <a:lnTo>
                    <a:pt x="0" y="37697"/>
                  </a:lnTo>
                  <a:lnTo>
                    <a:pt x="0" y="28097"/>
                  </a:lnTo>
                  <a:lnTo>
                    <a:pt x="28427" y="28097"/>
                  </a:lnTo>
                  <a:lnTo>
                    <a:pt x="28427" y="0"/>
                  </a:lnTo>
                  <a:lnTo>
                    <a:pt x="51572" y="0"/>
                  </a:lnTo>
                  <a:lnTo>
                    <a:pt x="51572" y="28097"/>
                  </a:lnTo>
                  <a:lnTo>
                    <a:pt x="116226" y="28097"/>
                  </a:lnTo>
                  <a:lnTo>
                    <a:pt x="116226" y="37697"/>
                  </a:lnTo>
                  <a:lnTo>
                    <a:pt x="51572" y="37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28"/>
            <p:cNvSpPr/>
            <p:nvPr/>
          </p:nvSpPr>
          <p:spPr>
            <a:xfrm>
              <a:off x="8246160" y="898200"/>
              <a:ext cx="33000" cy="386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189"/>
                  </a:moveTo>
                  <a:lnTo>
                    <a:pt x="118695" y="34189"/>
                  </a:lnTo>
                  <a:lnTo>
                    <a:pt x="118695" y="119888"/>
                  </a:lnTo>
                  <a:lnTo>
                    <a:pt x="0" y="119888"/>
                  </a:lnTo>
                  <a:lnTo>
                    <a:pt x="0" y="34189"/>
                  </a:lnTo>
                  <a:moveTo>
                    <a:pt x="0" y="0"/>
                  </a:moveTo>
                  <a:lnTo>
                    <a:pt x="118695" y="0"/>
                  </a:lnTo>
                  <a:lnTo>
                    <a:pt x="118695" y="12737"/>
                  </a:lnTo>
                  <a:lnTo>
                    <a:pt x="0" y="12737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594" name="Google Shape;594;p28"/>
            <p:cNvSpPr/>
            <p:nvPr/>
          </p:nvSpPr>
          <p:spPr>
            <a:xfrm>
              <a:off x="8350560" y="1002960"/>
              <a:ext cx="381600" cy="28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46"/>
                  </a:moveTo>
                  <a:lnTo>
                    <a:pt x="0" y="2298"/>
                  </a:lnTo>
                  <a:lnTo>
                    <a:pt x="10301" y="2298"/>
                  </a:lnTo>
                  <a:lnTo>
                    <a:pt x="10301" y="11034"/>
                  </a:lnTo>
                  <a:cubicBezTo>
                    <a:pt x="23433" y="0"/>
                    <a:pt x="36905" y="0"/>
                    <a:pt x="36905" y="0"/>
                  </a:cubicBezTo>
                  <a:cubicBezTo>
                    <a:pt x="48792" y="0"/>
                    <a:pt x="55245" y="3831"/>
                    <a:pt x="59547" y="12413"/>
                  </a:cubicBezTo>
                  <a:cubicBezTo>
                    <a:pt x="74830" y="0"/>
                    <a:pt x="90792" y="0"/>
                    <a:pt x="90792" y="0"/>
                  </a:cubicBezTo>
                  <a:cubicBezTo>
                    <a:pt x="114452" y="0"/>
                    <a:pt x="119886" y="14559"/>
                    <a:pt x="119886" y="58084"/>
                  </a:cubicBezTo>
                  <a:lnTo>
                    <a:pt x="119886" y="119846"/>
                  </a:lnTo>
                  <a:lnTo>
                    <a:pt x="109584" y="119846"/>
                  </a:lnTo>
                  <a:lnTo>
                    <a:pt x="109584" y="58850"/>
                  </a:lnTo>
                  <a:cubicBezTo>
                    <a:pt x="109584" y="24214"/>
                    <a:pt x="106867" y="12720"/>
                    <a:pt x="89547" y="12720"/>
                  </a:cubicBezTo>
                  <a:cubicBezTo>
                    <a:pt x="75396" y="12720"/>
                    <a:pt x="63283" y="22528"/>
                    <a:pt x="63283" y="22528"/>
                  </a:cubicBezTo>
                  <a:cubicBezTo>
                    <a:pt x="65207" y="29118"/>
                    <a:pt x="65773" y="43371"/>
                    <a:pt x="65773" y="58850"/>
                  </a:cubicBezTo>
                  <a:lnTo>
                    <a:pt x="65773" y="119846"/>
                  </a:lnTo>
                  <a:lnTo>
                    <a:pt x="55471" y="119846"/>
                  </a:lnTo>
                  <a:lnTo>
                    <a:pt x="55471" y="59157"/>
                  </a:lnTo>
                  <a:cubicBezTo>
                    <a:pt x="55471" y="23908"/>
                    <a:pt x="52641" y="12720"/>
                    <a:pt x="35660" y="12720"/>
                  </a:cubicBezTo>
                  <a:cubicBezTo>
                    <a:pt x="22075" y="12720"/>
                    <a:pt x="10301" y="22528"/>
                    <a:pt x="10301" y="22528"/>
                  </a:cubicBezTo>
                  <a:lnTo>
                    <a:pt x="10301" y="119846"/>
                  </a:lnTo>
                  <a:lnTo>
                    <a:pt x="0" y="11984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28"/>
            <p:cNvSpPr/>
            <p:nvPr/>
          </p:nvSpPr>
          <p:spPr>
            <a:xfrm>
              <a:off x="8788320" y="1002960"/>
              <a:ext cx="222900" cy="28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970" y="54067"/>
                  </a:moveTo>
                  <a:cubicBezTo>
                    <a:pt x="101970" y="22978"/>
                    <a:pt x="89176" y="12015"/>
                    <a:pt x="61260" y="12015"/>
                  </a:cubicBezTo>
                  <a:cubicBezTo>
                    <a:pt x="34119" y="12015"/>
                    <a:pt x="18029" y="23429"/>
                    <a:pt x="18029" y="54067"/>
                  </a:cubicBezTo>
                  <a:lnTo>
                    <a:pt x="101970" y="54067"/>
                  </a:lnTo>
                  <a:moveTo>
                    <a:pt x="113796" y="105281"/>
                  </a:moveTo>
                  <a:lnTo>
                    <a:pt x="114378" y="116695"/>
                  </a:lnTo>
                  <a:cubicBezTo>
                    <a:pt x="80840" y="119849"/>
                    <a:pt x="57770" y="119849"/>
                    <a:pt x="57770" y="119849"/>
                  </a:cubicBezTo>
                  <a:cubicBezTo>
                    <a:pt x="13376" y="119549"/>
                    <a:pt x="0" y="98823"/>
                    <a:pt x="0" y="60375"/>
                  </a:cubicBezTo>
                  <a:cubicBezTo>
                    <a:pt x="0" y="15919"/>
                    <a:pt x="24814" y="0"/>
                    <a:pt x="61260" y="0"/>
                  </a:cubicBezTo>
                  <a:cubicBezTo>
                    <a:pt x="99644" y="0"/>
                    <a:pt x="119806" y="15919"/>
                    <a:pt x="119806" y="54668"/>
                  </a:cubicBezTo>
                  <a:lnTo>
                    <a:pt x="119224" y="65632"/>
                  </a:lnTo>
                  <a:lnTo>
                    <a:pt x="18029" y="65632"/>
                  </a:lnTo>
                  <a:cubicBezTo>
                    <a:pt x="18029" y="92816"/>
                    <a:pt x="28303" y="107384"/>
                    <a:pt x="59321" y="107384"/>
                  </a:cubicBezTo>
                  <a:cubicBezTo>
                    <a:pt x="81227" y="107384"/>
                    <a:pt x="113796" y="105281"/>
                    <a:pt x="113796" y="10528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brødtekst m. fuld bund-streamer">
  <p:cSld name="TITLE_AND_BODY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29"/>
          <p:cNvSpPr/>
          <p:nvPr/>
        </p:nvSpPr>
        <p:spPr>
          <a:xfrm>
            <a:off x="50" y="0"/>
            <a:ext cx="9144000" cy="463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p29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599" name="Google Shape;599;p29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8520600" cy="37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Titillium Web"/>
              <a:buChar char="●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○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■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○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■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○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Titillium Web"/>
              <a:buChar char="■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600" name="Google Shape;600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601" name="Google Shape;601;p29"/>
          <p:cNvGrpSpPr/>
          <p:nvPr/>
        </p:nvGrpSpPr>
        <p:grpSpPr>
          <a:xfrm>
            <a:off x="126832" y="4133399"/>
            <a:ext cx="1109665" cy="1039900"/>
            <a:chOff x="5551920" y="4184280"/>
            <a:chExt cx="2149680" cy="2015700"/>
          </a:xfrm>
        </p:grpSpPr>
        <p:sp>
          <p:nvSpPr>
            <p:cNvPr id="602" name="Google Shape;602;p29"/>
            <p:cNvSpPr/>
            <p:nvPr/>
          </p:nvSpPr>
          <p:spPr>
            <a:xfrm>
              <a:off x="7338960" y="5441760"/>
              <a:ext cx="214200" cy="2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678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678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603" name="Google Shape;603;p29"/>
            <p:cNvSpPr/>
            <p:nvPr/>
          </p:nvSpPr>
          <p:spPr>
            <a:xfrm>
              <a:off x="5963040" y="5606280"/>
              <a:ext cx="2142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764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764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04" name="Google Shape;604;p29"/>
            <p:cNvSpPr/>
            <p:nvPr/>
          </p:nvSpPr>
          <p:spPr>
            <a:xfrm>
              <a:off x="6380280" y="5429160"/>
              <a:ext cx="522300" cy="48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7" y="0"/>
                  </a:moveTo>
                  <a:lnTo>
                    <a:pt x="0" y="17206"/>
                  </a:lnTo>
                  <a:lnTo>
                    <a:pt x="73852" y="119911"/>
                  </a:lnTo>
                  <a:lnTo>
                    <a:pt x="119917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605" name="Google Shape;605;p29"/>
            <p:cNvSpPr/>
            <p:nvPr/>
          </p:nvSpPr>
          <p:spPr>
            <a:xfrm>
              <a:off x="6259680" y="5672520"/>
              <a:ext cx="352500" cy="3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7" y="10281"/>
                  </a:moveTo>
                  <a:lnTo>
                    <a:pt x="0" y="0"/>
                  </a:lnTo>
                  <a:lnTo>
                    <a:pt x="51971" y="119864"/>
                  </a:lnTo>
                  <a:lnTo>
                    <a:pt x="119877" y="10281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06" name="Google Shape;606;p29"/>
            <p:cNvSpPr/>
            <p:nvPr/>
          </p:nvSpPr>
          <p:spPr>
            <a:xfrm>
              <a:off x="6899760" y="4983480"/>
              <a:ext cx="454200" cy="45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4" y="0"/>
                  </a:moveTo>
                  <a:lnTo>
                    <a:pt x="0" y="31093"/>
                  </a:lnTo>
                  <a:lnTo>
                    <a:pt x="85293" y="119904"/>
                  </a:lnTo>
                  <a:lnTo>
                    <a:pt x="11990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07" name="Google Shape;607;p29"/>
            <p:cNvSpPr/>
            <p:nvPr/>
          </p:nvSpPr>
          <p:spPr>
            <a:xfrm>
              <a:off x="6918120" y="5526720"/>
              <a:ext cx="461100" cy="40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6" y="119892"/>
                  </a:moveTo>
                  <a:lnTo>
                    <a:pt x="61920" y="0"/>
                  </a:lnTo>
                  <a:lnTo>
                    <a:pt x="0" y="117323"/>
                  </a:lnTo>
                  <a:lnTo>
                    <a:pt x="119906" y="119892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608" name="Google Shape;608;p29"/>
            <p:cNvSpPr/>
            <p:nvPr/>
          </p:nvSpPr>
          <p:spPr>
            <a:xfrm>
              <a:off x="5763240" y="5350680"/>
              <a:ext cx="399900" cy="45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60" y="119905"/>
                  </a:moveTo>
                  <a:lnTo>
                    <a:pt x="119891" y="58253"/>
                  </a:lnTo>
                  <a:lnTo>
                    <a:pt x="0" y="0"/>
                  </a:lnTo>
                  <a:lnTo>
                    <a:pt x="2160" y="11990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609" name="Google Shape;609;p29"/>
            <p:cNvSpPr/>
            <p:nvPr/>
          </p:nvSpPr>
          <p:spPr>
            <a:xfrm>
              <a:off x="6402960" y="4947480"/>
              <a:ext cx="456000" cy="41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0670" y="119895"/>
                  </a:moveTo>
                  <a:lnTo>
                    <a:pt x="119905" y="11656"/>
                  </a:lnTo>
                  <a:lnTo>
                    <a:pt x="0" y="0"/>
                  </a:lnTo>
                  <a:lnTo>
                    <a:pt x="50670" y="11989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610" name="Google Shape;610;p29"/>
            <p:cNvSpPr/>
            <p:nvPr/>
          </p:nvSpPr>
          <p:spPr>
            <a:xfrm>
              <a:off x="5551920" y="5915880"/>
              <a:ext cx="318600" cy="28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44"/>
                  </a:moveTo>
                  <a:lnTo>
                    <a:pt x="65220" y="119847"/>
                  </a:lnTo>
                  <a:lnTo>
                    <a:pt x="119864" y="0"/>
                  </a:lnTo>
                  <a:lnTo>
                    <a:pt x="0" y="684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611" name="Google Shape;611;p29"/>
            <p:cNvSpPr/>
            <p:nvPr/>
          </p:nvSpPr>
          <p:spPr>
            <a:xfrm>
              <a:off x="7291800" y="4539960"/>
              <a:ext cx="409800" cy="40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94" y="88571"/>
                  </a:moveTo>
                  <a:lnTo>
                    <a:pt x="33005" y="0"/>
                  </a:lnTo>
                  <a:lnTo>
                    <a:pt x="0" y="119894"/>
                  </a:lnTo>
                  <a:lnTo>
                    <a:pt x="119894" y="8857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612" name="Google Shape;612;p29"/>
            <p:cNvSpPr/>
            <p:nvPr/>
          </p:nvSpPr>
          <p:spPr>
            <a:xfrm>
              <a:off x="6920640" y="4184280"/>
              <a:ext cx="346800" cy="3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29" y="0"/>
                  </a:moveTo>
                  <a:lnTo>
                    <a:pt x="0" y="119871"/>
                  </a:lnTo>
                  <a:lnTo>
                    <a:pt x="119875" y="94533"/>
                  </a:lnTo>
                  <a:lnTo>
                    <a:pt x="38629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13" name="Google Shape;613;p29"/>
            <p:cNvSpPr/>
            <p:nvPr/>
          </p:nvSpPr>
          <p:spPr>
            <a:xfrm>
              <a:off x="7306200" y="4213800"/>
              <a:ext cx="279300" cy="27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273"/>
                  </a:moveTo>
                  <a:lnTo>
                    <a:pt x="86134" y="119843"/>
                  </a:lnTo>
                  <a:lnTo>
                    <a:pt x="119845" y="0"/>
                  </a:lnTo>
                  <a:lnTo>
                    <a:pt x="0" y="30273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614" name="Google Shape;614;p29"/>
            <p:cNvSpPr/>
            <p:nvPr/>
          </p:nvSpPr>
          <p:spPr>
            <a:xfrm>
              <a:off x="6768360" y="4393080"/>
              <a:ext cx="585600" cy="59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26" y="34056"/>
                  </a:moveTo>
                  <a:lnTo>
                    <a:pt x="0" y="0"/>
                  </a:lnTo>
                  <a:lnTo>
                    <a:pt x="30165" y="119926"/>
                  </a:lnTo>
                  <a:lnTo>
                    <a:pt x="119926" y="34056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615" name="Google Shape;615;p29"/>
            <p:cNvSpPr/>
            <p:nvPr/>
          </p:nvSpPr>
          <p:spPr>
            <a:xfrm>
              <a:off x="5877360" y="5074200"/>
              <a:ext cx="408300" cy="38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87"/>
                  </a:moveTo>
                  <a:lnTo>
                    <a:pt x="119894" y="99588"/>
                  </a:lnTo>
                  <a:lnTo>
                    <a:pt x="41481" y="0"/>
                  </a:lnTo>
                  <a:lnTo>
                    <a:pt x="0" y="119887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grpSp>
        <p:nvGrpSpPr>
          <p:cNvPr id="616" name="Google Shape;616;p29"/>
          <p:cNvGrpSpPr/>
          <p:nvPr/>
        </p:nvGrpSpPr>
        <p:grpSpPr>
          <a:xfrm>
            <a:off x="7920207" y="4760377"/>
            <a:ext cx="1056899" cy="262230"/>
            <a:chOff x="1449720" y="1451160"/>
            <a:chExt cx="3601020" cy="893460"/>
          </a:xfrm>
        </p:grpSpPr>
        <p:sp>
          <p:nvSpPr>
            <p:cNvPr id="617" name="Google Shape;617;p29"/>
            <p:cNvSpPr/>
            <p:nvPr/>
          </p:nvSpPr>
          <p:spPr>
            <a:xfrm>
              <a:off x="4611960" y="188352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618" name="Google Shape;618;p29"/>
            <p:cNvSpPr/>
            <p:nvPr/>
          </p:nvSpPr>
          <p:spPr>
            <a:xfrm>
              <a:off x="483084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29"/>
                  </a:moveTo>
                  <a:lnTo>
                    <a:pt x="119803" y="59914"/>
                  </a:lnTo>
                  <a:lnTo>
                    <a:pt x="0" y="0"/>
                  </a:lnTo>
                  <a:lnTo>
                    <a:pt x="0" y="11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19" name="Google Shape;619;p29"/>
            <p:cNvSpPr/>
            <p:nvPr/>
          </p:nvSpPr>
          <p:spPr>
            <a:xfrm>
              <a:off x="4611960" y="163044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620" name="Google Shape;620;p29"/>
            <p:cNvSpPr/>
            <p:nvPr/>
          </p:nvSpPr>
          <p:spPr>
            <a:xfrm>
              <a:off x="461196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3" y="119829"/>
                  </a:lnTo>
                  <a:lnTo>
                    <a:pt x="119803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621" name="Google Shape;621;p29"/>
            <p:cNvSpPr/>
            <p:nvPr/>
          </p:nvSpPr>
          <p:spPr>
            <a:xfrm>
              <a:off x="144972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9"/>
            <p:cNvSpPr/>
            <p:nvPr/>
          </p:nvSpPr>
          <p:spPr>
            <a:xfrm>
              <a:off x="1852200" y="1644120"/>
              <a:ext cx="4110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32" y="0"/>
                  </a:moveTo>
                  <a:lnTo>
                    <a:pt x="54746" y="74121"/>
                  </a:lnTo>
                  <a:lnTo>
                    <a:pt x="64833" y="74121"/>
                  </a:lnTo>
                  <a:lnTo>
                    <a:pt x="102661" y="0"/>
                  </a:lnTo>
                  <a:lnTo>
                    <a:pt x="119894" y="0"/>
                  </a:lnTo>
                  <a:lnTo>
                    <a:pt x="58949" y="119938"/>
                  </a:lnTo>
                  <a:lnTo>
                    <a:pt x="42031" y="119938"/>
                  </a:lnTo>
                  <a:lnTo>
                    <a:pt x="60945" y="82754"/>
                  </a:lnTo>
                  <a:lnTo>
                    <a:pt x="41506" y="82754"/>
                  </a:lnTo>
                  <a:lnTo>
                    <a:pt x="0" y="0"/>
                  </a:lnTo>
                  <a:lnTo>
                    <a:pt x="1723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623" name="Google Shape;623;p29"/>
            <p:cNvSpPr/>
            <p:nvPr/>
          </p:nvSpPr>
          <p:spPr>
            <a:xfrm>
              <a:off x="230796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29"/>
            <p:cNvSpPr/>
            <p:nvPr/>
          </p:nvSpPr>
          <p:spPr>
            <a:xfrm>
              <a:off x="2717280" y="1492560"/>
              <a:ext cx="3000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860" y="37679"/>
                  </a:moveTo>
                  <a:lnTo>
                    <a:pt x="51860" y="82052"/>
                  </a:lnTo>
                  <a:cubicBezTo>
                    <a:pt x="51860" y="104539"/>
                    <a:pt x="54885" y="110295"/>
                    <a:pt x="82833" y="110295"/>
                  </a:cubicBezTo>
                  <a:cubicBezTo>
                    <a:pt x="93637" y="110295"/>
                    <a:pt x="118415" y="109023"/>
                    <a:pt x="118415" y="109023"/>
                  </a:cubicBezTo>
                  <a:lnTo>
                    <a:pt x="119855" y="118192"/>
                  </a:lnTo>
                  <a:cubicBezTo>
                    <a:pt x="94357" y="119933"/>
                    <a:pt x="80816" y="119933"/>
                    <a:pt x="80816" y="119933"/>
                  </a:cubicBezTo>
                  <a:cubicBezTo>
                    <a:pt x="42496" y="119933"/>
                    <a:pt x="28667" y="113307"/>
                    <a:pt x="28667" y="87473"/>
                  </a:cubicBezTo>
                  <a:lnTo>
                    <a:pt x="28667" y="37679"/>
                  </a:lnTo>
                  <a:lnTo>
                    <a:pt x="0" y="37679"/>
                  </a:lnTo>
                  <a:lnTo>
                    <a:pt x="0" y="28176"/>
                  </a:lnTo>
                  <a:lnTo>
                    <a:pt x="28667" y="28176"/>
                  </a:lnTo>
                  <a:lnTo>
                    <a:pt x="28667" y="0"/>
                  </a:lnTo>
                  <a:lnTo>
                    <a:pt x="51860" y="0"/>
                  </a:lnTo>
                  <a:lnTo>
                    <a:pt x="51860" y="28176"/>
                  </a:lnTo>
                  <a:lnTo>
                    <a:pt x="116398" y="28176"/>
                  </a:lnTo>
                  <a:lnTo>
                    <a:pt x="116398" y="37679"/>
                  </a:lnTo>
                  <a:lnTo>
                    <a:pt x="51860" y="376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29"/>
            <p:cNvSpPr/>
            <p:nvPr/>
          </p:nvSpPr>
          <p:spPr>
            <a:xfrm>
              <a:off x="3079440" y="1451160"/>
              <a:ext cx="57600" cy="6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94"/>
                  </a:moveTo>
                  <a:lnTo>
                    <a:pt x="119250" y="34294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94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36"/>
                  </a:lnTo>
                  <a:lnTo>
                    <a:pt x="0" y="1283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626" name="Google Shape;626;p29"/>
            <p:cNvSpPr/>
            <p:nvPr/>
          </p:nvSpPr>
          <p:spPr>
            <a:xfrm>
              <a:off x="3261960" y="1634400"/>
              <a:ext cx="666600" cy="49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4"/>
                  </a:lnTo>
                  <a:lnTo>
                    <a:pt x="10237" y="2364"/>
                  </a:lnTo>
                  <a:lnTo>
                    <a:pt x="10237" y="11036"/>
                  </a:lnTo>
                  <a:cubicBezTo>
                    <a:pt x="23455" y="0"/>
                    <a:pt x="36868" y="0"/>
                    <a:pt x="36868" y="0"/>
                  </a:cubicBezTo>
                  <a:cubicBezTo>
                    <a:pt x="48855" y="0"/>
                    <a:pt x="55269" y="3766"/>
                    <a:pt x="59611" y="12437"/>
                  </a:cubicBezTo>
                  <a:cubicBezTo>
                    <a:pt x="74967" y="0"/>
                    <a:pt x="90907" y="0"/>
                    <a:pt x="90907" y="0"/>
                  </a:cubicBezTo>
                  <a:cubicBezTo>
                    <a:pt x="114557" y="0"/>
                    <a:pt x="119935" y="14540"/>
                    <a:pt x="119935" y="58072"/>
                  </a:cubicBezTo>
                  <a:lnTo>
                    <a:pt x="119935" y="119912"/>
                  </a:lnTo>
                  <a:lnTo>
                    <a:pt x="109697" y="119912"/>
                  </a:lnTo>
                  <a:lnTo>
                    <a:pt x="109697" y="58773"/>
                  </a:lnTo>
                  <a:cubicBezTo>
                    <a:pt x="109697" y="24175"/>
                    <a:pt x="106911" y="12700"/>
                    <a:pt x="89740" y="12700"/>
                  </a:cubicBezTo>
                  <a:cubicBezTo>
                    <a:pt x="75485" y="12700"/>
                    <a:pt x="63304" y="22598"/>
                    <a:pt x="63304" y="22598"/>
                  </a:cubicBezTo>
                  <a:cubicBezTo>
                    <a:pt x="65183" y="29167"/>
                    <a:pt x="65896" y="43270"/>
                    <a:pt x="65896" y="58773"/>
                  </a:cubicBezTo>
                  <a:lnTo>
                    <a:pt x="65896" y="119912"/>
                  </a:lnTo>
                  <a:lnTo>
                    <a:pt x="55464" y="119912"/>
                  </a:lnTo>
                  <a:lnTo>
                    <a:pt x="55464" y="59211"/>
                  </a:lnTo>
                  <a:cubicBezTo>
                    <a:pt x="55464" y="24000"/>
                    <a:pt x="52678" y="12700"/>
                    <a:pt x="35637" y="12700"/>
                  </a:cubicBezTo>
                  <a:cubicBezTo>
                    <a:pt x="22095" y="12700"/>
                    <a:pt x="10237" y="22598"/>
                    <a:pt x="10237" y="22598"/>
                  </a:cubicBezTo>
                  <a:lnTo>
                    <a:pt x="10237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29"/>
            <p:cNvSpPr/>
            <p:nvPr/>
          </p:nvSpPr>
          <p:spPr>
            <a:xfrm>
              <a:off x="4027680" y="1634400"/>
              <a:ext cx="390000" cy="50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49" y="54201"/>
                  </a:moveTo>
                  <a:cubicBezTo>
                    <a:pt x="102049" y="23020"/>
                    <a:pt x="89196" y="12025"/>
                    <a:pt x="61274" y="12025"/>
                  </a:cubicBezTo>
                  <a:cubicBezTo>
                    <a:pt x="34238" y="12025"/>
                    <a:pt x="18171" y="23536"/>
                    <a:pt x="18171" y="54201"/>
                  </a:cubicBezTo>
                  <a:lnTo>
                    <a:pt x="102049" y="54201"/>
                  </a:lnTo>
                  <a:moveTo>
                    <a:pt x="113905" y="105311"/>
                  </a:moveTo>
                  <a:lnTo>
                    <a:pt x="114459" y="116649"/>
                  </a:lnTo>
                  <a:cubicBezTo>
                    <a:pt x="80886" y="119914"/>
                    <a:pt x="57728" y="119914"/>
                    <a:pt x="57728" y="119914"/>
                  </a:cubicBezTo>
                  <a:cubicBezTo>
                    <a:pt x="13407" y="119656"/>
                    <a:pt x="0" y="98869"/>
                    <a:pt x="0" y="60386"/>
                  </a:cubicBezTo>
                  <a:cubicBezTo>
                    <a:pt x="0" y="15891"/>
                    <a:pt x="24930" y="0"/>
                    <a:pt x="61274" y="0"/>
                  </a:cubicBezTo>
                  <a:cubicBezTo>
                    <a:pt x="99612" y="0"/>
                    <a:pt x="119889" y="15891"/>
                    <a:pt x="119889" y="54631"/>
                  </a:cubicBezTo>
                  <a:lnTo>
                    <a:pt x="119224" y="65712"/>
                  </a:lnTo>
                  <a:lnTo>
                    <a:pt x="18171" y="65712"/>
                  </a:lnTo>
                  <a:cubicBezTo>
                    <a:pt x="18171" y="92942"/>
                    <a:pt x="28254" y="107458"/>
                    <a:pt x="59501" y="107458"/>
                  </a:cubicBezTo>
                  <a:cubicBezTo>
                    <a:pt x="81218" y="107458"/>
                    <a:pt x="113905" y="105311"/>
                    <a:pt x="113905" y="1053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brødtekst m. afskåret bund-streamer">
  <p:cSld name="TITLE_AND_BODY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9" name="Google Shape;629;p30"/>
          <p:cNvGrpSpPr/>
          <p:nvPr/>
        </p:nvGrpSpPr>
        <p:grpSpPr>
          <a:xfrm>
            <a:off x="126832" y="4133399"/>
            <a:ext cx="1109665" cy="1039900"/>
            <a:chOff x="5551920" y="4184280"/>
            <a:chExt cx="2149680" cy="2015700"/>
          </a:xfrm>
        </p:grpSpPr>
        <p:sp>
          <p:nvSpPr>
            <p:cNvPr id="630" name="Google Shape;630;p30"/>
            <p:cNvSpPr/>
            <p:nvPr/>
          </p:nvSpPr>
          <p:spPr>
            <a:xfrm>
              <a:off x="7338960" y="5441760"/>
              <a:ext cx="214200" cy="2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678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678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631" name="Google Shape;631;p30"/>
            <p:cNvSpPr/>
            <p:nvPr/>
          </p:nvSpPr>
          <p:spPr>
            <a:xfrm>
              <a:off x="5963040" y="5606280"/>
              <a:ext cx="2142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764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764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32" name="Google Shape;632;p30"/>
            <p:cNvSpPr/>
            <p:nvPr/>
          </p:nvSpPr>
          <p:spPr>
            <a:xfrm>
              <a:off x="6380280" y="5429160"/>
              <a:ext cx="522300" cy="48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7" y="0"/>
                  </a:moveTo>
                  <a:lnTo>
                    <a:pt x="0" y="17206"/>
                  </a:lnTo>
                  <a:lnTo>
                    <a:pt x="73852" y="119911"/>
                  </a:lnTo>
                  <a:lnTo>
                    <a:pt x="119917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633" name="Google Shape;633;p30"/>
            <p:cNvSpPr/>
            <p:nvPr/>
          </p:nvSpPr>
          <p:spPr>
            <a:xfrm>
              <a:off x="6259680" y="5672520"/>
              <a:ext cx="352500" cy="3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7" y="10281"/>
                  </a:moveTo>
                  <a:lnTo>
                    <a:pt x="0" y="0"/>
                  </a:lnTo>
                  <a:lnTo>
                    <a:pt x="51971" y="119864"/>
                  </a:lnTo>
                  <a:lnTo>
                    <a:pt x="119877" y="10281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34" name="Google Shape;634;p30"/>
            <p:cNvSpPr/>
            <p:nvPr/>
          </p:nvSpPr>
          <p:spPr>
            <a:xfrm>
              <a:off x="6899760" y="4983480"/>
              <a:ext cx="454200" cy="45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4" y="0"/>
                  </a:moveTo>
                  <a:lnTo>
                    <a:pt x="0" y="31093"/>
                  </a:lnTo>
                  <a:lnTo>
                    <a:pt x="85293" y="119904"/>
                  </a:lnTo>
                  <a:lnTo>
                    <a:pt x="11990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35" name="Google Shape;635;p30"/>
            <p:cNvSpPr/>
            <p:nvPr/>
          </p:nvSpPr>
          <p:spPr>
            <a:xfrm>
              <a:off x="6918120" y="5526720"/>
              <a:ext cx="461100" cy="40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6" y="119892"/>
                  </a:moveTo>
                  <a:lnTo>
                    <a:pt x="61920" y="0"/>
                  </a:lnTo>
                  <a:lnTo>
                    <a:pt x="0" y="117323"/>
                  </a:lnTo>
                  <a:lnTo>
                    <a:pt x="119906" y="119892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636" name="Google Shape;636;p30"/>
            <p:cNvSpPr/>
            <p:nvPr/>
          </p:nvSpPr>
          <p:spPr>
            <a:xfrm>
              <a:off x="5763240" y="5350680"/>
              <a:ext cx="399900" cy="45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60" y="119905"/>
                  </a:moveTo>
                  <a:lnTo>
                    <a:pt x="119891" y="58253"/>
                  </a:lnTo>
                  <a:lnTo>
                    <a:pt x="0" y="0"/>
                  </a:lnTo>
                  <a:lnTo>
                    <a:pt x="2160" y="11990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637" name="Google Shape;637;p30"/>
            <p:cNvSpPr/>
            <p:nvPr/>
          </p:nvSpPr>
          <p:spPr>
            <a:xfrm>
              <a:off x="6402960" y="4947480"/>
              <a:ext cx="456000" cy="41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0670" y="119895"/>
                  </a:moveTo>
                  <a:lnTo>
                    <a:pt x="119905" y="11656"/>
                  </a:lnTo>
                  <a:lnTo>
                    <a:pt x="0" y="0"/>
                  </a:lnTo>
                  <a:lnTo>
                    <a:pt x="50670" y="11989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638" name="Google Shape;638;p30"/>
            <p:cNvSpPr/>
            <p:nvPr/>
          </p:nvSpPr>
          <p:spPr>
            <a:xfrm>
              <a:off x="5551920" y="5915880"/>
              <a:ext cx="318600" cy="28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44"/>
                  </a:moveTo>
                  <a:lnTo>
                    <a:pt x="65220" y="119847"/>
                  </a:lnTo>
                  <a:lnTo>
                    <a:pt x="119864" y="0"/>
                  </a:lnTo>
                  <a:lnTo>
                    <a:pt x="0" y="684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639" name="Google Shape;639;p30"/>
            <p:cNvSpPr/>
            <p:nvPr/>
          </p:nvSpPr>
          <p:spPr>
            <a:xfrm>
              <a:off x="7291800" y="4539960"/>
              <a:ext cx="409800" cy="40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94" y="88571"/>
                  </a:moveTo>
                  <a:lnTo>
                    <a:pt x="33005" y="0"/>
                  </a:lnTo>
                  <a:lnTo>
                    <a:pt x="0" y="119894"/>
                  </a:lnTo>
                  <a:lnTo>
                    <a:pt x="119894" y="8857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640" name="Google Shape;640;p30"/>
            <p:cNvSpPr/>
            <p:nvPr/>
          </p:nvSpPr>
          <p:spPr>
            <a:xfrm>
              <a:off x="6920640" y="4184280"/>
              <a:ext cx="346800" cy="3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29" y="0"/>
                  </a:moveTo>
                  <a:lnTo>
                    <a:pt x="0" y="119871"/>
                  </a:lnTo>
                  <a:lnTo>
                    <a:pt x="119875" y="94533"/>
                  </a:lnTo>
                  <a:lnTo>
                    <a:pt x="38629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41" name="Google Shape;641;p30"/>
            <p:cNvSpPr/>
            <p:nvPr/>
          </p:nvSpPr>
          <p:spPr>
            <a:xfrm>
              <a:off x="7306200" y="4213800"/>
              <a:ext cx="279300" cy="27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273"/>
                  </a:moveTo>
                  <a:lnTo>
                    <a:pt x="86134" y="119843"/>
                  </a:lnTo>
                  <a:lnTo>
                    <a:pt x="119845" y="0"/>
                  </a:lnTo>
                  <a:lnTo>
                    <a:pt x="0" y="30273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642" name="Google Shape;642;p30"/>
            <p:cNvSpPr/>
            <p:nvPr/>
          </p:nvSpPr>
          <p:spPr>
            <a:xfrm>
              <a:off x="6768360" y="4393080"/>
              <a:ext cx="585600" cy="59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26" y="34056"/>
                  </a:moveTo>
                  <a:lnTo>
                    <a:pt x="0" y="0"/>
                  </a:lnTo>
                  <a:lnTo>
                    <a:pt x="30165" y="119926"/>
                  </a:lnTo>
                  <a:lnTo>
                    <a:pt x="119926" y="34056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643" name="Google Shape;643;p30"/>
            <p:cNvSpPr/>
            <p:nvPr/>
          </p:nvSpPr>
          <p:spPr>
            <a:xfrm>
              <a:off x="5877360" y="5074200"/>
              <a:ext cx="408300" cy="38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87"/>
                  </a:moveTo>
                  <a:lnTo>
                    <a:pt x="119894" y="99588"/>
                  </a:lnTo>
                  <a:lnTo>
                    <a:pt x="41481" y="0"/>
                  </a:lnTo>
                  <a:lnTo>
                    <a:pt x="0" y="119887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sp>
        <p:nvSpPr>
          <p:cNvPr id="644" name="Google Shape;644;p30"/>
          <p:cNvSpPr/>
          <p:nvPr/>
        </p:nvSpPr>
        <p:spPr>
          <a:xfrm>
            <a:off x="50" y="0"/>
            <a:ext cx="9144000" cy="463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30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646" name="Google Shape;646;p30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8520600" cy="37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Titillium Web"/>
              <a:buChar char="●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○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■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○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■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○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Titillium Web"/>
              <a:buChar char="■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647" name="Google Shape;647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648" name="Google Shape;648;p30"/>
          <p:cNvGrpSpPr/>
          <p:nvPr/>
        </p:nvGrpSpPr>
        <p:grpSpPr>
          <a:xfrm>
            <a:off x="7920207" y="4760377"/>
            <a:ext cx="1056899" cy="262230"/>
            <a:chOff x="1449720" y="1451160"/>
            <a:chExt cx="3601020" cy="893460"/>
          </a:xfrm>
        </p:grpSpPr>
        <p:sp>
          <p:nvSpPr>
            <p:cNvPr id="649" name="Google Shape;649;p30"/>
            <p:cNvSpPr/>
            <p:nvPr/>
          </p:nvSpPr>
          <p:spPr>
            <a:xfrm>
              <a:off x="4611960" y="188352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650" name="Google Shape;650;p30"/>
            <p:cNvSpPr/>
            <p:nvPr/>
          </p:nvSpPr>
          <p:spPr>
            <a:xfrm>
              <a:off x="483084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29"/>
                  </a:moveTo>
                  <a:lnTo>
                    <a:pt x="119803" y="59914"/>
                  </a:lnTo>
                  <a:lnTo>
                    <a:pt x="0" y="0"/>
                  </a:lnTo>
                  <a:lnTo>
                    <a:pt x="0" y="11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51" name="Google Shape;651;p30"/>
            <p:cNvSpPr/>
            <p:nvPr/>
          </p:nvSpPr>
          <p:spPr>
            <a:xfrm>
              <a:off x="4611960" y="163044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652" name="Google Shape;652;p30"/>
            <p:cNvSpPr/>
            <p:nvPr/>
          </p:nvSpPr>
          <p:spPr>
            <a:xfrm>
              <a:off x="461196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3" y="119829"/>
                  </a:lnTo>
                  <a:lnTo>
                    <a:pt x="119803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653" name="Google Shape;653;p30"/>
            <p:cNvSpPr/>
            <p:nvPr/>
          </p:nvSpPr>
          <p:spPr>
            <a:xfrm>
              <a:off x="144972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30"/>
            <p:cNvSpPr/>
            <p:nvPr/>
          </p:nvSpPr>
          <p:spPr>
            <a:xfrm>
              <a:off x="1852200" y="1644120"/>
              <a:ext cx="4110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32" y="0"/>
                  </a:moveTo>
                  <a:lnTo>
                    <a:pt x="54746" y="74121"/>
                  </a:lnTo>
                  <a:lnTo>
                    <a:pt x="64833" y="74121"/>
                  </a:lnTo>
                  <a:lnTo>
                    <a:pt x="102661" y="0"/>
                  </a:lnTo>
                  <a:lnTo>
                    <a:pt x="119894" y="0"/>
                  </a:lnTo>
                  <a:lnTo>
                    <a:pt x="58949" y="119938"/>
                  </a:lnTo>
                  <a:lnTo>
                    <a:pt x="42031" y="119938"/>
                  </a:lnTo>
                  <a:lnTo>
                    <a:pt x="60945" y="82754"/>
                  </a:lnTo>
                  <a:lnTo>
                    <a:pt x="41506" y="82754"/>
                  </a:lnTo>
                  <a:lnTo>
                    <a:pt x="0" y="0"/>
                  </a:lnTo>
                  <a:lnTo>
                    <a:pt x="1723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655" name="Google Shape;655;p30"/>
            <p:cNvSpPr/>
            <p:nvPr/>
          </p:nvSpPr>
          <p:spPr>
            <a:xfrm>
              <a:off x="230796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30"/>
            <p:cNvSpPr/>
            <p:nvPr/>
          </p:nvSpPr>
          <p:spPr>
            <a:xfrm>
              <a:off x="2717280" y="1492560"/>
              <a:ext cx="3000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860" y="37679"/>
                  </a:moveTo>
                  <a:lnTo>
                    <a:pt x="51860" y="82052"/>
                  </a:lnTo>
                  <a:cubicBezTo>
                    <a:pt x="51860" y="104539"/>
                    <a:pt x="54885" y="110295"/>
                    <a:pt x="82833" y="110295"/>
                  </a:cubicBezTo>
                  <a:cubicBezTo>
                    <a:pt x="93637" y="110295"/>
                    <a:pt x="118415" y="109023"/>
                    <a:pt x="118415" y="109023"/>
                  </a:cubicBezTo>
                  <a:lnTo>
                    <a:pt x="119855" y="118192"/>
                  </a:lnTo>
                  <a:cubicBezTo>
                    <a:pt x="94357" y="119933"/>
                    <a:pt x="80816" y="119933"/>
                    <a:pt x="80816" y="119933"/>
                  </a:cubicBezTo>
                  <a:cubicBezTo>
                    <a:pt x="42496" y="119933"/>
                    <a:pt x="28667" y="113307"/>
                    <a:pt x="28667" y="87473"/>
                  </a:cubicBezTo>
                  <a:lnTo>
                    <a:pt x="28667" y="37679"/>
                  </a:lnTo>
                  <a:lnTo>
                    <a:pt x="0" y="37679"/>
                  </a:lnTo>
                  <a:lnTo>
                    <a:pt x="0" y="28176"/>
                  </a:lnTo>
                  <a:lnTo>
                    <a:pt x="28667" y="28176"/>
                  </a:lnTo>
                  <a:lnTo>
                    <a:pt x="28667" y="0"/>
                  </a:lnTo>
                  <a:lnTo>
                    <a:pt x="51860" y="0"/>
                  </a:lnTo>
                  <a:lnTo>
                    <a:pt x="51860" y="28176"/>
                  </a:lnTo>
                  <a:lnTo>
                    <a:pt x="116398" y="28176"/>
                  </a:lnTo>
                  <a:lnTo>
                    <a:pt x="116398" y="37679"/>
                  </a:lnTo>
                  <a:lnTo>
                    <a:pt x="51860" y="376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30"/>
            <p:cNvSpPr/>
            <p:nvPr/>
          </p:nvSpPr>
          <p:spPr>
            <a:xfrm>
              <a:off x="3079440" y="1451160"/>
              <a:ext cx="57600" cy="6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94"/>
                  </a:moveTo>
                  <a:lnTo>
                    <a:pt x="119250" y="34294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94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36"/>
                  </a:lnTo>
                  <a:lnTo>
                    <a:pt x="0" y="1283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658" name="Google Shape;658;p30"/>
            <p:cNvSpPr/>
            <p:nvPr/>
          </p:nvSpPr>
          <p:spPr>
            <a:xfrm>
              <a:off x="3261960" y="1634400"/>
              <a:ext cx="666600" cy="49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4"/>
                  </a:lnTo>
                  <a:lnTo>
                    <a:pt x="10237" y="2364"/>
                  </a:lnTo>
                  <a:lnTo>
                    <a:pt x="10237" y="11036"/>
                  </a:lnTo>
                  <a:cubicBezTo>
                    <a:pt x="23455" y="0"/>
                    <a:pt x="36868" y="0"/>
                    <a:pt x="36868" y="0"/>
                  </a:cubicBezTo>
                  <a:cubicBezTo>
                    <a:pt x="48855" y="0"/>
                    <a:pt x="55269" y="3766"/>
                    <a:pt x="59611" y="12437"/>
                  </a:cubicBezTo>
                  <a:cubicBezTo>
                    <a:pt x="74967" y="0"/>
                    <a:pt x="90907" y="0"/>
                    <a:pt x="90907" y="0"/>
                  </a:cubicBezTo>
                  <a:cubicBezTo>
                    <a:pt x="114557" y="0"/>
                    <a:pt x="119935" y="14540"/>
                    <a:pt x="119935" y="58072"/>
                  </a:cubicBezTo>
                  <a:lnTo>
                    <a:pt x="119935" y="119912"/>
                  </a:lnTo>
                  <a:lnTo>
                    <a:pt x="109697" y="119912"/>
                  </a:lnTo>
                  <a:lnTo>
                    <a:pt x="109697" y="58773"/>
                  </a:lnTo>
                  <a:cubicBezTo>
                    <a:pt x="109697" y="24175"/>
                    <a:pt x="106911" y="12700"/>
                    <a:pt x="89740" y="12700"/>
                  </a:cubicBezTo>
                  <a:cubicBezTo>
                    <a:pt x="75485" y="12700"/>
                    <a:pt x="63304" y="22598"/>
                    <a:pt x="63304" y="22598"/>
                  </a:cubicBezTo>
                  <a:cubicBezTo>
                    <a:pt x="65183" y="29167"/>
                    <a:pt x="65896" y="43270"/>
                    <a:pt x="65896" y="58773"/>
                  </a:cubicBezTo>
                  <a:lnTo>
                    <a:pt x="65896" y="119912"/>
                  </a:lnTo>
                  <a:lnTo>
                    <a:pt x="55464" y="119912"/>
                  </a:lnTo>
                  <a:lnTo>
                    <a:pt x="55464" y="59211"/>
                  </a:lnTo>
                  <a:cubicBezTo>
                    <a:pt x="55464" y="24000"/>
                    <a:pt x="52678" y="12700"/>
                    <a:pt x="35637" y="12700"/>
                  </a:cubicBezTo>
                  <a:cubicBezTo>
                    <a:pt x="22095" y="12700"/>
                    <a:pt x="10237" y="22598"/>
                    <a:pt x="10237" y="22598"/>
                  </a:cubicBezTo>
                  <a:lnTo>
                    <a:pt x="10237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30"/>
            <p:cNvSpPr/>
            <p:nvPr/>
          </p:nvSpPr>
          <p:spPr>
            <a:xfrm>
              <a:off x="4027680" y="1634400"/>
              <a:ext cx="390000" cy="50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49" y="54201"/>
                  </a:moveTo>
                  <a:cubicBezTo>
                    <a:pt x="102049" y="23020"/>
                    <a:pt x="89196" y="12025"/>
                    <a:pt x="61274" y="12025"/>
                  </a:cubicBezTo>
                  <a:cubicBezTo>
                    <a:pt x="34238" y="12025"/>
                    <a:pt x="18171" y="23536"/>
                    <a:pt x="18171" y="54201"/>
                  </a:cubicBezTo>
                  <a:lnTo>
                    <a:pt x="102049" y="54201"/>
                  </a:lnTo>
                  <a:moveTo>
                    <a:pt x="113905" y="105311"/>
                  </a:moveTo>
                  <a:lnTo>
                    <a:pt x="114459" y="116649"/>
                  </a:lnTo>
                  <a:cubicBezTo>
                    <a:pt x="80886" y="119914"/>
                    <a:pt x="57728" y="119914"/>
                    <a:pt x="57728" y="119914"/>
                  </a:cubicBezTo>
                  <a:cubicBezTo>
                    <a:pt x="13407" y="119656"/>
                    <a:pt x="0" y="98869"/>
                    <a:pt x="0" y="60386"/>
                  </a:cubicBezTo>
                  <a:cubicBezTo>
                    <a:pt x="0" y="15891"/>
                    <a:pt x="24930" y="0"/>
                    <a:pt x="61274" y="0"/>
                  </a:cubicBezTo>
                  <a:cubicBezTo>
                    <a:pt x="99612" y="0"/>
                    <a:pt x="119889" y="15891"/>
                    <a:pt x="119889" y="54631"/>
                  </a:cubicBezTo>
                  <a:lnTo>
                    <a:pt x="119224" y="65712"/>
                  </a:lnTo>
                  <a:lnTo>
                    <a:pt x="18171" y="65712"/>
                  </a:lnTo>
                  <a:cubicBezTo>
                    <a:pt x="18171" y="92942"/>
                    <a:pt x="28254" y="107458"/>
                    <a:pt x="59501" y="107458"/>
                  </a:cubicBezTo>
                  <a:cubicBezTo>
                    <a:pt x="81218" y="107458"/>
                    <a:pt x="113905" y="105311"/>
                    <a:pt x="113905" y="1053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to kolonner m. top-højre logo" type="twoColTx">
  <p:cSld name="TITLE_AND_TWO_COLUMNS"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31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662" name="Google Shape;662;p31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4152300" cy="37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 sz="14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●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●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663" name="Google Shape;663;p31"/>
          <p:cNvSpPr txBox="1">
            <a:spLocks noGrp="1"/>
          </p:cNvSpPr>
          <p:nvPr>
            <p:ph type="body" idx="2"/>
          </p:nvPr>
        </p:nvSpPr>
        <p:spPr>
          <a:xfrm>
            <a:off x="4680000" y="923875"/>
            <a:ext cx="4152300" cy="37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 sz="14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●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●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664" name="Google Shape;664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665" name="Google Shape;665;p31"/>
          <p:cNvGrpSpPr/>
          <p:nvPr/>
        </p:nvGrpSpPr>
        <p:grpSpPr>
          <a:xfrm>
            <a:off x="7837594" y="-23678"/>
            <a:ext cx="1317820" cy="669206"/>
            <a:chOff x="7314840" y="108720"/>
            <a:chExt cx="2681220" cy="1300440"/>
          </a:xfrm>
        </p:grpSpPr>
        <p:sp>
          <p:nvSpPr>
            <p:cNvPr id="666" name="Google Shape;666;p31"/>
            <p:cNvSpPr/>
            <p:nvPr/>
          </p:nvSpPr>
          <p:spPr>
            <a:xfrm>
              <a:off x="9248400" y="388440"/>
              <a:ext cx="231600" cy="23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13" y="0"/>
                  </a:moveTo>
                  <a:lnTo>
                    <a:pt x="0" y="37760"/>
                  </a:lnTo>
                  <a:lnTo>
                    <a:pt x="93685" y="119818"/>
                  </a:lnTo>
                  <a:lnTo>
                    <a:pt x="119813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667" name="Google Shape;667;p31"/>
            <p:cNvSpPr/>
            <p:nvPr/>
          </p:nvSpPr>
          <p:spPr>
            <a:xfrm>
              <a:off x="9363960" y="108720"/>
              <a:ext cx="2121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9823"/>
                  </a:lnTo>
                  <a:lnTo>
                    <a:pt x="119796" y="59823"/>
                  </a:lnTo>
                  <a:lnTo>
                    <a:pt x="0" y="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668" name="Google Shape;668;p31"/>
            <p:cNvSpPr/>
            <p:nvPr/>
          </p:nvSpPr>
          <p:spPr>
            <a:xfrm>
              <a:off x="9380160" y="495720"/>
              <a:ext cx="239400" cy="24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23278" y="119826"/>
                  </a:lnTo>
                  <a:lnTo>
                    <a:pt x="119819" y="40404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69" name="Google Shape;669;p31"/>
            <p:cNvSpPr/>
            <p:nvPr/>
          </p:nvSpPr>
          <p:spPr>
            <a:xfrm>
              <a:off x="9536400" y="382680"/>
              <a:ext cx="267000" cy="22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08"/>
                  </a:moveTo>
                  <a:lnTo>
                    <a:pt x="119838" y="105095"/>
                  </a:lnTo>
                  <a:lnTo>
                    <a:pt x="50134" y="0"/>
                  </a:lnTo>
                  <a:lnTo>
                    <a:pt x="0" y="119808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670" name="Google Shape;670;p31"/>
            <p:cNvSpPr/>
            <p:nvPr/>
          </p:nvSpPr>
          <p:spPr>
            <a:xfrm>
              <a:off x="9680760" y="230760"/>
              <a:ext cx="315300" cy="31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6712" y="119863"/>
                  </a:moveTo>
                  <a:lnTo>
                    <a:pt x="119863" y="44332"/>
                  </a:lnTo>
                  <a:lnTo>
                    <a:pt x="119863" y="44332"/>
                  </a:lnTo>
                  <a:lnTo>
                    <a:pt x="0" y="0"/>
                  </a:lnTo>
                  <a:lnTo>
                    <a:pt x="16712" y="119863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671" name="Google Shape;671;p31"/>
            <p:cNvSpPr/>
            <p:nvPr/>
          </p:nvSpPr>
          <p:spPr>
            <a:xfrm>
              <a:off x="9416520" y="855000"/>
              <a:ext cx="176400" cy="178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30122" y="119757"/>
                  </a:lnTo>
                  <a:lnTo>
                    <a:pt x="119755" y="34181"/>
                  </a:lnTo>
                  <a:lnTo>
                    <a:pt x="0" y="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672" name="Google Shape;672;p31"/>
            <p:cNvSpPr/>
            <p:nvPr/>
          </p:nvSpPr>
          <p:spPr>
            <a:xfrm>
              <a:off x="9169920" y="293400"/>
              <a:ext cx="118200" cy="12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6097" y="119660"/>
                  </a:lnTo>
                  <a:lnTo>
                    <a:pt x="119634" y="46912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73" name="Google Shape;673;p31"/>
            <p:cNvSpPr/>
            <p:nvPr/>
          </p:nvSpPr>
          <p:spPr>
            <a:xfrm>
              <a:off x="9536400" y="638640"/>
              <a:ext cx="87600" cy="9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506" y="0"/>
                  </a:moveTo>
                  <a:lnTo>
                    <a:pt x="0" y="43424"/>
                  </a:lnTo>
                  <a:lnTo>
                    <a:pt x="99259" y="119533"/>
                  </a:lnTo>
                  <a:lnTo>
                    <a:pt x="119506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74" name="Google Shape;674;p31"/>
            <p:cNvSpPr/>
            <p:nvPr/>
          </p:nvSpPr>
          <p:spPr>
            <a:xfrm>
              <a:off x="9495360" y="709200"/>
              <a:ext cx="194400" cy="209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93"/>
                  </a:moveTo>
                  <a:lnTo>
                    <a:pt x="119777" y="72164"/>
                  </a:lnTo>
                  <a:lnTo>
                    <a:pt x="15777" y="0"/>
                  </a:lnTo>
                  <a:lnTo>
                    <a:pt x="0" y="119793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675" name="Google Shape;675;p31"/>
            <p:cNvSpPr/>
            <p:nvPr/>
          </p:nvSpPr>
          <p:spPr>
            <a:xfrm>
              <a:off x="9122040" y="114516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657" y="59702"/>
                  </a:moveTo>
                  <a:lnTo>
                    <a:pt x="0" y="0"/>
                  </a:lnTo>
                  <a:lnTo>
                    <a:pt x="0" y="119702"/>
                  </a:lnTo>
                  <a:lnTo>
                    <a:pt x="119657" y="59702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676" name="Google Shape;676;p31"/>
            <p:cNvSpPr/>
            <p:nvPr/>
          </p:nvSpPr>
          <p:spPr>
            <a:xfrm>
              <a:off x="9247320" y="1073160"/>
              <a:ext cx="125700" cy="14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02"/>
                  </a:moveTo>
                  <a:lnTo>
                    <a:pt x="119656" y="59851"/>
                  </a:lnTo>
                  <a:lnTo>
                    <a:pt x="0" y="0"/>
                  </a:lnTo>
                  <a:lnTo>
                    <a:pt x="0" y="119702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77" name="Google Shape;677;p31"/>
            <p:cNvSpPr/>
            <p:nvPr/>
          </p:nvSpPr>
          <p:spPr>
            <a:xfrm>
              <a:off x="9122040" y="100044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657" y="60000"/>
                  </a:moveTo>
                  <a:lnTo>
                    <a:pt x="0" y="0"/>
                  </a:lnTo>
                  <a:lnTo>
                    <a:pt x="0" y="119702"/>
                  </a:lnTo>
                  <a:lnTo>
                    <a:pt x="119657" y="60000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678" name="Google Shape;678;p31"/>
            <p:cNvSpPr/>
            <p:nvPr/>
          </p:nvSpPr>
          <p:spPr>
            <a:xfrm>
              <a:off x="9122040" y="1073160"/>
              <a:ext cx="126000" cy="14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851"/>
                  </a:moveTo>
                  <a:lnTo>
                    <a:pt x="119657" y="119702"/>
                  </a:lnTo>
                  <a:lnTo>
                    <a:pt x="119657" y="0"/>
                  </a:lnTo>
                  <a:lnTo>
                    <a:pt x="0" y="5985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679" name="Google Shape;679;p31"/>
            <p:cNvSpPr/>
            <p:nvPr/>
          </p:nvSpPr>
          <p:spPr>
            <a:xfrm>
              <a:off x="7314840" y="1003320"/>
              <a:ext cx="2052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84" y="16240"/>
                  </a:moveTo>
                  <a:cubicBezTo>
                    <a:pt x="79157" y="12481"/>
                    <a:pt x="57684" y="12481"/>
                    <a:pt x="57684" y="12481"/>
                  </a:cubicBezTo>
                  <a:cubicBezTo>
                    <a:pt x="37684" y="12481"/>
                    <a:pt x="19578" y="16390"/>
                    <a:pt x="19578" y="32180"/>
                  </a:cubicBezTo>
                  <a:cubicBezTo>
                    <a:pt x="19578" y="44060"/>
                    <a:pt x="27789" y="47518"/>
                    <a:pt x="62947" y="51729"/>
                  </a:cubicBezTo>
                  <a:cubicBezTo>
                    <a:pt x="104210" y="56541"/>
                    <a:pt x="119789" y="61954"/>
                    <a:pt x="119789" y="84060"/>
                  </a:cubicBezTo>
                  <a:cubicBezTo>
                    <a:pt x="119789" y="111127"/>
                    <a:pt x="96210" y="119849"/>
                    <a:pt x="57473" y="119849"/>
                  </a:cubicBezTo>
                  <a:cubicBezTo>
                    <a:pt x="37684" y="119849"/>
                    <a:pt x="2105" y="115639"/>
                    <a:pt x="2105" y="115639"/>
                  </a:cubicBezTo>
                  <a:lnTo>
                    <a:pt x="3368" y="103458"/>
                  </a:lnTo>
                  <a:cubicBezTo>
                    <a:pt x="39578" y="107368"/>
                    <a:pt x="56210" y="107368"/>
                    <a:pt x="56210" y="107368"/>
                  </a:cubicBezTo>
                  <a:cubicBezTo>
                    <a:pt x="83789" y="107368"/>
                    <a:pt x="100000" y="102706"/>
                    <a:pt x="100000" y="84661"/>
                  </a:cubicBezTo>
                  <a:cubicBezTo>
                    <a:pt x="100000" y="70827"/>
                    <a:pt x="90526" y="67969"/>
                    <a:pt x="54105" y="63909"/>
                  </a:cubicBezTo>
                  <a:cubicBezTo>
                    <a:pt x="17052" y="59849"/>
                    <a:pt x="0" y="55037"/>
                    <a:pt x="0" y="32631"/>
                  </a:cubicBezTo>
                  <a:cubicBezTo>
                    <a:pt x="0" y="7518"/>
                    <a:pt x="29052" y="0"/>
                    <a:pt x="57052" y="0"/>
                  </a:cubicBezTo>
                  <a:cubicBezTo>
                    <a:pt x="81263" y="0"/>
                    <a:pt x="114315" y="4060"/>
                    <a:pt x="114315" y="4060"/>
                  </a:cubicBezTo>
                  <a:lnTo>
                    <a:pt x="113684" y="162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31"/>
            <p:cNvSpPr/>
            <p:nvPr/>
          </p:nvSpPr>
          <p:spPr>
            <a:xfrm>
              <a:off x="7544880" y="1008360"/>
              <a:ext cx="235200" cy="40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74" y="0"/>
                  </a:moveTo>
                  <a:lnTo>
                    <a:pt x="54762" y="74070"/>
                  </a:lnTo>
                  <a:lnTo>
                    <a:pt x="64869" y="74070"/>
                  </a:lnTo>
                  <a:lnTo>
                    <a:pt x="102725" y="0"/>
                  </a:lnTo>
                  <a:lnTo>
                    <a:pt x="119816" y="0"/>
                  </a:lnTo>
                  <a:lnTo>
                    <a:pt x="58805" y="119892"/>
                  </a:lnTo>
                  <a:lnTo>
                    <a:pt x="42082" y="119892"/>
                  </a:lnTo>
                  <a:lnTo>
                    <a:pt x="60826" y="82695"/>
                  </a:lnTo>
                  <a:lnTo>
                    <a:pt x="41531" y="82695"/>
                  </a:lnTo>
                  <a:lnTo>
                    <a:pt x="0" y="0"/>
                  </a:lnTo>
                  <a:lnTo>
                    <a:pt x="17274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681" name="Google Shape;681;p31"/>
            <p:cNvSpPr/>
            <p:nvPr/>
          </p:nvSpPr>
          <p:spPr>
            <a:xfrm>
              <a:off x="7805160" y="1003320"/>
              <a:ext cx="2055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95" y="16240"/>
                  </a:moveTo>
                  <a:cubicBezTo>
                    <a:pt x="79229" y="12481"/>
                    <a:pt x="57793" y="12481"/>
                    <a:pt x="57793" y="12481"/>
                  </a:cubicBezTo>
                  <a:cubicBezTo>
                    <a:pt x="37828" y="12481"/>
                    <a:pt x="19754" y="16390"/>
                    <a:pt x="19754" y="32180"/>
                  </a:cubicBezTo>
                  <a:cubicBezTo>
                    <a:pt x="19754" y="44060"/>
                    <a:pt x="27950" y="47518"/>
                    <a:pt x="63047" y="51729"/>
                  </a:cubicBezTo>
                  <a:cubicBezTo>
                    <a:pt x="104238" y="56541"/>
                    <a:pt x="119789" y="61954"/>
                    <a:pt x="119789" y="84060"/>
                  </a:cubicBezTo>
                  <a:cubicBezTo>
                    <a:pt x="119789" y="111127"/>
                    <a:pt x="96252" y="119849"/>
                    <a:pt x="57583" y="119849"/>
                  </a:cubicBezTo>
                  <a:cubicBezTo>
                    <a:pt x="37828" y="119849"/>
                    <a:pt x="2311" y="115639"/>
                    <a:pt x="2311" y="115639"/>
                  </a:cubicBezTo>
                  <a:lnTo>
                    <a:pt x="3572" y="103458"/>
                  </a:lnTo>
                  <a:cubicBezTo>
                    <a:pt x="39719" y="107368"/>
                    <a:pt x="56322" y="107368"/>
                    <a:pt x="56322" y="107368"/>
                  </a:cubicBezTo>
                  <a:cubicBezTo>
                    <a:pt x="83852" y="107368"/>
                    <a:pt x="100035" y="102706"/>
                    <a:pt x="100035" y="84661"/>
                  </a:cubicBezTo>
                  <a:cubicBezTo>
                    <a:pt x="100035" y="70827"/>
                    <a:pt x="90577" y="67969"/>
                    <a:pt x="54220" y="63909"/>
                  </a:cubicBezTo>
                  <a:cubicBezTo>
                    <a:pt x="17232" y="59849"/>
                    <a:pt x="0" y="55037"/>
                    <a:pt x="0" y="32631"/>
                  </a:cubicBezTo>
                  <a:cubicBezTo>
                    <a:pt x="0" y="7518"/>
                    <a:pt x="29211" y="0"/>
                    <a:pt x="57162" y="0"/>
                  </a:cubicBezTo>
                  <a:cubicBezTo>
                    <a:pt x="81330" y="0"/>
                    <a:pt x="114325" y="4060"/>
                    <a:pt x="114325" y="4060"/>
                  </a:cubicBezTo>
                  <a:lnTo>
                    <a:pt x="113695" y="162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31"/>
            <p:cNvSpPr/>
            <p:nvPr/>
          </p:nvSpPr>
          <p:spPr>
            <a:xfrm>
              <a:off x="8039520" y="921960"/>
              <a:ext cx="171600" cy="36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572" y="37697"/>
                  </a:moveTo>
                  <a:lnTo>
                    <a:pt x="51572" y="82068"/>
                  </a:lnTo>
                  <a:cubicBezTo>
                    <a:pt x="51572" y="104546"/>
                    <a:pt x="54842" y="110165"/>
                    <a:pt x="82515" y="110165"/>
                  </a:cubicBezTo>
                  <a:cubicBezTo>
                    <a:pt x="93333" y="110165"/>
                    <a:pt x="118238" y="108995"/>
                    <a:pt x="118238" y="108995"/>
                  </a:cubicBezTo>
                  <a:lnTo>
                    <a:pt x="119748" y="118126"/>
                  </a:lnTo>
                  <a:cubicBezTo>
                    <a:pt x="94339" y="119882"/>
                    <a:pt x="80754" y="119882"/>
                    <a:pt x="80754" y="119882"/>
                  </a:cubicBezTo>
                  <a:cubicBezTo>
                    <a:pt x="42264" y="119882"/>
                    <a:pt x="28427" y="113209"/>
                    <a:pt x="28427" y="87453"/>
                  </a:cubicBezTo>
                  <a:lnTo>
                    <a:pt x="28427" y="37697"/>
                  </a:lnTo>
                  <a:lnTo>
                    <a:pt x="0" y="37697"/>
                  </a:lnTo>
                  <a:lnTo>
                    <a:pt x="0" y="28097"/>
                  </a:lnTo>
                  <a:lnTo>
                    <a:pt x="28427" y="28097"/>
                  </a:lnTo>
                  <a:lnTo>
                    <a:pt x="28427" y="0"/>
                  </a:lnTo>
                  <a:lnTo>
                    <a:pt x="51572" y="0"/>
                  </a:lnTo>
                  <a:lnTo>
                    <a:pt x="51572" y="28097"/>
                  </a:lnTo>
                  <a:lnTo>
                    <a:pt x="116226" y="28097"/>
                  </a:lnTo>
                  <a:lnTo>
                    <a:pt x="116226" y="37697"/>
                  </a:lnTo>
                  <a:lnTo>
                    <a:pt x="51572" y="37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31"/>
            <p:cNvSpPr/>
            <p:nvPr/>
          </p:nvSpPr>
          <p:spPr>
            <a:xfrm>
              <a:off x="8246160" y="898200"/>
              <a:ext cx="33000" cy="386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189"/>
                  </a:moveTo>
                  <a:lnTo>
                    <a:pt x="118695" y="34189"/>
                  </a:lnTo>
                  <a:lnTo>
                    <a:pt x="118695" y="119888"/>
                  </a:lnTo>
                  <a:lnTo>
                    <a:pt x="0" y="119888"/>
                  </a:lnTo>
                  <a:lnTo>
                    <a:pt x="0" y="34189"/>
                  </a:lnTo>
                  <a:moveTo>
                    <a:pt x="0" y="0"/>
                  </a:moveTo>
                  <a:lnTo>
                    <a:pt x="118695" y="0"/>
                  </a:lnTo>
                  <a:lnTo>
                    <a:pt x="118695" y="12737"/>
                  </a:lnTo>
                  <a:lnTo>
                    <a:pt x="0" y="12737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684" name="Google Shape;684;p31"/>
            <p:cNvSpPr/>
            <p:nvPr/>
          </p:nvSpPr>
          <p:spPr>
            <a:xfrm>
              <a:off x="8350560" y="1002960"/>
              <a:ext cx="381600" cy="28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46"/>
                  </a:moveTo>
                  <a:lnTo>
                    <a:pt x="0" y="2298"/>
                  </a:lnTo>
                  <a:lnTo>
                    <a:pt x="10301" y="2298"/>
                  </a:lnTo>
                  <a:lnTo>
                    <a:pt x="10301" y="11034"/>
                  </a:lnTo>
                  <a:cubicBezTo>
                    <a:pt x="23433" y="0"/>
                    <a:pt x="36905" y="0"/>
                    <a:pt x="36905" y="0"/>
                  </a:cubicBezTo>
                  <a:cubicBezTo>
                    <a:pt x="48792" y="0"/>
                    <a:pt x="55245" y="3831"/>
                    <a:pt x="59547" y="12413"/>
                  </a:cubicBezTo>
                  <a:cubicBezTo>
                    <a:pt x="74830" y="0"/>
                    <a:pt x="90792" y="0"/>
                    <a:pt x="90792" y="0"/>
                  </a:cubicBezTo>
                  <a:cubicBezTo>
                    <a:pt x="114452" y="0"/>
                    <a:pt x="119886" y="14559"/>
                    <a:pt x="119886" y="58084"/>
                  </a:cubicBezTo>
                  <a:lnTo>
                    <a:pt x="119886" y="119846"/>
                  </a:lnTo>
                  <a:lnTo>
                    <a:pt x="109584" y="119846"/>
                  </a:lnTo>
                  <a:lnTo>
                    <a:pt x="109584" y="58850"/>
                  </a:lnTo>
                  <a:cubicBezTo>
                    <a:pt x="109584" y="24214"/>
                    <a:pt x="106867" y="12720"/>
                    <a:pt x="89547" y="12720"/>
                  </a:cubicBezTo>
                  <a:cubicBezTo>
                    <a:pt x="75396" y="12720"/>
                    <a:pt x="63283" y="22528"/>
                    <a:pt x="63283" y="22528"/>
                  </a:cubicBezTo>
                  <a:cubicBezTo>
                    <a:pt x="65207" y="29118"/>
                    <a:pt x="65773" y="43371"/>
                    <a:pt x="65773" y="58850"/>
                  </a:cubicBezTo>
                  <a:lnTo>
                    <a:pt x="65773" y="119846"/>
                  </a:lnTo>
                  <a:lnTo>
                    <a:pt x="55471" y="119846"/>
                  </a:lnTo>
                  <a:lnTo>
                    <a:pt x="55471" y="59157"/>
                  </a:lnTo>
                  <a:cubicBezTo>
                    <a:pt x="55471" y="23908"/>
                    <a:pt x="52641" y="12720"/>
                    <a:pt x="35660" y="12720"/>
                  </a:cubicBezTo>
                  <a:cubicBezTo>
                    <a:pt x="22075" y="12720"/>
                    <a:pt x="10301" y="22528"/>
                    <a:pt x="10301" y="22528"/>
                  </a:cubicBezTo>
                  <a:lnTo>
                    <a:pt x="10301" y="119846"/>
                  </a:lnTo>
                  <a:lnTo>
                    <a:pt x="0" y="11984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31"/>
            <p:cNvSpPr/>
            <p:nvPr/>
          </p:nvSpPr>
          <p:spPr>
            <a:xfrm>
              <a:off x="8788320" y="1002960"/>
              <a:ext cx="222900" cy="28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970" y="54067"/>
                  </a:moveTo>
                  <a:cubicBezTo>
                    <a:pt x="101970" y="22978"/>
                    <a:pt x="89176" y="12015"/>
                    <a:pt x="61260" y="12015"/>
                  </a:cubicBezTo>
                  <a:cubicBezTo>
                    <a:pt x="34119" y="12015"/>
                    <a:pt x="18029" y="23429"/>
                    <a:pt x="18029" y="54067"/>
                  </a:cubicBezTo>
                  <a:lnTo>
                    <a:pt x="101970" y="54067"/>
                  </a:lnTo>
                  <a:moveTo>
                    <a:pt x="113796" y="105281"/>
                  </a:moveTo>
                  <a:lnTo>
                    <a:pt x="114378" y="116695"/>
                  </a:lnTo>
                  <a:cubicBezTo>
                    <a:pt x="80840" y="119849"/>
                    <a:pt x="57770" y="119849"/>
                    <a:pt x="57770" y="119849"/>
                  </a:cubicBezTo>
                  <a:cubicBezTo>
                    <a:pt x="13376" y="119549"/>
                    <a:pt x="0" y="98823"/>
                    <a:pt x="0" y="60375"/>
                  </a:cubicBezTo>
                  <a:cubicBezTo>
                    <a:pt x="0" y="15919"/>
                    <a:pt x="24814" y="0"/>
                    <a:pt x="61260" y="0"/>
                  </a:cubicBezTo>
                  <a:cubicBezTo>
                    <a:pt x="99644" y="0"/>
                    <a:pt x="119806" y="15919"/>
                    <a:pt x="119806" y="54668"/>
                  </a:cubicBezTo>
                  <a:lnTo>
                    <a:pt x="119224" y="65632"/>
                  </a:lnTo>
                  <a:lnTo>
                    <a:pt x="18029" y="65632"/>
                  </a:lnTo>
                  <a:cubicBezTo>
                    <a:pt x="18029" y="92816"/>
                    <a:pt x="28303" y="107384"/>
                    <a:pt x="59321" y="107384"/>
                  </a:cubicBezTo>
                  <a:cubicBezTo>
                    <a:pt x="81227" y="107384"/>
                    <a:pt x="113796" y="105281"/>
                    <a:pt x="113796" y="10528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to kolonner m. fuld bund-streamer">
  <p:cSld name="TITLE_AND_TWO_COLUMNS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32"/>
          <p:cNvSpPr/>
          <p:nvPr/>
        </p:nvSpPr>
        <p:spPr>
          <a:xfrm>
            <a:off x="50" y="0"/>
            <a:ext cx="9144000" cy="463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8" name="Google Shape;688;p32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689" name="Google Shape;689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sp>
        <p:nvSpPr>
          <p:cNvPr id="690" name="Google Shape;690;p32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4152300" cy="37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 sz="14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●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●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691" name="Google Shape;691;p32"/>
          <p:cNvSpPr txBox="1">
            <a:spLocks noGrp="1"/>
          </p:cNvSpPr>
          <p:nvPr>
            <p:ph type="body" idx="2"/>
          </p:nvPr>
        </p:nvSpPr>
        <p:spPr>
          <a:xfrm>
            <a:off x="4680000" y="923875"/>
            <a:ext cx="4152300" cy="37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 sz="14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●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●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grpSp>
        <p:nvGrpSpPr>
          <p:cNvPr id="692" name="Google Shape;692;p32"/>
          <p:cNvGrpSpPr/>
          <p:nvPr/>
        </p:nvGrpSpPr>
        <p:grpSpPr>
          <a:xfrm>
            <a:off x="126832" y="4133399"/>
            <a:ext cx="1109665" cy="1039900"/>
            <a:chOff x="5551920" y="4184280"/>
            <a:chExt cx="2149680" cy="2015700"/>
          </a:xfrm>
        </p:grpSpPr>
        <p:sp>
          <p:nvSpPr>
            <p:cNvPr id="693" name="Google Shape;693;p32"/>
            <p:cNvSpPr/>
            <p:nvPr/>
          </p:nvSpPr>
          <p:spPr>
            <a:xfrm>
              <a:off x="7338960" y="5441760"/>
              <a:ext cx="214200" cy="2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678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678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694" name="Google Shape;694;p32"/>
            <p:cNvSpPr/>
            <p:nvPr/>
          </p:nvSpPr>
          <p:spPr>
            <a:xfrm>
              <a:off x="5963040" y="5606280"/>
              <a:ext cx="2142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764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764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95" name="Google Shape;695;p32"/>
            <p:cNvSpPr/>
            <p:nvPr/>
          </p:nvSpPr>
          <p:spPr>
            <a:xfrm>
              <a:off x="6380280" y="5429160"/>
              <a:ext cx="522300" cy="48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7" y="0"/>
                  </a:moveTo>
                  <a:lnTo>
                    <a:pt x="0" y="17206"/>
                  </a:lnTo>
                  <a:lnTo>
                    <a:pt x="73852" y="119911"/>
                  </a:lnTo>
                  <a:lnTo>
                    <a:pt x="119917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696" name="Google Shape;696;p32"/>
            <p:cNvSpPr/>
            <p:nvPr/>
          </p:nvSpPr>
          <p:spPr>
            <a:xfrm>
              <a:off x="6259680" y="5672520"/>
              <a:ext cx="352500" cy="3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7" y="10281"/>
                  </a:moveTo>
                  <a:lnTo>
                    <a:pt x="0" y="0"/>
                  </a:lnTo>
                  <a:lnTo>
                    <a:pt x="51971" y="119864"/>
                  </a:lnTo>
                  <a:lnTo>
                    <a:pt x="119877" y="10281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97" name="Google Shape;697;p32"/>
            <p:cNvSpPr/>
            <p:nvPr/>
          </p:nvSpPr>
          <p:spPr>
            <a:xfrm>
              <a:off x="6899760" y="4983480"/>
              <a:ext cx="454200" cy="45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4" y="0"/>
                  </a:moveTo>
                  <a:lnTo>
                    <a:pt x="0" y="31093"/>
                  </a:lnTo>
                  <a:lnTo>
                    <a:pt x="85293" y="119904"/>
                  </a:lnTo>
                  <a:lnTo>
                    <a:pt x="11990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98" name="Google Shape;698;p32"/>
            <p:cNvSpPr/>
            <p:nvPr/>
          </p:nvSpPr>
          <p:spPr>
            <a:xfrm>
              <a:off x="6918120" y="5526720"/>
              <a:ext cx="461100" cy="40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6" y="119892"/>
                  </a:moveTo>
                  <a:lnTo>
                    <a:pt x="61920" y="0"/>
                  </a:lnTo>
                  <a:lnTo>
                    <a:pt x="0" y="117323"/>
                  </a:lnTo>
                  <a:lnTo>
                    <a:pt x="119906" y="119892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699" name="Google Shape;699;p32"/>
            <p:cNvSpPr/>
            <p:nvPr/>
          </p:nvSpPr>
          <p:spPr>
            <a:xfrm>
              <a:off x="5763240" y="5350680"/>
              <a:ext cx="399900" cy="45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60" y="119905"/>
                  </a:moveTo>
                  <a:lnTo>
                    <a:pt x="119891" y="58253"/>
                  </a:lnTo>
                  <a:lnTo>
                    <a:pt x="0" y="0"/>
                  </a:lnTo>
                  <a:lnTo>
                    <a:pt x="2160" y="11990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700" name="Google Shape;700;p32"/>
            <p:cNvSpPr/>
            <p:nvPr/>
          </p:nvSpPr>
          <p:spPr>
            <a:xfrm>
              <a:off x="6402960" y="4947480"/>
              <a:ext cx="456000" cy="41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0670" y="119895"/>
                  </a:moveTo>
                  <a:lnTo>
                    <a:pt x="119905" y="11656"/>
                  </a:lnTo>
                  <a:lnTo>
                    <a:pt x="0" y="0"/>
                  </a:lnTo>
                  <a:lnTo>
                    <a:pt x="50670" y="11989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701" name="Google Shape;701;p32"/>
            <p:cNvSpPr/>
            <p:nvPr/>
          </p:nvSpPr>
          <p:spPr>
            <a:xfrm>
              <a:off x="5551920" y="5915880"/>
              <a:ext cx="318600" cy="28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44"/>
                  </a:moveTo>
                  <a:lnTo>
                    <a:pt x="65220" y="119847"/>
                  </a:lnTo>
                  <a:lnTo>
                    <a:pt x="119864" y="0"/>
                  </a:lnTo>
                  <a:lnTo>
                    <a:pt x="0" y="684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702" name="Google Shape;702;p32"/>
            <p:cNvSpPr/>
            <p:nvPr/>
          </p:nvSpPr>
          <p:spPr>
            <a:xfrm>
              <a:off x="7291800" y="4539960"/>
              <a:ext cx="409800" cy="40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94" y="88571"/>
                  </a:moveTo>
                  <a:lnTo>
                    <a:pt x="33005" y="0"/>
                  </a:lnTo>
                  <a:lnTo>
                    <a:pt x="0" y="119894"/>
                  </a:lnTo>
                  <a:lnTo>
                    <a:pt x="119894" y="8857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703" name="Google Shape;703;p32"/>
            <p:cNvSpPr/>
            <p:nvPr/>
          </p:nvSpPr>
          <p:spPr>
            <a:xfrm>
              <a:off x="6920640" y="4184280"/>
              <a:ext cx="346800" cy="3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29" y="0"/>
                  </a:moveTo>
                  <a:lnTo>
                    <a:pt x="0" y="119871"/>
                  </a:lnTo>
                  <a:lnTo>
                    <a:pt x="119875" y="94533"/>
                  </a:lnTo>
                  <a:lnTo>
                    <a:pt x="38629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04" name="Google Shape;704;p32"/>
            <p:cNvSpPr/>
            <p:nvPr/>
          </p:nvSpPr>
          <p:spPr>
            <a:xfrm>
              <a:off x="7306200" y="4213800"/>
              <a:ext cx="279300" cy="27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273"/>
                  </a:moveTo>
                  <a:lnTo>
                    <a:pt x="86134" y="119843"/>
                  </a:lnTo>
                  <a:lnTo>
                    <a:pt x="119845" y="0"/>
                  </a:lnTo>
                  <a:lnTo>
                    <a:pt x="0" y="30273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705" name="Google Shape;705;p32"/>
            <p:cNvSpPr/>
            <p:nvPr/>
          </p:nvSpPr>
          <p:spPr>
            <a:xfrm>
              <a:off x="6768360" y="4393080"/>
              <a:ext cx="585600" cy="59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26" y="34056"/>
                  </a:moveTo>
                  <a:lnTo>
                    <a:pt x="0" y="0"/>
                  </a:lnTo>
                  <a:lnTo>
                    <a:pt x="30165" y="119926"/>
                  </a:lnTo>
                  <a:lnTo>
                    <a:pt x="119926" y="34056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706" name="Google Shape;706;p32"/>
            <p:cNvSpPr/>
            <p:nvPr/>
          </p:nvSpPr>
          <p:spPr>
            <a:xfrm>
              <a:off x="5877360" y="5074200"/>
              <a:ext cx="408300" cy="38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87"/>
                  </a:moveTo>
                  <a:lnTo>
                    <a:pt x="119894" y="99588"/>
                  </a:lnTo>
                  <a:lnTo>
                    <a:pt x="41481" y="0"/>
                  </a:lnTo>
                  <a:lnTo>
                    <a:pt x="0" y="119887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grpSp>
        <p:nvGrpSpPr>
          <p:cNvPr id="707" name="Google Shape;707;p32"/>
          <p:cNvGrpSpPr/>
          <p:nvPr/>
        </p:nvGrpSpPr>
        <p:grpSpPr>
          <a:xfrm>
            <a:off x="7920207" y="4760377"/>
            <a:ext cx="1056899" cy="262230"/>
            <a:chOff x="1449720" y="1451160"/>
            <a:chExt cx="3601020" cy="893460"/>
          </a:xfrm>
        </p:grpSpPr>
        <p:sp>
          <p:nvSpPr>
            <p:cNvPr id="708" name="Google Shape;708;p32"/>
            <p:cNvSpPr/>
            <p:nvPr/>
          </p:nvSpPr>
          <p:spPr>
            <a:xfrm>
              <a:off x="4611960" y="188352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709" name="Google Shape;709;p32"/>
            <p:cNvSpPr/>
            <p:nvPr/>
          </p:nvSpPr>
          <p:spPr>
            <a:xfrm>
              <a:off x="483084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29"/>
                  </a:moveTo>
                  <a:lnTo>
                    <a:pt x="119803" y="59914"/>
                  </a:lnTo>
                  <a:lnTo>
                    <a:pt x="0" y="0"/>
                  </a:lnTo>
                  <a:lnTo>
                    <a:pt x="0" y="11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10" name="Google Shape;710;p32"/>
            <p:cNvSpPr/>
            <p:nvPr/>
          </p:nvSpPr>
          <p:spPr>
            <a:xfrm>
              <a:off x="4611960" y="163044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711" name="Google Shape;711;p32"/>
            <p:cNvSpPr/>
            <p:nvPr/>
          </p:nvSpPr>
          <p:spPr>
            <a:xfrm>
              <a:off x="461196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3" y="119829"/>
                  </a:lnTo>
                  <a:lnTo>
                    <a:pt x="119803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712" name="Google Shape;712;p32"/>
            <p:cNvSpPr/>
            <p:nvPr/>
          </p:nvSpPr>
          <p:spPr>
            <a:xfrm>
              <a:off x="144972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32"/>
            <p:cNvSpPr/>
            <p:nvPr/>
          </p:nvSpPr>
          <p:spPr>
            <a:xfrm>
              <a:off x="1852200" y="1644120"/>
              <a:ext cx="4110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32" y="0"/>
                  </a:moveTo>
                  <a:lnTo>
                    <a:pt x="54746" y="74121"/>
                  </a:lnTo>
                  <a:lnTo>
                    <a:pt x="64833" y="74121"/>
                  </a:lnTo>
                  <a:lnTo>
                    <a:pt x="102661" y="0"/>
                  </a:lnTo>
                  <a:lnTo>
                    <a:pt x="119894" y="0"/>
                  </a:lnTo>
                  <a:lnTo>
                    <a:pt x="58949" y="119938"/>
                  </a:lnTo>
                  <a:lnTo>
                    <a:pt x="42031" y="119938"/>
                  </a:lnTo>
                  <a:lnTo>
                    <a:pt x="60945" y="82754"/>
                  </a:lnTo>
                  <a:lnTo>
                    <a:pt x="41506" y="82754"/>
                  </a:lnTo>
                  <a:lnTo>
                    <a:pt x="0" y="0"/>
                  </a:lnTo>
                  <a:lnTo>
                    <a:pt x="1723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714" name="Google Shape;714;p32"/>
            <p:cNvSpPr/>
            <p:nvPr/>
          </p:nvSpPr>
          <p:spPr>
            <a:xfrm>
              <a:off x="230796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32"/>
            <p:cNvSpPr/>
            <p:nvPr/>
          </p:nvSpPr>
          <p:spPr>
            <a:xfrm>
              <a:off x="2717280" y="1492560"/>
              <a:ext cx="3000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860" y="37679"/>
                  </a:moveTo>
                  <a:lnTo>
                    <a:pt x="51860" y="82052"/>
                  </a:lnTo>
                  <a:cubicBezTo>
                    <a:pt x="51860" y="104539"/>
                    <a:pt x="54885" y="110295"/>
                    <a:pt x="82833" y="110295"/>
                  </a:cubicBezTo>
                  <a:cubicBezTo>
                    <a:pt x="93637" y="110295"/>
                    <a:pt x="118415" y="109023"/>
                    <a:pt x="118415" y="109023"/>
                  </a:cubicBezTo>
                  <a:lnTo>
                    <a:pt x="119855" y="118192"/>
                  </a:lnTo>
                  <a:cubicBezTo>
                    <a:pt x="94357" y="119933"/>
                    <a:pt x="80816" y="119933"/>
                    <a:pt x="80816" y="119933"/>
                  </a:cubicBezTo>
                  <a:cubicBezTo>
                    <a:pt x="42496" y="119933"/>
                    <a:pt x="28667" y="113307"/>
                    <a:pt x="28667" y="87473"/>
                  </a:cubicBezTo>
                  <a:lnTo>
                    <a:pt x="28667" y="37679"/>
                  </a:lnTo>
                  <a:lnTo>
                    <a:pt x="0" y="37679"/>
                  </a:lnTo>
                  <a:lnTo>
                    <a:pt x="0" y="28176"/>
                  </a:lnTo>
                  <a:lnTo>
                    <a:pt x="28667" y="28176"/>
                  </a:lnTo>
                  <a:lnTo>
                    <a:pt x="28667" y="0"/>
                  </a:lnTo>
                  <a:lnTo>
                    <a:pt x="51860" y="0"/>
                  </a:lnTo>
                  <a:lnTo>
                    <a:pt x="51860" y="28176"/>
                  </a:lnTo>
                  <a:lnTo>
                    <a:pt x="116398" y="28176"/>
                  </a:lnTo>
                  <a:lnTo>
                    <a:pt x="116398" y="37679"/>
                  </a:lnTo>
                  <a:lnTo>
                    <a:pt x="51860" y="376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32"/>
            <p:cNvSpPr/>
            <p:nvPr/>
          </p:nvSpPr>
          <p:spPr>
            <a:xfrm>
              <a:off x="3079440" y="1451160"/>
              <a:ext cx="57600" cy="6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94"/>
                  </a:moveTo>
                  <a:lnTo>
                    <a:pt x="119250" y="34294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94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36"/>
                  </a:lnTo>
                  <a:lnTo>
                    <a:pt x="0" y="1283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717" name="Google Shape;717;p32"/>
            <p:cNvSpPr/>
            <p:nvPr/>
          </p:nvSpPr>
          <p:spPr>
            <a:xfrm>
              <a:off x="3261960" y="1634400"/>
              <a:ext cx="666600" cy="49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4"/>
                  </a:lnTo>
                  <a:lnTo>
                    <a:pt x="10237" y="2364"/>
                  </a:lnTo>
                  <a:lnTo>
                    <a:pt x="10237" y="11036"/>
                  </a:lnTo>
                  <a:cubicBezTo>
                    <a:pt x="23455" y="0"/>
                    <a:pt x="36868" y="0"/>
                    <a:pt x="36868" y="0"/>
                  </a:cubicBezTo>
                  <a:cubicBezTo>
                    <a:pt x="48855" y="0"/>
                    <a:pt x="55269" y="3766"/>
                    <a:pt x="59611" y="12437"/>
                  </a:cubicBezTo>
                  <a:cubicBezTo>
                    <a:pt x="74967" y="0"/>
                    <a:pt x="90907" y="0"/>
                    <a:pt x="90907" y="0"/>
                  </a:cubicBezTo>
                  <a:cubicBezTo>
                    <a:pt x="114557" y="0"/>
                    <a:pt x="119935" y="14540"/>
                    <a:pt x="119935" y="58072"/>
                  </a:cubicBezTo>
                  <a:lnTo>
                    <a:pt x="119935" y="119912"/>
                  </a:lnTo>
                  <a:lnTo>
                    <a:pt x="109697" y="119912"/>
                  </a:lnTo>
                  <a:lnTo>
                    <a:pt x="109697" y="58773"/>
                  </a:lnTo>
                  <a:cubicBezTo>
                    <a:pt x="109697" y="24175"/>
                    <a:pt x="106911" y="12700"/>
                    <a:pt x="89740" y="12700"/>
                  </a:cubicBezTo>
                  <a:cubicBezTo>
                    <a:pt x="75485" y="12700"/>
                    <a:pt x="63304" y="22598"/>
                    <a:pt x="63304" y="22598"/>
                  </a:cubicBezTo>
                  <a:cubicBezTo>
                    <a:pt x="65183" y="29167"/>
                    <a:pt x="65896" y="43270"/>
                    <a:pt x="65896" y="58773"/>
                  </a:cubicBezTo>
                  <a:lnTo>
                    <a:pt x="65896" y="119912"/>
                  </a:lnTo>
                  <a:lnTo>
                    <a:pt x="55464" y="119912"/>
                  </a:lnTo>
                  <a:lnTo>
                    <a:pt x="55464" y="59211"/>
                  </a:lnTo>
                  <a:cubicBezTo>
                    <a:pt x="55464" y="24000"/>
                    <a:pt x="52678" y="12700"/>
                    <a:pt x="35637" y="12700"/>
                  </a:cubicBezTo>
                  <a:cubicBezTo>
                    <a:pt x="22095" y="12700"/>
                    <a:pt x="10237" y="22598"/>
                    <a:pt x="10237" y="22598"/>
                  </a:cubicBezTo>
                  <a:lnTo>
                    <a:pt x="10237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32"/>
            <p:cNvSpPr/>
            <p:nvPr/>
          </p:nvSpPr>
          <p:spPr>
            <a:xfrm>
              <a:off x="4027680" y="1634400"/>
              <a:ext cx="390000" cy="50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49" y="54201"/>
                  </a:moveTo>
                  <a:cubicBezTo>
                    <a:pt x="102049" y="23020"/>
                    <a:pt x="89196" y="12025"/>
                    <a:pt x="61274" y="12025"/>
                  </a:cubicBezTo>
                  <a:cubicBezTo>
                    <a:pt x="34238" y="12025"/>
                    <a:pt x="18171" y="23536"/>
                    <a:pt x="18171" y="54201"/>
                  </a:cubicBezTo>
                  <a:lnTo>
                    <a:pt x="102049" y="54201"/>
                  </a:lnTo>
                  <a:moveTo>
                    <a:pt x="113905" y="105311"/>
                  </a:moveTo>
                  <a:lnTo>
                    <a:pt x="114459" y="116649"/>
                  </a:lnTo>
                  <a:cubicBezTo>
                    <a:pt x="80886" y="119914"/>
                    <a:pt x="57728" y="119914"/>
                    <a:pt x="57728" y="119914"/>
                  </a:cubicBezTo>
                  <a:cubicBezTo>
                    <a:pt x="13407" y="119656"/>
                    <a:pt x="0" y="98869"/>
                    <a:pt x="0" y="60386"/>
                  </a:cubicBezTo>
                  <a:cubicBezTo>
                    <a:pt x="0" y="15891"/>
                    <a:pt x="24930" y="0"/>
                    <a:pt x="61274" y="0"/>
                  </a:cubicBezTo>
                  <a:cubicBezTo>
                    <a:pt x="99612" y="0"/>
                    <a:pt x="119889" y="15891"/>
                    <a:pt x="119889" y="54631"/>
                  </a:cubicBezTo>
                  <a:lnTo>
                    <a:pt x="119224" y="65712"/>
                  </a:lnTo>
                  <a:lnTo>
                    <a:pt x="18171" y="65712"/>
                  </a:lnTo>
                  <a:cubicBezTo>
                    <a:pt x="18171" y="92942"/>
                    <a:pt x="28254" y="107458"/>
                    <a:pt x="59501" y="107458"/>
                  </a:cubicBezTo>
                  <a:cubicBezTo>
                    <a:pt x="81218" y="107458"/>
                    <a:pt x="113905" y="105311"/>
                    <a:pt x="113905" y="1053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to kolonner m. afskåret bund-streamer">
  <p:cSld name="TITLE_AND_TWO_COLUMNS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0" name="Google Shape;720;p33"/>
          <p:cNvGrpSpPr/>
          <p:nvPr/>
        </p:nvGrpSpPr>
        <p:grpSpPr>
          <a:xfrm>
            <a:off x="126832" y="4133399"/>
            <a:ext cx="1109665" cy="1039900"/>
            <a:chOff x="5551920" y="4184280"/>
            <a:chExt cx="2149680" cy="2015700"/>
          </a:xfrm>
        </p:grpSpPr>
        <p:sp>
          <p:nvSpPr>
            <p:cNvPr id="721" name="Google Shape;721;p33"/>
            <p:cNvSpPr/>
            <p:nvPr/>
          </p:nvSpPr>
          <p:spPr>
            <a:xfrm>
              <a:off x="7338960" y="5441760"/>
              <a:ext cx="214200" cy="2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678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678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722" name="Google Shape;722;p33"/>
            <p:cNvSpPr/>
            <p:nvPr/>
          </p:nvSpPr>
          <p:spPr>
            <a:xfrm>
              <a:off x="5963040" y="5606280"/>
              <a:ext cx="2142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764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764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23" name="Google Shape;723;p33"/>
            <p:cNvSpPr/>
            <p:nvPr/>
          </p:nvSpPr>
          <p:spPr>
            <a:xfrm>
              <a:off x="6380280" y="5429160"/>
              <a:ext cx="522300" cy="48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7" y="0"/>
                  </a:moveTo>
                  <a:lnTo>
                    <a:pt x="0" y="17206"/>
                  </a:lnTo>
                  <a:lnTo>
                    <a:pt x="73852" y="119911"/>
                  </a:lnTo>
                  <a:lnTo>
                    <a:pt x="119917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724" name="Google Shape;724;p33"/>
            <p:cNvSpPr/>
            <p:nvPr/>
          </p:nvSpPr>
          <p:spPr>
            <a:xfrm>
              <a:off x="6259680" y="5672520"/>
              <a:ext cx="352500" cy="3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7" y="10281"/>
                  </a:moveTo>
                  <a:lnTo>
                    <a:pt x="0" y="0"/>
                  </a:lnTo>
                  <a:lnTo>
                    <a:pt x="51971" y="119864"/>
                  </a:lnTo>
                  <a:lnTo>
                    <a:pt x="119877" y="10281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25" name="Google Shape;725;p33"/>
            <p:cNvSpPr/>
            <p:nvPr/>
          </p:nvSpPr>
          <p:spPr>
            <a:xfrm>
              <a:off x="6899760" y="4983480"/>
              <a:ext cx="454200" cy="45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4" y="0"/>
                  </a:moveTo>
                  <a:lnTo>
                    <a:pt x="0" y="31093"/>
                  </a:lnTo>
                  <a:lnTo>
                    <a:pt x="85293" y="119904"/>
                  </a:lnTo>
                  <a:lnTo>
                    <a:pt x="11990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26" name="Google Shape;726;p33"/>
            <p:cNvSpPr/>
            <p:nvPr/>
          </p:nvSpPr>
          <p:spPr>
            <a:xfrm>
              <a:off x="6918120" y="5526720"/>
              <a:ext cx="461100" cy="40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6" y="119892"/>
                  </a:moveTo>
                  <a:lnTo>
                    <a:pt x="61920" y="0"/>
                  </a:lnTo>
                  <a:lnTo>
                    <a:pt x="0" y="117323"/>
                  </a:lnTo>
                  <a:lnTo>
                    <a:pt x="119906" y="119892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727" name="Google Shape;727;p33"/>
            <p:cNvSpPr/>
            <p:nvPr/>
          </p:nvSpPr>
          <p:spPr>
            <a:xfrm>
              <a:off x="5763240" y="5350680"/>
              <a:ext cx="399900" cy="45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60" y="119905"/>
                  </a:moveTo>
                  <a:lnTo>
                    <a:pt x="119891" y="58253"/>
                  </a:lnTo>
                  <a:lnTo>
                    <a:pt x="0" y="0"/>
                  </a:lnTo>
                  <a:lnTo>
                    <a:pt x="2160" y="11990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728" name="Google Shape;728;p33"/>
            <p:cNvSpPr/>
            <p:nvPr/>
          </p:nvSpPr>
          <p:spPr>
            <a:xfrm>
              <a:off x="6402960" y="4947480"/>
              <a:ext cx="456000" cy="41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0670" y="119895"/>
                  </a:moveTo>
                  <a:lnTo>
                    <a:pt x="119905" y="11656"/>
                  </a:lnTo>
                  <a:lnTo>
                    <a:pt x="0" y="0"/>
                  </a:lnTo>
                  <a:lnTo>
                    <a:pt x="50670" y="11989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729" name="Google Shape;729;p33"/>
            <p:cNvSpPr/>
            <p:nvPr/>
          </p:nvSpPr>
          <p:spPr>
            <a:xfrm>
              <a:off x="5551920" y="5915880"/>
              <a:ext cx="318600" cy="28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44"/>
                  </a:moveTo>
                  <a:lnTo>
                    <a:pt x="65220" y="119847"/>
                  </a:lnTo>
                  <a:lnTo>
                    <a:pt x="119864" y="0"/>
                  </a:lnTo>
                  <a:lnTo>
                    <a:pt x="0" y="684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730" name="Google Shape;730;p33"/>
            <p:cNvSpPr/>
            <p:nvPr/>
          </p:nvSpPr>
          <p:spPr>
            <a:xfrm>
              <a:off x="7291800" y="4539960"/>
              <a:ext cx="409800" cy="40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94" y="88571"/>
                  </a:moveTo>
                  <a:lnTo>
                    <a:pt x="33005" y="0"/>
                  </a:lnTo>
                  <a:lnTo>
                    <a:pt x="0" y="119894"/>
                  </a:lnTo>
                  <a:lnTo>
                    <a:pt x="119894" y="8857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731" name="Google Shape;731;p33"/>
            <p:cNvSpPr/>
            <p:nvPr/>
          </p:nvSpPr>
          <p:spPr>
            <a:xfrm>
              <a:off x="6920640" y="4184280"/>
              <a:ext cx="346800" cy="3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29" y="0"/>
                  </a:moveTo>
                  <a:lnTo>
                    <a:pt x="0" y="119871"/>
                  </a:lnTo>
                  <a:lnTo>
                    <a:pt x="119875" y="94533"/>
                  </a:lnTo>
                  <a:lnTo>
                    <a:pt x="38629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32" name="Google Shape;732;p33"/>
            <p:cNvSpPr/>
            <p:nvPr/>
          </p:nvSpPr>
          <p:spPr>
            <a:xfrm>
              <a:off x="7306200" y="4213800"/>
              <a:ext cx="279300" cy="27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273"/>
                  </a:moveTo>
                  <a:lnTo>
                    <a:pt x="86134" y="119843"/>
                  </a:lnTo>
                  <a:lnTo>
                    <a:pt x="119845" y="0"/>
                  </a:lnTo>
                  <a:lnTo>
                    <a:pt x="0" y="30273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733" name="Google Shape;733;p33"/>
            <p:cNvSpPr/>
            <p:nvPr/>
          </p:nvSpPr>
          <p:spPr>
            <a:xfrm>
              <a:off x="6768360" y="4393080"/>
              <a:ext cx="585600" cy="59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26" y="34056"/>
                  </a:moveTo>
                  <a:lnTo>
                    <a:pt x="0" y="0"/>
                  </a:lnTo>
                  <a:lnTo>
                    <a:pt x="30165" y="119926"/>
                  </a:lnTo>
                  <a:lnTo>
                    <a:pt x="119926" y="34056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734" name="Google Shape;734;p33"/>
            <p:cNvSpPr/>
            <p:nvPr/>
          </p:nvSpPr>
          <p:spPr>
            <a:xfrm>
              <a:off x="5877360" y="5074200"/>
              <a:ext cx="408300" cy="38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87"/>
                  </a:moveTo>
                  <a:lnTo>
                    <a:pt x="119894" y="99588"/>
                  </a:lnTo>
                  <a:lnTo>
                    <a:pt x="41481" y="0"/>
                  </a:lnTo>
                  <a:lnTo>
                    <a:pt x="0" y="119887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sp>
        <p:nvSpPr>
          <p:cNvPr id="735" name="Google Shape;735;p33"/>
          <p:cNvSpPr/>
          <p:nvPr/>
        </p:nvSpPr>
        <p:spPr>
          <a:xfrm>
            <a:off x="50" y="0"/>
            <a:ext cx="9144000" cy="463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6" name="Google Shape;736;p33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737" name="Google Shape;73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sp>
        <p:nvSpPr>
          <p:cNvPr id="738" name="Google Shape;738;p33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4152300" cy="37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 sz="14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●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●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739" name="Google Shape;739;p33"/>
          <p:cNvSpPr txBox="1">
            <a:spLocks noGrp="1"/>
          </p:cNvSpPr>
          <p:nvPr>
            <p:ph type="body" idx="2"/>
          </p:nvPr>
        </p:nvSpPr>
        <p:spPr>
          <a:xfrm>
            <a:off x="4680000" y="923875"/>
            <a:ext cx="4152300" cy="37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 sz="14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●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●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grpSp>
        <p:nvGrpSpPr>
          <p:cNvPr id="740" name="Google Shape;740;p33"/>
          <p:cNvGrpSpPr/>
          <p:nvPr/>
        </p:nvGrpSpPr>
        <p:grpSpPr>
          <a:xfrm>
            <a:off x="7920207" y="4760377"/>
            <a:ext cx="1056899" cy="262230"/>
            <a:chOff x="1449720" y="1451160"/>
            <a:chExt cx="3601020" cy="893460"/>
          </a:xfrm>
        </p:grpSpPr>
        <p:sp>
          <p:nvSpPr>
            <p:cNvPr id="741" name="Google Shape;741;p33"/>
            <p:cNvSpPr/>
            <p:nvPr/>
          </p:nvSpPr>
          <p:spPr>
            <a:xfrm>
              <a:off x="4611960" y="188352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742" name="Google Shape;742;p33"/>
            <p:cNvSpPr/>
            <p:nvPr/>
          </p:nvSpPr>
          <p:spPr>
            <a:xfrm>
              <a:off x="483084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29"/>
                  </a:moveTo>
                  <a:lnTo>
                    <a:pt x="119803" y="59914"/>
                  </a:lnTo>
                  <a:lnTo>
                    <a:pt x="0" y="0"/>
                  </a:lnTo>
                  <a:lnTo>
                    <a:pt x="0" y="11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43" name="Google Shape;743;p33"/>
            <p:cNvSpPr/>
            <p:nvPr/>
          </p:nvSpPr>
          <p:spPr>
            <a:xfrm>
              <a:off x="4611960" y="163044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744" name="Google Shape;744;p33"/>
            <p:cNvSpPr/>
            <p:nvPr/>
          </p:nvSpPr>
          <p:spPr>
            <a:xfrm>
              <a:off x="461196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3" y="119829"/>
                  </a:lnTo>
                  <a:lnTo>
                    <a:pt x="119803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745" name="Google Shape;745;p33"/>
            <p:cNvSpPr/>
            <p:nvPr/>
          </p:nvSpPr>
          <p:spPr>
            <a:xfrm>
              <a:off x="144972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33"/>
            <p:cNvSpPr/>
            <p:nvPr/>
          </p:nvSpPr>
          <p:spPr>
            <a:xfrm>
              <a:off x="1852200" y="1644120"/>
              <a:ext cx="4110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32" y="0"/>
                  </a:moveTo>
                  <a:lnTo>
                    <a:pt x="54746" y="74121"/>
                  </a:lnTo>
                  <a:lnTo>
                    <a:pt x="64833" y="74121"/>
                  </a:lnTo>
                  <a:lnTo>
                    <a:pt x="102661" y="0"/>
                  </a:lnTo>
                  <a:lnTo>
                    <a:pt x="119894" y="0"/>
                  </a:lnTo>
                  <a:lnTo>
                    <a:pt x="58949" y="119938"/>
                  </a:lnTo>
                  <a:lnTo>
                    <a:pt x="42031" y="119938"/>
                  </a:lnTo>
                  <a:lnTo>
                    <a:pt x="60945" y="82754"/>
                  </a:lnTo>
                  <a:lnTo>
                    <a:pt x="41506" y="82754"/>
                  </a:lnTo>
                  <a:lnTo>
                    <a:pt x="0" y="0"/>
                  </a:lnTo>
                  <a:lnTo>
                    <a:pt x="1723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747" name="Google Shape;747;p33"/>
            <p:cNvSpPr/>
            <p:nvPr/>
          </p:nvSpPr>
          <p:spPr>
            <a:xfrm>
              <a:off x="230796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33"/>
            <p:cNvSpPr/>
            <p:nvPr/>
          </p:nvSpPr>
          <p:spPr>
            <a:xfrm>
              <a:off x="2717280" y="1492560"/>
              <a:ext cx="3000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860" y="37679"/>
                  </a:moveTo>
                  <a:lnTo>
                    <a:pt x="51860" y="82052"/>
                  </a:lnTo>
                  <a:cubicBezTo>
                    <a:pt x="51860" y="104539"/>
                    <a:pt x="54885" y="110295"/>
                    <a:pt x="82833" y="110295"/>
                  </a:cubicBezTo>
                  <a:cubicBezTo>
                    <a:pt x="93637" y="110295"/>
                    <a:pt x="118415" y="109023"/>
                    <a:pt x="118415" y="109023"/>
                  </a:cubicBezTo>
                  <a:lnTo>
                    <a:pt x="119855" y="118192"/>
                  </a:lnTo>
                  <a:cubicBezTo>
                    <a:pt x="94357" y="119933"/>
                    <a:pt x="80816" y="119933"/>
                    <a:pt x="80816" y="119933"/>
                  </a:cubicBezTo>
                  <a:cubicBezTo>
                    <a:pt x="42496" y="119933"/>
                    <a:pt x="28667" y="113307"/>
                    <a:pt x="28667" y="87473"/>
                  </a:cubicBezTo>
                  <a:lnTo>
                    <a:pt x="28667" y="37679"/>
                  </a:lnTo>
                  <a:lnTo>
                    <a:pt x="0" y="37679"/>
                  </a:lnTo>
                  <a:lnTo>
                    <a:pt x="0" y="28176"/>
                  </a:lnTo>
                  <a:lnTo>
                    <a:pt x="28667" y="28176"/>
                  </a:lnTo>
                  <a:lnTo>
                    <a:pt x="28667" y="0"/>
                  </a:lnTo>
                  <a:lnTo>
                    <a:pt x="51860" y="0"/>
                  </a:lnTo>
                  <a:lnTo>
                    <a:pt x="51860" y="28176"/>
                  </a:lnTo>
                  <a:lnTo>
                    <a:pt x="116398" y="28176"/>
                  </a:lnTo>
                  <a:lnTo>
                    <a:pt x="116398" y="37679"/>
                  </a:lnTo>
                  <a:lnTo>
                    <a:pt x="51860" y="376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33"/>
            <p:cNvSpPr/>
            <p:nvPr/>
          </p:nvSpPr>
          <p:spPr>
            <a:xfrm>
              <a:off x="3079440" y="1451160"/>
              <a:ext cx="57600" cy="6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94"/>
                  </a:moveTo>
                  <a:lnTo>
                    <a:pt x="119250" y="34294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94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36"/>
                  </a:lnTo>
                  <a:lnTo>
                    <a:pt x="0" y="1283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750" name="Google Shape;750;p33"/>
            <p:cNvSpPr/>
            <p:nvPr/>
          </p:nvSpPr>
          <p:spPr>
            <a:xfrm>
              <a:off x="3261960" y="1634400"/>
              <a:ext cx="666600" cy="49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4"/>
                  </a:lnTo>
                  <a:lnTo>
                    <a:pt x="10237" y="2364"/>
                  </a:lnTo>
                  <a:lnTo>
                    <a:pt x="10237" y="11036"/>
                  </a:lnTo>
                  <a:cubicBezTo>
                    <a:pt x="23455" y="0"/>
                    <a:pt x="36868" y="0"/>
                    <a:pt x="36868" y="0"/>
                  </a:cubicBezTo>
                  <a:cubicBezTo>
                    <a:pt x="48855" y="0"/>
                    <a:pt x="55269" y="3766"/>
                    <a:pt x="59611" y="12437"/>
                  </a:cubicBezTo>
                  <a:cubicBezTo>
                    <a:pt x="74967" y="0"/>
                    <a:pt x="90907" y="0"/>
                    <a:pt x="90907" y="0"/>
                  </a:cubicBezTo>
                  <a:cubicBezTo>
                    <a:pt x="114557" y="0"/>
                    <a:pt x="119935" y="14540"/>
                    <a:pt x="119935" y="58072"/>
                  </a:cubicBezTo>
                  <a:lnTo>
                    <a:pt x="119935" y="119912"/>
                  </a:lnTo>
                  <a:lnTo>
                    <a:pt x="109697" y="119912"/>
                  </a:lnTo>
                  <a:lnTo>
                    <a:pt x="109697" y="58773"/>
                  </a:lnTo>
                  <a:cubicBezTo>
                    <a:pt x="109697" y="24175"/>
                    <a:pt x="106911" y="12700"/>
                    <a:pt x="89740" y="12700"/>
                  </a:cubicBezTo>
                  <a:cubicBezTo>
                    <a:pt x="75485" y="12700"/>
                    <a:pt x="63304" y="22598"/>
                    <a:pt x="63304" y="22598"/>
                  </a:cubicBezTo>
                  <a:cubicBezTo>
                    <a:pt x="65183" y="29167"/>
                    <a:pt x="65896" y="43270"/>
                    <a:pt x="65896" y="58773"/>
                  </a:cubicBezTo>
                  <a:lnTo>
                    <a:pt x="65896" y="119912"/>
                  </a:lnTo>
                  <a:lnTo>
                    <a:pt x="55464" y="119912"/>
                  </a:lnTo>
                  <a:lnTo>
                    <a:pt x="55464" y="59211"/>
                  </a:lnTo>
                  <a:cubicBezTo>
                    <a:pt x="55464" y="24000"/>
                    <a:pt x="52678" y="12700"/>
                    <a:pt x="35637" y="12700"/>
                  </a:cubicBezTo>
                  <a:cubicBezTo>
                    <a:pt x="22095" y="12700"/>
                    <a:pt x="10237" y="22598"/>
                    <a:pt x="10237" y="22598"/>
                  </a:cubicBezTo>
                  <a:lnTo>
                    <a:pt x="10237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33"/>
            <p:cNvSpPr/>
            <p:nvPr/>
          </p:nvSpPr>
          <p:spPr>
            <a:xfrm>
              <a:off x="4027680" y="1634400"/>
              <a:ext cx="390000" cy="50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49" y="54201"/>
                  </a:moveTo>
                  <a:cubicBezTo>
                    <a:pt x="102049" y="23020"/>
                    <a:pt x="89196" y="12025"/>
                    <a:pt x="61274" y="12025"/>
                  </a:cubicBezTo>
                  <a:cubicBezTo>
                    <a:pt x="34238" y="12025"/>
                    <a:pt x="18171" y="23536"/>
                    <a:pt x="18171" y="54201"/>
                  </a:cubicBezTo>
                  <a:lnTo>
                    <a:pt x="102049" y="54201"/>
                  </a:lnTo>
                  <a:moveTo>
                    <a:pt x="113905" y="105311"/>
                  </a:moveTo>
                  <a:lnTo>
                    <a:pt x="114459" y="116649"/>
                  </a:lnTo>
                  <a:cubicBezTo>
                    <a:pt x="80886" y="119914"/>
                    <a:pt x="57728" y="119914"/>
                    <a:pt x="57728" y="119914"/>
                  </a:cubicBezTo>
                  <a:cubicBezTo>
                    <a:pt x="13407" y="119656"/>
                    <a:pt x="0" y="98869"/>
                    <a:pt x="0" y="60386"/>
                  </a:cubicBezTo>
                  <a:cubicBezTo>
                    <a:pt x="0" y="15891"/>
                    <a:pt x="24930" y="0"/>
                    <a:pt x="61274" y="0"/>
                  </a:cubicBezTo>
                  <a:cubicBezTo>
                    <a:pt x="99612" y="0"/>
                    <a:pt x="119889" y="15891"/>
                    <a:pt x="119889" y="54631"/>
                  </a:cubicBezTo>
                  <a:lnTo>
                    <a:pt x="119224" y="65712"/>
                  </a:lnTo>
                  <a:lnTo>
                    <a:pt x="18171" y="65712"/>
                  </a:lnTo>
                  <a:cubicBezTo>
                    <a:pt x="18171" y="92942"/>
                    <a:pt x="28254" y="107458"/>
                    <a:pt x="59501" y="107458"/>
                  </a:cubicBezTo>
                  <a:cubicBezTo>
                    <a:pt x="81218" y="107458"/>
                    <a:pt x="113905" y="105311"/>
                    <a:pt x="113905" y="1053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n titel m. top-højre logo" type="titleOnly">
  <p:cSld name="TITLE_ONLY"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34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754" name="Google Shape;754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755" name="Google Shape;755;p34"/>
          <p:cNvGrpSpPr/>
          <p:nvPr/>
        </p:nvGrpSpPr>
        <p:grpSpPr>
          <a:xfrm>
            <a:off x="7837594" y="-23678"/>
            <a:ext cx="1317820" cy="669206"/>
            <a:chOff x="7314840" y="108720"/>
            <a:chExt cx="2681220" cy="1300440"/>
          </a:xfrm>
        </p:grpSpPr>
        <p:sp>
          <p:nvSpPr>
            <p:cNvPr id="756" name="Google Shape;756;p34"/>
            <p:cNvSpPr/>
            <p:nvPr/>
          </p:nvSpPr>
          <p:spPr>
            <a:xfrm>
              <a:off x="9248400" y="388440"/>
              <a:ext cx="231600" cy="23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13" y="0"/>
                  </a:moveTo>
                  <a:lnTo>
                    <a:pt x="0" y="37760"/>
                  </a:lnTo>
                  <a:lnTo>
                    <a:pt x="93685" y="119818"/>
                  </a:lnTo>
                  <a:lnTo>
                    <a:pt x="119813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757" name="Google Shape;757;p34"/>
            <p:cNvSpPr/>
            <p:nvPr/>
          </p:nvSpPr>
          <p:spPr>
            <a:xfrm>
              <a:off x="9363960" y="108720"/>
              <a:ext cx="2121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9823"/>
                  </a:lnTo>
                  <a:lnTo>
                    <a:pt x="119796" y="59823"/>
                  </a:lnTo>
                  <a:lnTo>
                    <a:pt x="0" y="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758" name="Google Shape;758;p34"/>
            <p:cNvSpPr/>
            <p:nvPr/>
          </p:nvSpPr>
          <p:spPr>
            <a:xfrm>
              <a:off x="9380160" y="495720"/>
              <a:ext cx="239400" cy="24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23278" y="119826"/>
                  </a:lnTo>
                  <a:lnTo>
                    <a:pt x="119819" y="40404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59" name="Google Shape;759;p34"/>
            <p:cNvSpPr/>
            <p:nvPr/>
          </p:nvSpPr>
          <p:spPr>
            <a:xfrm>
              <a:off x="9536400" y="382680"/>
              <a:ext cx="267000" cy="22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08"/>
                  </a:moveTo>
                  <a:lnTo>
                    <a:pt x="119838" y="105095"/>
                  </a:lnTo>
                  <a:lnTo>
                    <a:pt x="50134" y="0"/>
                  </a:lnTo>
                  <a:lnTo>
                    <a:pt x="0" y="119808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760" name="Google Shape;760;p34"/>
            <p:cNvSpPr/>
            <p:nvPr/>
          </p:nvSpPr>
          <p:spPr>
            <a:xfrm>
              <a:off x="9680760" y="230760"/>
              <a:ext cx="315300" cy="31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6712" y="119863"/>
                  </a:moveTo>
                  <a:lnTo>
                    <a:pt x="119863" y="44332"/>
                  </a:lnTo>
                  <a:lnTo>
                    <a:pt x="119863" y="44332"/>
                  </a:lnTo>
                  <a:lnTo>
                    <a:pt x="0" y="0"/>
                  </a:lnTo>
                  <a:lnTo>
                    <a:pt x="16712" y="119863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761" name="Google Shape;761;p34"/>
            <p:cNvSpPr/>
            <p:nvPr/>
          </p:nvSpPr>
          <p:spPr>
            <a:xfrm>
              <a:off x="9416520" y="855000"/>
              <a:ext cx="176400" cy="178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30122" y="119757"/>
                  </a:lnTo>
                  <a:lnTo>
                    <a:pt x="119755" y="34181"/>
                  </a:lnTo>
                  <a:lnTo>
                    <a:pt x="0" y="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762" name="Google Shape;762;p34"/>
            <p:cNvSpPr/>
            <p:nvPr/>
          </p:nvSpPr>
          <p:spPr>
            <a:xfrm>
              <a:off x="9169920" y="293400"/>
              <a:ext cx="118200" cy="12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6097" y="119660"/>
                  </a:lnTo>
                  <a:lnTo>
                    <a:pt x="119634" y="46912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63" name="Google Shape;763;p34"/>
            <p:cNvSpPr/>
            <p:nvPr/>
          </p:nvSpPr>
          <p:spPr>
            <a:xfrm>
              <a:off x="9536400" y="638640"/>
              <a:ext cx="87600" cy="9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506" y="0"/>
                  </a:moveTo>
                  <a:lnTo>
                    <a:pt x="0" y="43424"/>
                  </a:lnTo>
                  <a:lnTo>
                    <a:pt x="99259" y="119533"/>
                  </a:lnTo>
                  <a:lnTo>
                    <a:pt x="119506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64" name="Google Shape;764;p34"/>
            <p:cNvSpPr/>
            <p:nvPr/>
          </p:nvSpPr>
          <p:spPr>
            <a:xfrm>
              <a:off x="9495360" y="709200"/>
              <a:ext cx="194400" cy="209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93"/>
                  </a:moveTo>
                  <a:lnTo>
                    <a:pt x="119777" y="72164"/>
                  </a:lnTo>
                  <a:lnTo>
                    <a:pt x="15777" y="0"/>
                  </a:lnTo>
                  <a:lnTo>
                    <a:pt x="0" y="119793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765" name="Google Shape;765;p34"/>
            <p:cNvSpPr/>
            <p:nvPr/>
          </p:nvSpPr>
          <p:spPr>
            <a:xfrm>
              <a:off x="9122040" y="114516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657" y="59702"/>
                  </a:moveTo>
                  <a:lnTo>
                    <a:pt x="0" y="0"/>
                  </a:lnTo>
                  <a:lnTo>
                    <a:pt x="0" y="119702"/>
                  </a:lnTo>
                  <a:lnTo>
                    <a:pt x="119657" y="59702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766" name="Google Shape;766;p34"/>
            <p:cNvSpPr/>
            <p:nvPr/>
          </p:nvSpPr>
          <p:spPr>
            <a:xfrm>
              <a:off x="9247320" y="1073160"/>
              <a:ext cx="125700" cy="14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02"/>
                  </a:moveTo>
                  <a:lnTo>
                    <a:pt x="119656" y="59851"/>
                  </a:lnTo>
                  <a:lnTo>
                    <a:pt x="0" y="0"/>
                  </a:lnTo>
                  <a:lnTo>
                    <a:pt x="0" y="119702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67" name="Google Shape;767;p34"/>
            <p:cNvSpPr/>
            <p:nvPr/>
          </p:nvSpPr>
          <p:spPr>
            <a:xfrm>
              <a:off x="9122040" y="100044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657" y="60000"/>
                  </a:moveTo>
                  <a:lnTo>
                    <a:pt x="0" y="0"/>
                  </a:lnTo>
                  <a:lnTo>
                    <a:pt x="0" y="119702"/>
                  </a:lnTo>
                  <a:lnTo>
                    <a:pt x="119657" y="60000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768" name="Google Shape;768;p34"/>
            <p:cNvSpPr/>
            <p:nvPr/>
          </p:nvSpPr>
          <p:spPr>
            <a:xfrm>
              <a:off x="9122040" y="1073160"/>
              <a:ext cx="126000" cy="14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851"/>
                  </a:moveTo>
                  <a:lnTo>
                    <a:pt x="119657" y="119702"/>
                  </a:lnTo>
                  <a:lnTo>
                    <a:pt x="119657" y="0"/>
                  </a:lnTo>
                  <a:lnTo>
                    <a:pt x="0" y="5985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769" name="Google Shape;769;p34"/>
            <p:cNvSpPr/>
            <p:nvPr/>
          </p:nvSpPr>
          <p:spPr>
            <a:xfrm>
              <a:off x="7314840" y="1003320"/>
              <a:ext cx="2052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84" y="16240"/>
                  </a:moveTo>
                  <a:cubicBezTo>
                    <a:pt x="79157" y="12481"/>
                    <a:pt x="57684" y="12481"/>
                    <a:pt x="57684" y="12481"/>
                  </a:cubicBezTo>
                  <a:cubicBezTo>
                    <a:pt x="37684" y="12481"/>
                    <a:pt x="19578" y="16390"/>
                    <a:pt x="19578" y="32180"/>
                  </a:cubicBezTo>
                  <a:cubicBezTo>
                    <a:pt x="19578" y="44060"/>
                    <a:pt x="27789" y="47518"/>
                    <a:pt x="62947" y="51729"/>
                  </a:cubicBezTo>
                  <a:cubicBezTo>
                    <a:pt x="104210" y="56541"/>
                    <a:pt x="119789" y="61954"/>
                    <a:pt x="119789" y="84060"/>
                  </a:cubicBezTo>
                  <a:cubicBezTo>
                    <a:pt x="119789" y="111127"/>
                    <a:pt x="96210" y="119849"/>
                    <a:pt x="57473" y="119849"/>
                  </a:cubicBezTo>
                  <a:cubicBezTo>
                    <a:pt x="37684" y="119849"/>
                    <a:pt x="2105" y="115639"/>
                    <a:pt x="2105" y="115639"/>
                  </a:cubicBezTo>
                  <a:lnTo>
                    <a:pt x="3368" y="103458"/>
                  </a:lnTo>
                  <a:cubicBezTo>
                    <a:pt x="39578" y="107368"/>
                    <a:pt x="56210" y="107368"/>
                    <a:pt x="56210" y="107368"/>
                  </a:cubicBezTo>
                  <a:cubicBezTo>
                    <a:pt x="83789" y="107368"/>
                    <a:pt x="100000" y="102706"/>
                    <a:pt x="100000" y="84661"/>
                  </a:cubicBezTo>
                  <a:cubicBezTo>
                    <a:pt x="100000" y="70827"/>
                    <a:pt x="90526" y="67969"/>
                    <a:pt x="54105" y="63909"/>
                  </a:cubicBezTo>
                  <a:cubicBezTo>
                    <a:pt x="17052" y="59849"/>
                    <a:pt x="0" y="55037"/>
                    <a:pt x="0" y="32631"/>
                  </a:cubicBezTo>
                  <a:cubicBezTo>
                    <a:pt x="0" y="7518"/>
                    <a:pt x="29052" y="0"/>
                    <a:pt x="57052" y="0"/>
                  </a:cubicBezTo>
                  <a:cubicBezTo>
                    <a:pt x="81263" y="0"/>
                    <a:pt x="114315" y="4060"/>
                    <a:pt x="114315" y="4060"/>
                  </a:cubicBezTo>
                  <a:lnTo>
                    <a:pt x="113684" y="162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34"/>
            <p:cNvSpPr/>
            <p:nvPr/>
          </p:nvSpPr>
          <p:spPr>
            <a:xfrm>
              <a:off x="7544880" y="1008360"/>
              <a:ext cx="235200" cy="40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74" y="0"/>
                  </a:moveTo>
                  <a:lnTo>
                    <a:pt x="54762" y="74070"/>
                  </a:lnTo>
                  <a:lnTo>
                    <a:pt x="64869" y="74070"/>
                  </a:lnTo>
                  <a:lnTo>
                    <a:pt x="102725" y="0"/>
                  </a:lnTo>
                  <a:lnTo>
                    <a:pt x="119816" y="0"/>
                  </a:lnTo>
                  <a:lnTo>
                    <a:pt x="58805" y="119892"/>
                  </a:lnTo>
                  <a:lnTo>
                    <a:pt x="42082" y="119892"/>
                  </a:lnTo>
                  <a:lnTo>
                    <a:pt x="60826" y="82695"/>
                  </a:lnTo>
                  <a:lnTo>
                    <a:pt x="41531" y="82695"/>
                  </a:lnTo>
                  <a:lnTo>
                    <a:pt x="0" y="0"/>
                  </a:lnTo>
                  <a:lnTo>
                    <a:pt x="17274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771" name="Google Shape;771;p34"/>
            <p:cNvSpPr/>
            <p:nvPr/>
          </p:nvSpPr>
          <p:spPr>
            <a:xfrm>
              <a:off x="7805160" y="1003320"/>
              <a:ext cx="2055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95" y="16240"/>
                  </a:moveTo>
                  <a:cubicBezTo>
                    <a:pt x="79229" y="12481"/>
                    <a:pt x="57793" y="12481"/>
                    <a:pt x="57793" y="12481"/>
                  </a:cubicBezTo>
                  <a:cubicBezTo>
                    <a:pt x="37828" y="12481"/>
                    <a:pt x="19754" y="16390"/>
                    <a:pt x="19754" y="32180"/>
                  </a:cubicBezTo>
                  <a:cubicBezTo>
                    <a:pt x="19754" y="44060"/>
                    <a:pt x="27950" y="47518"/>
                    <a:pt x="63047" y="51729"/>
                  </a:cubicBezTo>
                  <a:cubicBezTo>
                    <a:pt x="104238" y="56541"/>
                    <a:pt x="119789" y="61954"/>
                    <a:pt x="119789" y="84060"/>
                  </a:cubicBezTo>
                  <a:cubicBezTo>
                    <a:pt x="119789" y="111127"/>
                    <a:pt x="96252" y="119849"/>
                    <a:pt x="57583" y="119849"/>
                  </a:cubicBezTo>
                  <a:cubicBezTo>
                    <a:pt x="37828" y="119849"/>
                    <a:pt x="2311" y="115639"/>
                    <a:pt x="2311" y="115639"/>
                  </a:cubicBezTo>
                  <a:lnTo>
                    <a:pt x="3572" y="103458"/>
                  </a:lnTo>
                  <a:cubicBezTo>
                    <a:pt x="39719" y="107368"/>
                    <a:pt x="56322" y="107368"/>
                    <a:pt x="56322" y="107368"/>
                  </a:cubicBezTo>
                  <a:cubicBezTo>
                    <a:pt x="83852" y="107368"/>
                    <a:pt x="100035" y="102706"/>
                    <a:pt x="100035" y="84661"/>
                  </a:cubicBezTo>
                  <a:cubicBezTo>
                    <a:pt x="100035" y="70827"/>
                    <a:pt x="90577" y="67969"/>
                    <a:pt x="54220" y="63909"/>
                  </a:cubicBezTo>
                  <a:cubicBezTo>
                    <a:pt x="17232" y="59849"/>
                    <a:pt x="0" y="55037"/>
                    <a:pt x="0" y="32631"/>
                  </a:cubicBezTo>
                  <a:cubicBezTo>
                    <a:pt x="0" y="7518"/>
                    <a:pt x="29211" y="0"/>
                    <a:pt x="57162" y="0"/>
                  </a:cubicBezTo>
                  <a:cubicBezTo>
                    <a:pt x="81330" y="0"/>
                    <a:pt x="114325" y="4060"/>
                    <a:pt x="114325" y="4060"/>
                  </a:cubicBezTo>
                  <a:lnTo>
                    <a:pt x="113695" y="162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34"/>
            <p:cNvSpPr/>
            <p:nvPr/>
          </p:nvSpPr>
          <p:spPr>
            <a:xfrm>
              <a:off x="8039520" y="921960"/>
              <a:ext cx="171600" cy="36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572" y="37697"/>
                  </a:moveTo>
                  <a:lnTo>
                    <a:pt x="51572" y="82068"/>
                  </a:lnTo>
                  <a:cubicBezTo>
                    <a:pt x="51572" y="104546"/>
                    <a:pt x="54842" y="110165"/>
                    <a:pt x="82515" y="110165"/>
                  </a:cubicBezTo>
                  <a:cubicBezTo>
                    <a:pt x="93333" y="110165"/>
                    <a:pt x="118238" y="108995"/>
                    <a:pt x="118238" y="108995"/>
                  </a:cubicBezTo>
                  <a:lnTo>
                    <a:pt x="119748" y="118126"/>
                  </a:lnTo>
                  <a:cubicBezTo>
                    <a:pt x="94339" y="119882"/>
                    <a:pt x="80754" y="119882"/>
                    <a:pt x="80754" y="119882"/>
                  </a:cubicBezTo>
                  <a:cubicBezTo>
                    <a:pt x="42264" y="119882"/>
                    <a:pt x="28427" y="113209"/>
                    <a:pt x="28427" y="87453"/>
                  </a:cubicBezTo>
                  <a:lnTo>
                    <a:pt x="28427" y="37697"/>
                  </a:lnTo>
                  <a:lnTo>
                    <a:pt x="0" y="37697"/>
                  </a:lnTo>
                  <a:lnTo>
                    <a:pt x="0" y="28097"/>
                  </a:lnTo>
                  <a:lnTo>
                    <a:pt x="28427" y="28097"/>
                  </a:lnTo>
                  <a:lnTo>
                    <a:pt x="28427" y="0"/>
                  </a:lnTo>
                  <a:lnTo>
                    <a:pt x="51572" y="0"/>
                  </a:lnTo>
                  <a:lnTo>
                    <a:pt x="51572" y="28097"/>
                  </a:lnTo>
                  <a:lnTo>
                    <a:pt x="116226" y="28097"/>
                  </a:lnTo>
                  <a:lnTo>
                    <a:pt x="116226" y="37697"/>
                  </a:lnTo>
                  <a:lnTo>
                    <a:pt x="51572" y="37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34"/>
            <p:cNvSpPr/>
            <p:nvPr/>
          </p:nvSpPr>
          <p:spPr>
            <a:xfrm>
              <a:off x="8246160" y="898200"/>
              <a:ext cx="33000" cy="386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189"/>
                  </a:moveTo>
                  <a:lnTo>
                    <a:pt x="118695" y="34189"/>
                  </a:lnTo>
                  <a:lnTo>
                    <a:pt x="118695" y="119888"/>
                  </a:lnTo>
                  <a:lnTo>
                    <a:pt x="0" y="119888"/>
                  </a:lnTo>
                  <a:lnTo>
                    <a:pt x="0" y="34189"/>
                  </a:lnTo>
                  <a:moveTo>
                    <a:pt x="0" y="0"/>
                  </a:moveTo>
                  <a:lnTo>
                    <a:pt x="118695" y="0"/>
                  </a:lnTo>
                  <a:lnTo>
                    <a:pt x="118695" y="12737"/>
                  </a:lnTo>
                  <a:lnTo>
                    <a:pt x="0" y="12737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774" name="Google Shape;774;p34"/>
            <p:cNvSpPr/>
            <p:nvPr/>
          </p:nvSpPr>
          <p:spPr>
            <a:xfrm>
              <a:off x="8350560" y="1002960"/>
              <a:ext cx="381600" cy="28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46"/>
                  </a:moveTo>
                  <a:lnTo>
                    <a:pt x="0" y="2298"/>
                  </a:lnTo>
                  <a:lnTo>
                    <a:pt x="10301" y="2298"/>
                  </a:lnTo>
                  <a:lnTo>
                    <a:pt x="10301" y="11034"/>
                  </a:lnTo>
                  <a:cubicBezTo>
                    <a:pt x="23433" y="0"/>
                    <a:pt x="36905" y="0"/>
                    <a:pt x="36905" y="0"/>
                  </a:cubicBezTo>
                  <a:cubicBezTo>
                    <a:pt x="48792" y="0"/>
                    <a:pt x="55245" y="3831"/>
                    <a:pt x="59547" y="12413"/>
                  </a:cubicBezTo>
                  <a:cubicBezTo>
                    <a:pt x="74830" y="0"/>
                    <a:pt x="90792" y="0"/>
                    <a:pt x="90792" y="0"/>
                  </a:cubicBezTo>
                  <a:cubicBezTo>
                    <a:pt x="114452" y="0"/>
                    <a:pt x="119886" y="14559"/>
                    <a:pt x="119886" y="58084"/>
                  </a:cubicBezTo>
                  <a:lnTo>
                    <a:pt x="119886" y="119846"/>
                  </a:lnTo>
                  <a:lnTo>
                    <a:pt x="109584" y="119846"/>
                  </a:lnTo>
                  <a:lnTo>
                    <a:pt x="109584" y="58850"/>
                  </a:lnTo>
                  <a:cubicBezTo>
                    <a:pt x="109584" y="24214"/>
                    <a:pt x="106867" y="12720"/>
                    <a:pt x="89547" y="12720"/>
                  </a:cubicBezTo>
                  <a:cubicBezTo>
                    <a:pt x="75396" y="12720"/>
                    <a:pt x="63283" y="22528"/>
                    <a:pt x="63283" y="22528"/>
                  </a:cubicBezTo>
                  <a:cubicBezTo>
                    <a:pt x="65207" y="29118"/>
                    <a:pt x="65773" y="43371"/>
                    <a:pt x="65773" y="58850"/>
                  </a:cubicBezTo>
                  <a:lnTo>
                    <a:pt x="65773" y="119846"/>
                  </a:lnTo>
                  <a:lnTo>
                    <a:pt x="55471" y="119846"/>
                  </a:lnTo>
                  <a:lnTo>
                    <a:pt x="55471" y="59157"/>
                  </a:lnTo>
                  <a:cubicBezTo>
                    <a:pt x="55471" y="23908"/>
                    <a:pt x="52641" y="12720"/>
                    <a:pt x="35660" y="12720"/>
                  </a:cubicBezTo>
                  <a:cubicBezTo>
                    <a:pt x="22075" y="12720"/>
                    <a:pt x="10301" y="22528"/>
                    <a:pt x="10301" y="22528"/>
                  </a:cubicBezTo>
                  <a:lnTo>
                    <a:pt x="10301" y="119846"/>
                  </a:lnTo>
                  <a:lnTo>
                    <a:pt x="0" y="11984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34"/>
            <p:cNvSpPr/>
            <p:nvPr/>
          </p:nvSpPr>
          <p:spPr>
            <a:xfrm>
              <a:off x="8788320" y="1002960"/>
              <a:ext cx="222900" cy="28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970" y="54067"/>
                  </a:moveTo>
                  <a:cubicBezTo>
                    <a:pt x="101970" y="22978"/>
                    <a:pt x="89176" y="12015"/>
                    <a:pt x="61260" y="12015"/>
                  </a:cubicBezTo>
                  <a:cubicBezTo>
                    <a:pt x="34119" y="12015"/>
                    <a:pt x="18029" y="23429"/>
                    <a:pt x="18029" y="54067"/>
                  </a:cubicBezTo>
                  <a:lnTo>
                    <a:pt x="101970" y="54067"/>
                  </a:lnTo>
                  <a:moveTo>
                    <a:pt x="113796" y="105281"/>
                  </a:moveTo>
                  <a:lnTo>
                    <a:pt x="114378" y="116695"/>
                  </a:lnTo>
                  <a:cubicBezTo>
                    <a:pt x="80840" y="119849"/>
                    <a:pt x="57770" y="119849"/>
                    <a:pt x="57770" y="119849"/>
                  </a:cubicBezTo>
                  <a:cubicBezTo>
                    <a:pt x="13376" y="119549"/>
                    <a:pt x="0" y="98823"/>
                    <a:pt x="0" y="60375"/>
                  </a:cubicBezTo>
                  <a:cubicBezTo>
                    <a:pt x="0" y="15919"/>
                    <a:pt x="24814" y="0"/>
                    <a:pt x="61260" y="0"/>
                  </a:cubicBezTo>
                  <a:cubicBezTo>
                    <a:pt x="99644" y="0"/>
                    <a:pt x="119806" y="15919"/>
                    <a:pt x="119806" y="54668"/>
                  </a:cubicBezTo>
                  <a:lnTo>
                    <a:pt x="119224" y="65632"/>
                  </a:lnTo>
                  <a:lnTo>
                    <a:pt x="18029" y="65632"/>
                  </a:lnTo>
                  <a:cubicBezTo>
                    <a:pt x="18029" y="92816"/>
                    <a:pt x="28303" y="107384"/>
                    <a:pt x="59321" y="107384"/>
                  </a:cubicBezTo>
                  <a:cubicBezTo>
                    <a:pt x="81227" y="107384"/>
                    <a:pt x="113796" y="105281"/>
                    <a:pt x="113796" y="10528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n titel m. fuld bund-streamer">
  <p:cSld name="TITLE_ONLY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35"/>
          <p:cNvSpPr/>
          <p:nvPr/>
        </p:nvSpPr>
        <p:spPr>
          <a:xfrm>
            <a:off x="50" y="0"/>
            <a:ext cx="9144000" cy="463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8" name="Google Shape;778;p35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779" name="Google Shape;779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780" name="Google Shape;780;p35"/>
          <p:cNvGrpSpPr/>
          <p:nvPr/>
        </p:nvGrpSpPr>
        <p:grpSpPr>
          <a:xfrm>
            <a:off x="126832" y="4133399"/>
            <a:ext cx="1109665" cy="1039900"/>
            <a:chOff x="5551920" y="4184280"/>
            <a:chExt cx="2149680" cy="2015700"/>
          </a:xfrm>
        </p:grpSpPr>
        <p:sp>
          <p:nvSpPr>
            <p:cNvPr id="781" name="Google Shape;781;p35"/>
            <p:cNvSpPr/>
            <p:nvPr/>
          </p:nvSpPr>
          <p:spPr>
            <a:xfrm>
              <a:off x="7338960" y="5441760"/>
              <a:ext cx="214200" cy="2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678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678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782" name="Google Shape;782;p35"/>
            <p:cNvSpPr/>
            <p:nvPr/>
          </p:nvSpPr>
          <p:spPr>
            <a:xfrm>
              <a:off x="5963040" y="5606280"/>
              <a:ext cx="2142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764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764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83" name="Google Shape;783;p35"/>
            <p:cNvSpPr/>
            <p:nvPr/>
          </p:nvSpPr>
          <p:spPr>
            <a:xfrm>
              <a:off x="6380280" y="5429160"/>
              <a:ext cx="522300" cy="48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7" y="0"/>
                  </a:moveTo>
                  <a:lnTo>
                    <a:pt x="0" y="17206"/>
                  </a:lnTo>
                  <a:lnTo>
                    <a:pt x="73852" y="119911"/>
                  </a:lnTo>
                  <a:lnTo>
                    <a:pt x="119917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784" name="Google Shape;784;p35"/>
            <p:cNvSpPr/>
            <p:nvPr/>
          </p:nvSpPr>
          <p:spPr>
            <a:xfrm>
              <a:off x="6259680" y="5672520"/>
              <a:ext cx="352500" cy="3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7" y="10281"/>
                  </a:moveTo>
                  <a:lnTo>
                    <a:pt x="0" y="0"/>
                  </a:lnTo>
                  <a:lnTo>
                    <a:pt x="51971" y="119864"/>
                  </a:lnTo>
                  <a:lnTo>
                    <a:pt x="119877" y="10281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85" name="Google Shape;785;p35"/>
            <p:cNvSpPr/>
            <p:nvPr/>
          </p:nvSpPr>
          <p:spPr>
            <a:xfrm>
              <a:off x="6899760" y="4983480"/>
              <a:ext cx="454200" cy="45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4" y="0"/>
                  </a:moveTo>
                  <a:lnTo>
                    <a:pt x="0" y="31093"/>
                  </a:lnTo>
                  <a:lnTo>
                    <a:pt x="85293" y="119904"/>
                  </a:lnTo>
                  <a:lnTo>
                    <a:pt x="11990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86" name="Google Shape;786;p35"/>
            <p:cNvSpPr/>
            <p:nvPr/>
          </p:nvSpPr>
          <p:spPr>
            <a:xfrm>
              <a:off x="6918120" y="5526720"/>
              <a:ext cx="461100" cy="40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6" y="119892"/>
                  </a:moveTo>
                  <a:lnTo>
                    <a:pt x="61920" y="0"/>
                  </a:lnTo>
                  <a:lnTo>
                    <a:pt x="0" y="117323"/>
                  </a:lnTo>
                  <a:lnTo>
                    <a:pt x="119906" y="119892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787" name="Google Shape;787;p35"/>
            <p:cNvSpPr/>
            <p:nvPr/>
          </p:nvSpPr>
          <p:spPr>
            <a:xfrm>
              <a:off x="5763240" y="5350680"/>
              <a:ext cx="399900" cy="45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60" y="119905"/>
                  </a:moveTo>
                  <a:lnTo>
                    <a:pt x="119891" y="58253"/>
                  </a:lnTo>
                  <a:lnTo>
                    <a:pt x="0" y="0"/>
                  </a:lnTo>
                  <a:lnTo>
                    <a:pt x="2160" y="11990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788" name="Google Shape;788;p35"/>
            <p:cNvSpPr/>
            <p:nvPr/>
          </p:nvSpPr>
          <p:spPr>
            <a:xfrm>
              <a:off x="6402960" y="4947480"/>
              <a:ext cx="456000" cy="41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0670" y="119895"/>
                  </a:moveTo>
                  <a:lnTo>
                    <a:pt x="119905" y="11656"/>
                  </a:lnTo>
                  <a:lnTo>
                    <a:pt x="0" y="0"/>
                  </a:lnTo>
                  <a:lnTo>
                    <a:pt x="50670" y="11989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789" name="Google Shape;789;p35"/>
            <p:cNvSpPr/>
            <p:nvPr/>
          </p:nvSpPr>
          <p:spPr>
            <a:xfrm>
              <a:off x="5551920" y="5915880"/>
              <a:ext cx="318600" cy="28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44"/>
                  </a:moveTo>
                  <a:lnTo>
                    <a:pt x="65220" y="119847"/>
                  </a:lnTo>
                  <a:lnTo>
                    <a:pt x="119864" y="0"/>
                  </a:lnTo>
                  <a:lnTo>
                    <a:pt x="0" y="684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790" name="Google Shape;790;p35"/>
            <p:cNvSpPr/>
            <p:nvPr/>
          </p:nvSpPr>
          <p:spPr>
            <a:xfrm>
              <a:off x="7291800" y="4539960"/>
              <a:ext cx="409800" cy="40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94" y="88571"/>
                  </a:moveTo>
                  <a:lnTo>
                    <a:pt x="33005" y="0"/>
                  </a:lnTo>
                  <a:lnTo>
                    <a:pt x="0" y="119894"/>
                  </a:lnTo>
                  <a:lnTo>
                    <a:pt x="119894" y="8857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791" name="Google Shape;791;p35"/>
            <p:cNvSpPr/>
            <p:nvPr/>
          </p:nvSpPr>
          <p:spPr>
            <a:xfrm>
              <a:off x="6920640" y="4184280"/>
              <a:ext cx="346800" cy="3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29" y="0"/>
                  </a:moveTo>
                  <a:lnTo>
                    <a:pt x="0" y="119871"/>
                  </a:lnTo>
                  <a:lnTo>
                    <a:pt x="119875" y="94533"/>
                  </a:lnTo>
                  <a:lnTo>
                    <a:pt x="38629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92" name="Google Shape;792;p35"/>
            <p:cNvSpPr/>
            <p:nvPr/>
          </p:nvSpPr>
          <p:spPr>
            <a:xfrm>
              <a:off x="7306200" y="4213800"/>
              <a:ext cx="279300" cy="27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273"/>
                  </a:moveTo>
                  <a:lnTo>
                    <a:pt x="86134" y="119843"/>
                  </a:lnTo>
                  <a:lnTo>
                    <a:pt x="119845" y="0"/>
                  </a:lnTo>
                  <a:lnTo>
                    <a:pt x="0" y="30273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793" name="Google Shape;793;p35"/>
            <p:cNvSpPr/>
            <p:nvPr/>
          </p:nvSpPr>
          <p:spPr>
            <a:xfrm>
              <a:off x="6768360" y="4393080"/>
              <a:ext cx="585600" cy="59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26" y="34056"/>
                  </a:moveTo>
                  <a:lnTo>
                    <a:pt x="0" y="0"/>
                  </a:lnTo>
                  <a:lnTo>
                    <a:pt x="30165" y="119926"/>
                  </a:lnTo>
                  <a:lnTo>
                    <a:pt x="119926" y="34056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794" name="Google Shape;794;p35"/>
            <p:cNvSpPr/>
            <p:nvPr/>
          </p:nvSpPr>
          <p:spPr>
            <a:xfrm>
              <a:off x="5877360" y="5074200"/>
              <a:ext cx="408300" cy="38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87"/>
                  </a:moveTo>
                  <a:lnTo>
                    <a:pt x="119894" y="99588"/>
                  </a:lnTo>
                  <a:lnTo>
                    <a:pt x="41481" y="0"/>
                  </a:lnTo>
                  <a:lnTo>
                    <a:pt x="0" y="119887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grpSp>
        <p:nvGrpSpPr>
          <p:cNvPr id="795" name="Google Shape;795;p35"/>
          <p:cNvGrpSpPr/>
          <p:nvPr/>
        </p:nvGrpSpPr>
        <p:grpSpPr>
          <a:xfrm>
            <a:off x="7920207" y="4760377"/>
            <a:ext cx="1056899" cy="262230"/>
            <a:chOff x="1449720" y="1451160"/>
            <a:chExt cx="3601020" cy="893460"/>
          </a:xfrm>
        </p:grpSpPr>
        <p:sp>
          <p:nvSpPr>
            <p:cNvPr id="796" name="Google Shape;796;p35"/>
            <p:cNvSpPr/>
            <p:nvPr/>
          </p:nvSpPr>
          <p:spPr>
            <a:xfrm>
              <a:off x="4611960" y="188352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797" name="Google Shape;797;p35"/>
            <p:cNvSpPr/>
            <p:nvPr/>
          </p:nvSpPr>
          <p:spPr>
            <a:xfrm>
              <a:off x="483084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29"/>
                  </a:moveTo>
                  <a:lnTo>
                    <a:pt x="119803" y="59914"/>
                  </a:lnTo>
                  <a:lnTo>
                    <a:pt x="0" y="0"/>
                  </a:lnTo>
                  <a:lnTo>
                    <a:pt x="0" y="11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98" name="Google Shape;798;p35"/>
            <p:cNvSpPr/>
            <p:nvPr/>
          </p:nvSpPr>
          <p:spPr>
            <a:xfrm>
              <a:off x="4611960" y="163044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799" name="Google Shape;799;p35"/>
            <p:cNvSpPr/>
            <p:nvPr/>
          </p:nvSpPr>
          <p:spPr>
            <a:xfrm>
              <a:off x="461196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3" y="119829"/>
                  </a:lnTo>
                  <a:lnTo>
                    <a:pt x="119803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800" name="Google Shape;800;p35"/>
            <p:cNvSpPr/>
            <p:nvPr/>
          </p:nvSpPr>
          <p:spPr>
            <a:xfrm>
              <a:off x="144972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35"/>
            <p:cNvSpPr/>
            <p:nvPr/>
          </p:nvSpPr>
          <p:spPr>
            <a:xfrm>
              <a:off x="1852200" y="1644120"/>
              <a:ext cx="4110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32" y="0"/>
                  </a:moveTo>
                  <a:lnTo>
                    <a:pt x="54746" y="74121"/>
                  </a:lnTo>
                  <a:lnTo>
                    <a:pt x="64833" y="74121"/>
                  </a:lnTo>
                  <a:lnTo>
                    <a:pt x="102661" y="0"/>
                  </a:lnTo>
                  <a:lnTo>
                    <a:pt x="119894" y="0"/>
                  </a:lnTo>
                  <a:lnTo>
                    <a:pt x="58949" y="119938"/>
                  </a:lnTo>
                  <a:lnTo>
                    <a:pt x="42031" y="119938"/>
                  </a:lnTo>
                  <a:lnTo>
                    <a:pt x="60945" y="82754"/>
                  </a:lnTo>
                  <a:lnTo>
                    <a:pt x="41506" y="82754"/>
                  </a:lnTo>
                  <a:lnTo>
                    <a:pt x="0" y="0"/>
                  </a:lnTo>
                  <a:lnTo>
                    <a:pt x="1723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802" name="Google Shape;802;p35"/>
            <p:cNvSpPr/>
            <p:nvPr/>
          </p:nvSpPr>
          <p:spPr>
            <a:xfrm>
              <a:off x="230796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35"/>
            <p:cNvSpPr/>
            <p:nvPr/>
          </p:nvSpPr>
          <p:spPr>
            <a:xfrm>
              <a:off x="2717280" y="1492560"/>
              <a:ext cx="3000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860" y="37679"/>
                  </a:moveTo>
                  <a:lnTo>
                    <a:pt x="51860" y="82052"/>
                  </a:lnTo>
                  <a:cubicBezTo>
                    <a:pt x="51860" y="104539"/>
                    <a:pt x="54885" y="110295"/>
                    <a:pt x="82833" y="110295"/>
                  </a:cubicBezTo>
                  <a:cubicBezTo>
                    <a:pt x="93637" y="110295"/>
                    <a:pt x="118415" y="109023"/>
                    <a:pt x="118415" y="109023"/>
                  </a:cubicBezTo>
                  <a:lnTo>
                    <a:pt x="119855" y="118192"/>
                  </a:lnTo>
                  <a:cubicBezTo>
                    <a:pt x="94357" y="119933"/>
                    <a:pt x="80816" y="119933"/>
                    <a:pt x="80816" y="119933"/>
                  </a:cubicBezTo>
                  <a:cubicBezTo>
                    <a:pt x="42496" y="119933"/>
                    <a:pt x="28667" y="113307"/>
                    <a:pt x="28667" y="87473"/>
                  </a:cubicBezTo>
                  <a:lnTo>
                    <a:pt x="28667" y="37679"/>
                  </a:lnTo>
                  <a:lnTo>
                    <a:pt x="0" y="37679"/>
                  </a:lnTo>
                  <a:lnTo>
                    <a:pt x="0" y="28176"/>
                  </a:lnTo>
                  <a:lnTo>
                    <a:pt x="28667" y="28176"/>
                  </a:lnTo>
                  <a:lnTo>
                    <a:pt x="28667" y="0"/>
                  </a:lnTo>
                  <a:lnTo>
                    <a:pt x="51860" y="0"/>
                  </a:lnTo>
                  <a:lnTo>
                    <a:pt x="51860" y="28176"/>
                  </a:lnTo>
                  <a:lnTo>
                    <a:pt x="116398" y="28176"/>
                  </a:lnTo>
                  <a:lnTo>
                    <a:pt x="116398" y="37679"/>
                  </a:lnTo>
                  <a:lnTo>
                    <a:pt x="51860" y="376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35"/>
            <p:cNvSpPr/>
            <p:nvPr/>
          </p:nvSpPr>
          <p:spPr>
            <a:xfrm>
              <a:off x="3079440" y="1451160"/>
              <a:ext cx="57600" cy="6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94"/>
                  </a:moveTo>
                  <a:lnTo>
                    <a:pt x="119250" y="34294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94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36"/>
                  </a:lnTo>
                  <a:lnTo>
                    <a:pt x="0" y="1283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805" name="Google Shape;805;p35"/>
            <p:cNvSpPr/>
            <p:nvPr/>
          </p:nvSpPr>
          <p:spPr>
            <a:xfrm>
              <a:off x="3261960" y="1634400"/>
              <a:ext cx="666600" cy="49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4"/>
                  </a:lnTo>
                  <a:lnTo>
                    <a:pt x="10237" y="2364"/>
                  </a:lnTo>
                  <a:lnTo>
                    <a:pt x="10237" y="11036"/>
                  </a:lnTo>
                  <a:cubicBezTo>
                    <a:pt x="23455" y="0"/>
                    <a:pt x="36868" y="0"/>
                    <a:pt x="36868" y="0"/>
                  </a:cubicBezTo>
                  <a:cubicBezTo>
                    <a:pt x="48855" y="0"/>
                    <a:pt x="55269" y="3766"/>
                    <a:pt x="59611" y="12437"/>
                  </a:cubicBezTo>
                  <a:cubicBezTo>
                    <a:pt x="74967" y="0"/>
                    <a:pt x="90907" y="0"/>
                    <a:pt x="90907" y="0"/>
                  </a:cubicBezTo>
                  <a:cubicBezTo>
                    <a:pt x="114557" y="0"/>
                    <a:pt x="119935" y="14540"/>
                    <a:pt x="119935" y="58072"/>
                  </a:cubicBezTo>
                  <a:lnTo>
                    <a:pt x="119935" y="119912"/>
                  </a:lnTo>
                  <a:lnTo>
                    <a:pt x="109697" y="119912"/>
                  </a:lnTo>
                  <a:lnTo>
                    <a:pt x="109697" y="58773"/>
                  </a:lnTo>
                  <a:cubicBezTo>
                    <a:pt x="109697" y="24175"/>
                    <a:pt x="106911" y="12700"/>
                    <a:pt x="89740" y="12700"/>
                  </a:cubicBezTo>
                  <a:cubicBezTo>
                    <a:pt x="75485" y="12700"/>
                    <a:pt x="63304" y="22598"/>
                    <a:pt x="63304" y="22598"/>
                  </a:cubicBezTo>
                  <a:cubicBezTo>
                    <a:pt x="65183" y="29167"/>
                    <a:pt x="65896" y="43270"/>
                    <a:pt x="65896" y="58773"/>
                  </a:cubicBezTo>
                  <a:lnTo>
                    <a:pt x="65896" y="119912"/>
                  </a:lnTo>
                  <a:lnTo>
                    <a:pt x="55464" y="119912"/>
                  </a:lnTo>
                  <a:lnTo>
                    <a:pt x="55464" y="59211"/>
                  </a:lnTo>
                  <a:cubicBezTo>
                    <a:pt x="55464" y="24000"/>
                    <a:pt x="52678" y="12700"/>
                    <a:pt x="35637" y="12700"/>
                  </a:cubicBezTo>
                  <a:cubicBezTo>
                    <a:pt x="22095" y="12700"/>
                    <a:pt x="10237" y="22598"/>
                    <a:pt x="10237" y="22598"/>
                  </a:cubicBezTo>
                  <a:lnTo>
                    <a:pt x="10237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35"/>
            <p:cNvSpPr/>
            <p:nvPr/>
          </p:nvSpPr>
          <p:spPr>
            <a:xfrm>
              <a:off x="4027680" y="1634400"/>
              <a:ext cx="390000" cy="50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49" y="54201"/>
                  </a:moveTo>
                  <a:cubicBezTo>
                    <a:pt x="102049" y="23020"/>
                    <a:pt x="89196" y="12025"/>
                    <a:pt x="61274" y="12025"/>
                  </a:cubicBezTo>
                  <a:cubicBezTo>
                    <a:pt x="34238" y="12025"/>
                    <a:pt x="18171" y="23536"/>
                    <a:pt x="18171" y="54201"/>
                  </a:cubicBezTo>
                  <a:lnTo>
                    <a:pt x="102049" y="54201"/>
                  </a:lnTo>
                  <a:moveTo>
                    <a:pt x="113905" y="105311"/>
                  </a:moveTo>
                  <a:lnTo>
                    <a:pt x="114459" y="116649"/>
                  </a:lnTo>
                  <a:cubicBezTo>
                    <a:pt x="80886" y="119914"/>
                    <a:pt x="57728" y="119914"/>
                    <a:pt x="57728" y="119914"/>
                  </a:cubicBezTo>
                  <a:cubicBezTo>
                    <a:pt x="13407" y="119656"/>
                    <a:pt x="0" y="98869"/>
                    <a:pt x="0" y="60386"/>
                  </a:cubicBezTo>
                  <a:cubicBezTo>
                    <a:pt x="0" y="15891"/>
                    <a:pt x="24930" y="0"/>
                    <a:pt x="61274" y="0"/>
                  </a:cubicBezTo>
                  <a:cubicBezTo>
                    <a:pt x="99612" y="0"/>
                    <a:pt x="119889" y="15891"/>
                    <a:pt x="119889" y="54631"/>
                  </a:cubicBezTo>
                  <a:lnTo>
                    <a:pt x="119224" y="65712"/>
                  </a:lnTo>
                  <a:lnTo>
                    <a:pt x="18171" y="65712"/>
                  </a:lnTo>
                  <a:cubicBezTo>
                    <a:pt x="18171" y="92942"/>
                    <a:pt x="28254" y="107458"/>
                    <a:pt x="59501" y="107458"/>
                  </a:cubicBezTo>
                  <a:cubicBezTo>
                    <a:pt x="81218" y="107458"/>
                    <a:pt x="113905" y="105311"/>
                    <a:pt x="113905" y="1053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n titel m. afskåret bund-streamer">
  <p:cSld name="TITLE_ONLY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8" name="Google Shape;808;p36"/>
          <p:cNvGrpSpPr/>
          <p:nvPr/>
        </p:nvGrpSpPr>
        <p:grpSpPr>
          <a:xfrm>
            <a:off x="126832" y="4133399"/>
            <a:ext cx="1109665" cy="1039900"/>
            <a:chOff x="5551920" y="4184280"/>
            <a:chExt cx="2149680" cy="2015700"/>
          </a:xfrm>
        </p:grpSpPr>
        <p:sp>
          <p:nvSpPr>
            <p:cNvPr id="809" name="Google Shape;809;p36"/>
            <p:cNvSpPr/>
            <p:nvPr/>
          </p:nvSpPr>
          <p:spPr>
            <a:xfrm>
              <a:off x="7338960" y="5441760"/>
              <a:ext cx="214200" cy="2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678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678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810" name="Google Shape;810;p36"/>
            <p:cNvSpPr/>
            <p:nvPr/>
          </p:nvSpPr>
          <p:spPr>
            <a:xfrm>
              <a:off x="5963040" y="5606280"/>
              <a:ext cx="2142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764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764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11" name="Google Shape;811;p36"/>
            <p:cNvSpPr/>
            <p:nvPr/>
          </p:nvSpPr>
          <p:spPr>
            <a:xfrm>
              <a:off x="6380280" y="5429160"/>
              <a:ext cx="522300" cy="48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7" y="0"/>
                  </a:moveTo>
                  <a:lnTo>
                    <a:pt x="0" y="17206"/>
                  </a:lnTo>
                  <a:lnTo>
                    <a:pt x="73852" y="119911"/>
                  </a:lnTo>
                  <a:lnTo>
                    <a:pt x="119917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812" name="Google Shape;812;p36"/>
            <p:cNvSpPr/>
            <p:nvPr/>
          </p:nvSpPr>
          <p:spPr>
            <a:xfrm>
              <a:off x="6259680" y="5672520"/>
              <a:ext cx="352500" cy="3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7" y="10281"/>
                  </a:moveTo>
                  <a:lnTo>
                    <a:pt x="0" y="0"/>
                  </a:lnTo>
                  <a:lnTo>
                    <a:pt x="51971" y="119864"/>
                  </a:lnTo>
                  <a:lnTo>
                    <a:pt x="119877" y="10281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13" name="Google Shape;813;p36"/>
            <p:cNvSpPr/>
            <p:nvPr/>
          </p:nvSpPr>
          <p:spPr>
            <a:xfrm>
              <a:off x="6899760" y="4983480"/>
              <a:ext cx="454200" cy="45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4" y="0"/>
                  </a:moveTo>
                  <a:lnTo>
                    <a:pt x="0" y="31093"/>
                  </a:lnTo>
                  <a:lnTo>
                    <a:pt x="85293" y="119904"/>
                  </a:lnTo>
                  <a:lnTo>
                    <a:pt x="11990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14" name="Google Shape;814;p36"/>
            <p:cNvSpPr/>
            <p:nvPr/>
          </p:nvSpPr>
          <p:spPr>
            <a:xfrm>
              <a:off x="6918120" y="5526720"/>
              <a:ext cx="461100" cy="40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6" y="119892"/>
                  </a:moveTo>
                  <a:lnTo>
                    <a:pt x="61920" y="0"/>
                  </a:lnTo>
                  <a:lnTo>
                    <a:pt x="0" y="117323"/>
                  </a:lnTo>
                  <a:lnTo>
                    <a:pt x="119906" y="119892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815" name="Google Shape;815;p36"/>
            <p:cNvSpPr/>
            <p:nvPr/>
          </p:nvSpPr>
          <p:spPr>
            <a:xfrm>
              <a:off x="5763240" y="5350680"/>
              <a:ext cx="399900" cy="45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60" y="119905"/>
                  </a:moveTo>
                  <a:lnTo>
                    <a:pt x="119891" y="58253"/>
                  </a:lnTo>
                  <a:lnTo>
                    <a:pt x="0" y="0"/>
                  </a:lnTo>
                  <a:lnTo>
                    <a:pt x="2160" y="11990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816" name="Google Shape;816;p36"/>
            <p:cNvSpPr/>
            <p:nvPr/>
          </p:nvSpPr>
          <p:spPr>
            <a:xfrm>
              <a:off x="6402960" y="4947480"/>
              <a:ext cx="456000" cy="41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0670" y="119895"/>
                  </a:moveTo>
                  <a:lnTo>
                    <a:pt x="119905" y="11656"/>
                  </a:lnTo>
                  <a:lnTo>
                    <a:pt x="0" y="0"/>
                  </a:lnTo>
                  <a:lnTo>
                    <a:pt x="50670" y="11989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817" name="Google Shape;817;p36"/>
            <p:cNvSpPr/>
            <p:nvPr/>
          </p:nvSpPr>
          <p:spPr>
            <a:xfrm>
              <a:off x="5551920" y="5915880"/>
              <a:ext cx="318600" cy="28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44"/>
                  </a:moveTo>
                  <a:lnTo>
                    <a:pt x="65220" y="119847"/>
                  </a:lnTo>
                  <a:lnTo>
                    <a:pt x="119864" y="0"/>
                  </a:lnTo>
                  <a:lnTo>
                    <a:pt x="0" y="684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818" name="Google Shape;818;p36"/>
            <p:cNvSpPr/>
            <p:nvPr/>
          </p:nvSpPr>
          <p:spPr>
            <a:xfrm>
              <a:off x="7291800" y="4539960"/>
              <a:ext cx="409800" cy="40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94" y="88571"/>
                  </a:moveTo>
                  <a:lnTo>
                    <a:pt x="33005" y="0"/>
                  </a:lnTo>
                  <a:lnTo>
                    <a:pt x="0" y="119894"/>
                  </a:lnTo>
                  <a:lnTo>
                    <a:pt x="119894" y="8857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819" name="Google Shape;819;p36"/>
            <p:cNvSpPr/>
            <p:nvPr/>
          </p:nvSpPr>
          <p:spPr>
            <a:xfrm>
              <a:off x="6920640" y="4184280"/>
              <a:ext cx="346800" cy="3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29" y="0"/>
                  </a:moveTo>
                  <a:lnTo>
                    <a:pt x="0" y="119871"/>
                  </a:lnTo>
                  <a:lnTo>
                    <a:pt x="119875" y="94533"/>
                  </a:lnTo>
                  <a:lnTo>
                    <a:pt x="38629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20" name="Google Shape;820;p36"/>
            <p:cNvSpPr/>
            <p:nvPr/>
          </p:nvSpPr>
          <p:spPr>
            <a:xfrm>
              <a:off x="7306200" y="4213800"/>
              <a:ext cx="279300" cy="27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273"/>
                  </a:moveTo>
                  <a:lnTo>
                    <a:pt x="86134" y="119843"/>
                  </a:lnTo>
                  <a:lnTo>
                    <a:pt x="119845" y="0"/>
                  </a:lnTo>
                  <a:lnTo>
                    <a:pt x="0" y="30273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821" name="Google Shape;821;p36"/>
            <p:cNvSpPr/>
            <p:nvPr/>
          </p:nvSpPr>
          <p:spPr>
            <a:xfrm>
              <a:off x="6768360" y="4393080"/>
              <a:ext cx="585600" cy="59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26" y="34056"/>
                  </a:moveTo>
                  <a:lnTo>
                    <a:pt x="0" y="0"/>
                  </a:lnTo>
                  <a:lnTo>
                    <a:pt x="30165" y="119926"/>
                  </a:lnTo>
                  <a:lnTo>
                    <a:pt x="119926" y="34056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822" name="Google Shape;822;p36"/>
            <p:cNvSpPr/>
            <p:nvPr/>
          </p:nvSpPr>
          <p:spPr>
            <a:xfrm>
              <a:off x="5877360" y="5074200"/>
              <a:ext cx="408300" cy="38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87"/>
                  </a:moveTo>
                  <a:lnTo>
                    <a:pt x="119894" y="99588"/>
                  </a:lnTo>
                  <a:lnTo>
                    <a:pt x="41481" y="0"/>
                  </a:lnTo>
                  <a:lnTo>
                    <a:pt x="0" y="119887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sp>
        <p:nvSpPr>
          <p:cNvPr id="823" name="Google Shape;823;p36"/>
          <p:cNvSpPr/>
          <p:nvPr/>
        </p:nvSpPr>
        <p:spPr>
          <a:xfrm>
            <a:off x="50" y="0"/>
            <a:ext cx="9144000" cy="463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4" name="Google Shape;824;p36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825" name="Google Shape;825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826" name="Google Shape;826;p36"/>
          <p:cNvGrpSpPr/>
          <p:nvPr/>
        </p:nvGrpSpPr>
        <p:grpSpPr>
          <a:xfrm>
            <a:off x="7920207" y="4760377"/>
            <a:ext cx="1056899" cy="262230"/>
            <a:chOff x="1449720" y="1451160"/>
            <a:chExt cx="3601020" cy="893460"/>
          </a:xfrm>
        </p:grpSpPr>
        <p:sp>
          <p:nvSpPr>
            <p:cNvPr id="827" name="Google Shape;827;p36"/>
            <p:cNvSpPr/>
            <p:nvPr/>
          </p:nvSpPr>
          <p:spPr>
            <a:xfrm>
              <a:off x="4611960" y="188352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828" name="Google Shape;828;p36"/>
            <p:cNvSpPr/>
            <p:nvPr/>
          </p:nvSpPr>
          <p:spPr>
            <a:xfrm>
              <a:off x="483084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29"/>
                  </a:moveTo>
                  <a:lnTo>
                    <a:pt x="119803" y="59914"/>
                  </a:lnTo>
                  <a:lnTo>
                    <a:pt x="0" y="0"/>
                  </a:lnTo>
                  <a:lnTo>
                    <a:pt x="0" y="11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29" name="Google Shape;829;p36"/>
            <p:cNvSpPr/>
            <p:nvPr/>
          </p:nvSpPr>
          <p:spPr>
            <a:xfrm>
              <a:off x="4611960" y="163044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830" name="Google Shape;830;p36"/>
            <p:cNvSpPr/>
            <p:nvPr/>
          </p:nvSpPr>
          <p:spPr>
            <a:xfrm>
              <a:off x="461196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3" y="119829"/>
                  </a:lnTo>
                  <a:lnTo>
                    <a:pt x="119803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831" name="Google Shape;831;p36"/>
            <p:cNvSpPr/>
            <p:nvPr/>
          </p:nvSpPr>
          <p:spPr>
            <a:xfrm>
              <a:off x="144972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36"/>
            <p:cNvSpPr/>
            <p:nvPr/>
          </p:nvSpPr>
          <p:spPr>
            <a:xfrm>
              <a:off x="1852200" y="1644120"/>
              <a:ext cx="4110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32" y="0"/>
                  </a:moveTo>
                  <a:lnTo>
                    <a:pt x="54746" y="74121"/>
                  </a:lnTo>
                  <a:lnTo>
                    <a:pt x="64833" y="74121"/>
                  </a:lnTo>
                  <a:lnTo>
                    <a:pt x="102661" y="0"/>
                  </a:lnTo>
                  <a:lnTo>
                    <a:pt x="119894" y="0"/>
                  </a:lnTo>
                  <a:lnTo>
                    <a:pt x="58949" y="119938"/>
                  </a:lnTo>
                  <a:lnTo>
                    <a:pt x="42031" y="119938"/>
                  </a:lnTo>
                  <a:lnTo>
                    <a:pt x="60945" y="82754"/>
                  </a:lnTo>
                  <a:lnTo>
                    <a:pt x="41506" y="82754"/>
                  </a:lnTo>
                  <a:lnTo>
                    <a:pt x="0" y="0"/>
                  </a:lnTo>
                  <a:lnTo>
                    <a:pt x="1723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833" name="Google Shape;833;p36"/>
            <p:cNvSpPr/>
            <p:nvPr/>
          </p:nvSpPr>
          <p:spPr>
            <a:xfrm>
              <a:off x="230796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36"/>
            <p:cNvSpPr/>
            <p:nvPr/>
          </p:nvSpPr>
          <p:spPr>
            <a:xfrm>
              <a:off x="2717280" y="1492560"/>
              <a:ext cx="3000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860" y="37679"/>
                  </a:moveTo>
                  <a:lnTo>
                    <a:pt x="51860" y="82052"/>
                  </a:lnTo>
                  <a:cubicBezTo>
                    <a:pt x="51860" y="104539"/>
                    <a:pt x="54885" y="110295"/>
                    <a:pt x="82833" y="110295"/>
                  </a:cubicBezTo>
                  <a:cubicBezTo>
                    <a:pt x="93637" y="110295"/>
                    <a:pt x="118415" y="109023"/>
                    <a:pt x="118415" y="109023"/>
                  </a:cubicBezTo>
                  <a:lnTo>
                    <a:pt x="119855" y="118192"/>
                  </a:lnTo>
                  <a:cubicBezTo>
                    <a:pt x="94357" y="119933"/>
                    <a:pt x="80816" y="119933"/>
                    <a:pt x="80816" y="119933"/>
                  </a:cubicBezTo>
                  <a:cubicBezTo>
                    <a:pt x="42496" y="119933"/>
                    <a:pt x="28667" y="113307"/>
                    <a:pt x="28667" y="87473"/>
                  </a:cubicBezTo>
                  <a:lnTo>
                    <a:pt x="28667" y="37679"/>
                  </a:lnTo>
                  <a:lnTo>
                    <a:pt x="0" y="37679"/>
                  </a:lnTo>
                  <a:lnTo>
                    <a:pt x="0" y="28176"/>
                  </a:lnTo>
                  <a:lnTo>
                    <a:pt x="28667" y="28176"/>
                  </a:lnTo>
                  <a:lnTo>
                    <a:pt x="28667" y="0"/>
                  </a:lnTo>
                  <a:lnTo>
                    <a:pt x="51860" y="0"/>
                  </a:lnTo>
                  <a:lnTo>
                    <a:pt x="51860" y="28176"/>
                  </a:lnTo>
                  <a:lnTo>
                    <a:pt x="116398" y="28176"/>
                  </a:lnTo>
                  <a:lnTo>
                    <a:pt x="116398" y="37679"/>
                  </a:lnTo>
                  <a:lnTo>
                    <a:pt x="51860" y="376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36"/>
            <p:cNvSpPr/>
            <p:nvPr/>
          </p:nvSpPr>
          <p:spPr>
            <a:xfrm>
              <a:off x="3079440" y="1451160"/>
              <a:ext cx="57600" cy="6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94"/>
                  </a:moveTo>
                  <a:lnTo>
                    <a:pt x="119250" y="34294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94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36"/>
                  </a:lnTo>
                  <a:lnTo>
                    <a:pt x="0" y="1283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836" name="Google Shape;836;p36"/>
            <p:cNvSpPr/>
            <p:nvPr/>
          </p:nvSpPr>
          <p:spPr>
            <a:xfrm>
              <a:off x="3261960" y="1634400"/>
              <a:ext cx="666600" cy="49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4"/>
                  </a:lnTo>
                  <a:lnTo>
                    <a:pt x="10237" y="2364"/>
                  </a:lnTo>
                  <a:lnTo>
                    <a:pt x="10237" y="11036"/>
                  </a:lnTo>
                  <a:cubicBezTo>
                    <a:pt x="23455" y="0"/>
                    <a:pt x="36868" y="0"/>
                    <a:pt x="36868" y="0"/>
                  </a:cubicBezTo>
                  <a:cubicBezTo>
                    <a:pt x="48855" y="0"/>
                    <a:pt x="55269" y="3766"/>
                    <a:pt x="59611" y="12437"/>
                  </a:cubicBezTo>
                  <a:cubicBezTo>
                    <a:pt x="74967" y="0"/>
                    <a:pt x="90907" y="0"/>
                    <a:pt x="90907" y="0"/>
                  </a:cubicBezTo>
                  <a:cubicBezTo>
                    <a:pt x="114557" y="0"/>
                    <a:pt x="119935" y="14540"/>
                    <a:pt x="119935" y="58072"/>
                  </a:cubicBezTo>
                  <a:lnTo>
                    <a:pt x="119935" y="119912"/>
                  </a:lnTo>
                  <a:lnTo>
                    <a:pt x="109697" y="119912"/>
                  </a:lnTo>
                  <a:lnTo>
                    <a:pt x="109697" y="58773"/>
                  </a:lnTo>
                  <a:cubicBezTo>
                    <a:pt x="109697" y="24175"/>
                    <a:pt x="106911" y="12700"/>
                    <a:pt x="89740" y="12700"/>
                  </a:cubicBezTo>
                  <a:cubicBezTo>
                    <a:pt x="75485" y="12700"/>
                    <a:pt x="63304" y="22598"/>
                    <a:pt x="63304" y="22598"/>
                  </a:cubicBezTo>
                  <a:cubicBezTo>
                    <a:pt x="65183" y="29167"/>
                    <a:pt x="65896" y="43270"/>
                    <a:pt x="65896" y="58773"/>
                  </a:cubicBezTo>
                  <a:lnTo>
                    <a:pt x="65896" y="119912"/>
                  </a:lnTo>
                  <a:lnTo>
                    <a:pt x="55464" y="119912"/>
                  </a:lnTo>
                  <a:lnTo>
                    <a:pt x="55464" y="59211"/>
                  </a:lnTo>
                  <a:cubicBezTo>
                    <a:pt x="55464" y="24000"/>
                    <a:pt x="52678" y="12700"/>
                    <a:pt x="35637" y="12700"/>
                  </a:cubicBezTo>
                  <a:cubicBezTo>
                    <a:pt x="22095" y="12700"/>
                    <a:pt x="10237" y="22598"/>
                    <a:pt x="10237" y="22598"/>
                  </a:cubicBezTo>
                  <a:lnTo>
                    <a:pt x="10237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36"/>
            <p:cNvSpPr/>
            <p:nvPr/>
          </p:nvSpPr>
          <p:spPr>
            <a:xfrm>
              <a:off x="4027680" y="1634400"/>
              <a:ext cx="390000" cy="50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49" y="54201"/>
                  </a:moveTo>
                  <a:cubicBezTo>
                    <a:pt x="102049" y="23020"/>
                    <a:pt x="89196" y="12025"/>
                    <a:pt x="61274" y="12025"/>
                  </a:cubicBezTo>
                  <a:cubicBezTo>
                    <a:pt x="34238" y="12025"/>
                    <a:pt x="18171" y="23536"/>
                    <a:pt x="18171" y="54201"/>
                  </a:cubicBezTo>
                  <a:lnTo>
                    <a:pt x="102049" y="54201"/>
                  </a:lnTo>
                  <a:moveTo>
                    <a:pt x="113905" y="105311"/>
                  </a:moveTo>
                  <a:lnTo>
                    <a:pt x="114459" y="116649"/>
                  </a:lnTo>
                  <a:cubicBezTo>
                    <a:pt x="80886" y="119914"/>
                    <a:pt x="57728" y="119914"/>
                    <a:pt x="57728" y="119914"/>
                  </a:cubicBezTo>
                  <a:cubicBezTo>
                    <a:pt x="13407" y="119656"/>
                    <a:pt x="0" y="98869"/>
                    <a:pt x="0" y="60386"/>
                  </a:cubicBezTo>
                  <a:cubicBezTo>
                    <a:pt x="0" y="15891"/>
                    <a:pt x="24930" y="0"/>
                    <a:pt x="61274" y="0"/>
                  </a:cubicBezTo>
                  <a:cubicBezTo>
                    <a:pt x="99612" y="0"/>
                    <a:pt x="119889" y="15891"/>
                    <a:pt x="119889" y="54631"/>
                  </a:cubicBezTo>
                  <a:lnTo>
                    <a:pt x="119224" y="65712"/>
                  </a:lnTo>
                  <a:lnTo>
                    <a:pt x="18171" y="65712"/>
                  </a:lnTo>
                  <a:cubicBezTo>
                    <a:pt x="18171" y="92942"/>
                    <a:pt x="28254" y="107458"/>
                    <a:pt x="59501" y="107458"/>
                  </a:cubicBezTo>
                  <a:cubicBezTo>
                    <a:pt x="81218" y="107458"/>
                    <a:pt x="113905" y="105311"/>
                    <a:pt x="113905" y="1053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ovedpunkt m. top-højre logo">
  <p:cSld name="MAIN_POINT"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37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840" name="Google Shape;84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841" name="Google Shape;841;p37"/>
          <p:cNvGrpSpPr/>
          <p:nvPr/>
        </p:nvGrpSpPr>
        <p:grpSpPr>
          <a:xfrm>
            <a:off x="7837594" y="-23678"/>
            <a:ext cx="1317820" cy="669206"/>
            <a:chOff x="7314840" y="108720"/>
            <a:chExt cx="2681220" cy="1300440"/>
          </a:xfrm>
        </p:grpSpPr>
        <p:sp>
          <p:nvSpPr>
            <p:cNvPr id="842" name="Google Shape;842;p37"/>
            <p:cNvSpPr/>
            <p:nvPr/>
          </p:nvSpPr>
          <p:spPr>
            <a:xfrm>
              <a:off x="9248400" y="388440"/>
              <a:ext cx="231600" cy="23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13" y="0"/>
                  </a:moveTo>
                  <a:lnTo>
                    <a:pt x="0" y="37760"/>
                  </a:lnTo>
                  <a:lnTo>
                    <a:pt x="93685" y="119818"/>
                  </a:lnTo>
                  <a:lnTo>
                    <a:pt x="119813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843" name="Google Shape;843;p37"/>
            <p:cNvSpPr/>
            <p:nvPr/>
          </p:nvSpPr>
          <p:spPr>
            <a:xfrm>
              <a:off x="9363960" y="108720"/>
              <a:ext cx="2121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9823"/>
                  </a:lnTo>
                  <a:lnTo>
                    <a:pt x="119796" y="59823"/>
                  </a:lnTo>
                  <a:lnTo>
                    <a:pt x="0" y="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844" name="Google Shape;844;p37"/>
            <p:cNvSpPr/>
            <p:nvPr/>
          </p:nvSpPr>
          <p:spPr>
            <a:xfrm>
              <a:off x="9380160" y="495720"/>
              <a:ext cx="239400" cy="24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23278" y="119826"/>
                  </a:lnTo>
                  <a:lnTo>
                    <a:pt x="119819" y="40404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45" name="Google Shape;845;p37"/>
            <p:cNvSpPr/>
            <p:nvPr/>
          </p:nvSpPr>
          <p:spPr>
            <a:xfrm>
              <a:off x="9536400" y="382680"/>
              <a:ext cx="267000" cy="22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08"/>
                  </a:moveTo>
                  <a:lnTo>
                    <a:pt x="119838" y="105095"/>
                  </a:lnTo>
                  <a:lnTo>
                    <a:pt x="50134" y="0"/>
                  </a:lnTo>
                  <a:lnTo>
                    <a:pt x="0" y="119808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846" name="Google Shape;846;p37"/>
            <p:cNvSpPr/>
            <p:nvPr/>
          </p:nvSpPr>
          <p:spPr>
            <a:xfrm>
              <a:off x="9680760" y="230760"/>
              <a:ext cx="315300" cy="31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6712" y="119863"/>
                  </a:moveTo>
                  <a:lnTo>
                    <a:pt x="119863" y="44332"/>
                  </a:lnTo>
                  <a:lnTo>
                    <a:pt x="119863" y="44332"/>
                  </a:lnTo>
                  <a:lnTo>
                    <a:pt x="0" y="0"/>
                  </a:lnTo>
                  <a:lnTo>
                    <a:pt x="16712" y="119863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847" name="Google Shape;847;p37"/>
            <p:cNvSpPr/>
            <p:nvPr/>
          </p:nvSpPr>
          <p:spPr>
            <a:xfrm>
              <a:off x="9416520" y="855000"/>
              <a:ext cx="176400" cy="178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30122" y="119757"/>
                  </a:lnTo>
                  <a:lnTo>
                    <a:pt x="119755" y="34181"/>
                  </a:lnTo>
                  <a:lnTo>
                    <a:pt x="0" y="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848" name="Google Shape;848;p37"/>
            <p:cNvSpPr/>
            <p:nvPr/>
          </p:nvSpPr>
          <p:spPr>
            <a:xfrm>
              <a:off x="9169920" y="293400"/>
              <a:ext cx="118200" cy="12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6097" y="119660"/>
                  </a:lnTo>
                  <a:lnTo>
                    <a:pt x="119634" y="46912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49" name="Google Shape;849;p37"/>
            <p:cNvSpPr/>
            <p:nvPr/>
          </p:nvSpPr>
          <p:spPr>
            <a:xfrm>
              <a:off x="9536400" y="638640"/>
              <a:ext cx="87600" cy="9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506" y="0"/>
                  </a:moveTo>
                  <a:lnTo>
                    <a:pt x="0" y="43424"/>
                  </a:lnTo>
                  <a:lnTo>
                    <a:pt x="99259" y="119533"/>
                  </a:lnTo>
                  <a:lnTo>
                    <a:pt x="119506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50" name="Google Shape;850;p37"/>
            <p:cNvSpPr/>
            <p:nvPr/>
          </p:nvSpPr>
          <p:spPr>
            <a:xfrm>
              <a:off x="9495360" y="709200"/>
              <a:ext cx="194400" cy="209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93"/>
                  </a:moveTo>
                  <a:lnTo>
                    <a:pt x="119777" y="72164"/>
                  </a:lnTo>
                  <a:lnTo>
                    <a:pt x="15777" y="0"/>
                  </a:lnTo>
                  <a:lnTo>
                    <a:pt x="0" y="119793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851" name="Google Shape;851;p37"/>
            <p:cNvSpPr/>
            <p:nvPr/>
          </p:nvSpPr>
          <p:spPr>
            <a:xfrm>
              <a:off x="9122040" y="114516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657" y="59702"/>
                  </a:moveTo>
                  <a:lnTo>
                    <a:pt x="0" y="0"/>
                  </a:lnTo>
                  <a:lnTo>
                    <a:pt x="0" y="119702"/>
                  </a:lnTo>
                  <a:lnTo>
                    <a:pt x="119657" y="59702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852" name="Google Shape;852;p37"/>
            <p:cNvSpPr/>
            <p:nvPr/>
          </p:nvSpPr>
          <p:spPr>
            <a:xfrm>
              <a:off x="9247320" y="1073160"/>
              <a:ext cx="125700" cy="14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02"/>
                  </a:moveTo>
                  <a:lnTo>
                    <a:pt x="119656" y="59851"/>
                  </a:lnTo>
                  <a:lnTo>
                    <a:pt x="0" y="0"/>
                  </a:lnTo>
                  <a:lnTo>
                    <a:pt x="0" y="119702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53" name="Google Shape;853;p37"/>
            <p:cNvSpPr/>
            <p:nvPr/>
          </p:nvSpPr>
          <p:spPr>
            <a:xfrm>
              <a:off x="9122040" y="100044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657" y="60000"/>
                  </a:moveTo>
                  <a:lnTo>
                    <a:pt x="0" y="0"/>
                  </a:lnTo>
                  <a:lnTo>
                    <a:pt x="0" y="119702"/>
                  </a:lnTo>
                  <a:lnTo>
                    <a:pt x="119657" y="60000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854" name="Google Shape;854;p37"/>
            <p:cNvSpPr/>
            <p:nvPr/>
          </p:nvSpPr>
          <p:spPr>
            <a:xfrm>
              <a:off x="9122040" y="1073160"/>
              <a:ext cx="126000" cy="14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851"/>
                  </a:moveTo>
                  <a:lnTo>
                    <a:pt x="119657" y="119702"/>
                  </a:lnTo>
                  <a:lnTo>
                    <a:pt x="119657" y="0"/>
                  </a:lnTo>
                  <a:lnTo>
                    <a:pt x="0" y="5985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855" name="Google Shape;855;p37"/>
            <p:cNvSpPr/>
            <p:nvPr/>
          </p:nvSpPr>
          <p:spPr>
            <a:xfrm>
              <a:off x="7314840" y="1003320"/>
              <a:ext cx="2052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84" y="16240"/>
                  </a:moveTo>
                  <a:cubicBezTo>
                    <a:pt x="79157" y="12481"/>
                    <a:pt x="57684" y="12481"/>
                    <a:pt x="57684" y="12481"/>
                  </a:cubicBezTo>
                  <a:cubicBezTo>
                    <a:pt x="37684" y="12481"/>
                    <a:pt x="19578" y="16390"/>
                    <a:pt x="19578" y="32180"/>
                  </a:cubicBezTo>
                  <a:cubicBezTo>
                    <a:pt x="19578" y="44060"/>
                    <a:pt x="27789" y="47518"/>
                    <a:pt x="62947" y="51729"/>
                  </a:cubicBezTo>
                  <a:cubicBezTo>
                    <a:pt x="104210" y="56541"/>
                    <a:pt x="119789" y="61954"/>
                    <a:pt x="119789" y="84060"/>
                  </a:cubicBezTo>
                  <a:cubicBezTo>
                    <a:pt x="119789" y="111127"/>
                    <a:pt x="96210" y="119849"/>
                    <a:pt x="57473" y="119849"/>
                  </a:cubicBezTo>
                  <a:cubicBezTo>
                    <a:pt x="37684" y="119849"/>
                    <a:pt x="2105" y="115639"/>
                    <a:pt x="2105" y="115639"/>
                  </a:cubicBezTo>
                  <a:lnTo>
                    <a:pt x="3368" y="103458"/>
                  </a:lnTo>
                  <a:cubicBezTo>
                    <a:pt x="39578" y="107368"/>
                    <a:pt x="56210" y="107368"/>
                    <a:pt x="56210" y="107368"/>
                  </a:cubicBezTo>
                  <a:cubicBezTo>
                    <a:pt x="83789" y="107368"/>
                    <a:pt x="100000" y="102706"/>
                    <a:pt x="100000" y="84661"/>
                  </a:cubicBezTo>
                  <a:cubicBezTo>
                    <a:pt x="100000" y="70827"/>
                    <a:pt x="90526" y="67969"/>
                    <a:pt x="54105" y="63909"/>
                  </a:cubicBezTo>
                  <a:cubicBezTo>
                    <a:pt x="17052" y="59849"/>
                    <a:pt x="0" y="55037"/>
                    <a:pt x="0" y="32631"/>
                  </a:cubicBezTo>
                  <a:cubicBezTo>
                    <a:pt x="0" y="7518"/>
                    <a:pt x="29052" y="0"/>
                    <a:pt x="57052" y="0"/>
                  </a:cubicBezTo>
                  <a:cubicBezTo>
                    <a:pt x="81263" y="0"/>
                    <a:pt x="114315" y="4060"/>
                    <a:pt x="114315" y="4060"/>
                  </a:cubicBezTo>
                  <a:lnTo>
                    <a:pt x="113684" y="162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37"/>
            <p:cNvSpPr/>
            <p:nvPr/>
          </p:nvSpPr>
          <p:spPr>
            <a:xfrm>
              <a:off x="7544880" y="1008360"/>
              <a:ext cx="235200" cy="40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74" y="0"/>
                  </a:moveTo>
                  <a:lnTo>
                    <a:pt x="54762" y="74070"/>
                  </a:lnTo>
                  <a:lnTo>
                    <a:pt x="64869" y="74070"/>
                  </a:lnTo>
                  <a:lnTo>
                    <a:pt x="102725" y="0"/>
                  </a:lnTo>
                  <a:lnTo>
                    <a:pt x="119816" y="0"/>
                  </a:lnTo>
                  <a:lnTo>
                    <a:pt x="58805" y="119892"/>
                  </a:lnTo>
                  <a:lnTo>
                    <a:pt x="42082" y="119892"/>
                  </a:lnTo>
                  <a:lnTo>
                    <a:pt x="60826" y="82695"/>
                  </a:lnTo>
                  <a:lnTo>
                    <a:pt x="41531" y="82695"/>
                  </a:lnTo>
                  <a:lnTo>
                    <a:pt x="0" y="0"/>
                  </a:lnTo>
                  <a:lnTo>
                    <a:pt x="17274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857" name="Google Shape;857;p37"/>
            <p:cNvSpPr/>
            <p:nvPr/>
          </p:nvSpPr>
          <p:spPr>
            <a:xfrm>
              <a:off x="7805160" y="1003320"/>
              <a:ext cx="2055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95" y="16240"/>
                  </a:moveTo>
                  <a:cubicBezTo>
                    <a:pt x="79229" y="12481"/>
                    <a:pt x="57793" y="12481"/>
                    <a:pt x="57793" y="12481"/>
                  </a:cubicBezTo>
                  <a:cubicBezTo>
                    <a:pt x="37828" y="12481"/>
                    <a:pt x="19754" y="16390"/>
                    <a:pt x="19754" y="32180"/>
                  </a:cubicBezTo>
                  <a:cubicBezTo>
                    <a:pt x="19754" y="44060"/>
                    <a:pt x="27950" y="47518"/>
                    <a:pt x="63047" y="51729"/>
                  </a:cubicBezTo>
                  <a:cubicBezTo>
                    <a:pt x="104238" y="56541"/>
                    <a:pt x="119789" y="61954"/>
                    <a:pt x="119789" y="84060"/>
                  </a:cubicBezTo>
                  <a:cubicBezTo>
                    <a:pt x="119789" y="111127"/>
                    <a:pt x="96252" y="119849"/>
                    <a:pt x="57583" y="119849"/>
                  </a:cubicBezTo>
                  <a:cubicBezTo>
                    <a:pt x="37828" y="119849"/>
                    <a:pt x="2311" y="115639"/>
                    <a:pt x="2311" y="115639"/>
                  </a:cubicBezTo>
                  <a:lnTo>
                    <a:pt x="3572" y="103458"/>
                  </a:lnTo>
                  <a:cubicBezTo>
                    <a:pt x="39719" y="107368"/>
                    <a:pt x="56322" y="107368"/>
                    <a:pt x="56322" y="107368"/>
                  </a:cubicBezTo>
                  <a:cubicBezTo>
                    <a:pt x="83852" y="107368"/>
                    <a:pt x="100035" y="102706"/>
                    <a:pt x="100035" y="84661"/>
                  </a:cubicBezTo>
                  <a:cubicBezTo>
                    <a:pt x="100035" y="70827"/>
                    <a:pt x="90577" y="67969"/>
                    <a:pt x="54220" y="63909"/>
                  </a:cubicBezTo>
                  <a:cubicBezTo>
                    <a:pt x="17232" y="59849"/>
                    <a:pt x="0" y="55037"/>
                    <a:pt x="0" y="32631"/>
                  </a:cubicBezTo>
                  <a:cubicBezTo>
                    <a:pt x="0" y="7518"/>
                    <a:pt x="29211" y="0"/>
                    <a:pt x="57162" y="0"/>
                  </a:cubicBezTo>
                  <a:cubicBezTo>
                    <a:pt x="81330" y="0"/>
                    <a:pt x="114325" y="4060"/>
                    <a:pt x="114325" y="4060"/>
                  </a:cubicBezTo>
                  <a:lnTo>
                    <a:pt x="113695" y="162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37"/>
            <p:cNvSpPr/>
            <p:nvPr/>
          </p:nvSpPr>
          <p:spPr>
            <a:xfrm>
              <a:off x="8039520" y="921960"/>
              <a:ext cx="171600" cy="36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572" y="37697"/>
                  </a:moveTo>
                  <a:lnTo>
                    <a:pt x="51572" y="82068"/>
                  </a:lnTo>
                  <a:cubicBezTo>
                    <a:pt x="51572" y="104546"/>
                    <a:pt x="54842" y="110165"/>
                    <a:pt x="82515" y="110165"/>
                  </a:cubicBezTo>
                  <a:cubicBezTo>
                    <a:pt x="93333" y="110165"/>
                    <a:pt x="118238" y="108995"/>
                    <a:pt x="118238" y="108995"/>
                  </a:cubicBezTo>
                  <a:lnTo>
                    <a:pt x="119748" y="118126"/>
                  </a:lnTo>
                  <a:cubicBezTo>
                    <a:pt x="94339" y="119882"/>
                    <a:pt x="80754" y="119882"/>
                    <a:pt x="80754" y="119882"/>
                  </a:cubicBezTo>
                  <a:cubicBezTo>
                    <a:pt x="42264" y="119882"/>
                    <a:pt x="28427" y="113209"/>
                    <a:pt x="28427" y="87453"/>
                  </a:cubicBezTo>
                  <a:lnTo>
                    <a:pt x="28427" y="37697"/>
                  </a:lnTo>
                  <a:lnTo>
                    <a:pt x="0" y="37697"/>
                  </a:lnTo>
                  <a:lnTo>
                    <a:pt x="0" y="28097"/>
                  </a:lnTo>
                  <a:lnTo>
                    <a:pt x="28427" y="28097"/>
                  </a:lnTo>
                  <a:lnTo>
                    <a:pt x="28427" y="0"/>
                  </a:lnTo>
                  <a:lnTo>
                    <a:pt x="51572" y="0"/>
                  </a:lnTo>
                  <a:lnTo>
                    <a:pt x="51572" y="28097"/>
                  </a:lnTo>
                  <a:lnTo>
                    <a:pt x="116226" y="28097"/>
                  </a:lnTo>
                  <a:lnTo>
                    <a:pt x="116226" y="37697"/>
                  </a:lnTo>
                  <a:lnTo>
                    <a:pt x="51572" y="37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37"/>
            <p:cNvSpPr/>
            <p:nvPr/>
          </p:nvSpPr>
          <p:spPr>
            <a:xfrm>
              <a:off x="8246160" y="898200"/>
              <a:ext cx="33000" cy="386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189"/>
                  </a:moveTo>
                  <a:lnTo>
                    <a:pt x="118695" y="34189"/>
                  </a:lnTo>
                  <a:lnTo>
                    <a:pt x="118695" y="119888"/>
                  </a:lnTo>
                  <a:lnTo>
                    <a:pt x="0" y="119888"/>
                  </a:lnTo>
                  <a:lnTo>
                    <a:pt x="0" y="34189"/>
                  </a:lnTo>
                  <a:moveTo>
                    <a:pt x="0" y="0"/>
                  </a:moveTo>
                  <a:lnTo>
                    <a:pt x="118695" y="0"/>
                  </a:lnTo>
                  <a:lnTo>
                    <a:pt x="118695" y="12737"/>
                  </a:lnTo>
                  <a:lnTo>
                    <a:pt x="0" y="12737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860" name="Google Shape;860;p37"/>
            <p:cNvSpPr/>
            <p:nvPr/>
          </p:nvSpPr>
          <p:spPr>
            <a:xfrm>
              <a:off x="8350560" y="1002960"/>
              <a:ext cx="381600" cy="28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46"/>
                  </a:moveTo>
                  <a:lnTo>
                    <a:pt x="0" y="2298"/>
                  </a:lnTo>
                  <a:lnTo>
                    <a:pt x="10301" y="2298"/>
                  </a:lnTo>
                  <a:lnTo>
                    <a:pt x="10301" y="11034"/>
                  </a:lnTo>
                  <a:cubicBezTo>
                    <a:pt x="23433" y="0"/>
                    <a:pt x="36905" y="0"/>
                    <a:pt x="36905" y="0"/>
                  </a:cubicBezTo>
                  <a:cubicBezTo>
                    <a:pt x="48792" y="0"/>
                    <a:pt x="55245" y="3831"/>
                    <a:pt x="59547" y="12413"/>
                  </a:cubicBezTo>
                  <a:cubicBezTo>
                    <a:pt x="74830" y="0"/>
                    <a:pt x="90792" y="0"/>
                    <a:pt x="90792" y="0"/>
                  </a:cubicBezTo>
                  <a:cubicBezTo>
                    <a:pt x="114452" y="0"/>
                    <a:pt x="119886" y="14559"/>
                    <a:pt x="119886" y="58084"/>
                  </a:cubicBezTo>
                  <a:lnTo>
                    <a:pt x="119886" y="119846"/>
                  </a:lnTo>
                  <a:lnTo>
                    <a:pt x="109584" y="119846"/>
                  </a:lnTo>
                  <a:lnTo>
                    <a:pt x="109584" y="58850"/>
                  </a:lnTo>
                  <a:cubicBezTo>
                    <a:pt x="109584" y="24214"/>
                    <a:pt x="106867" y="12720"/>
                    <a:pt x="89547" y="12720"/>
                  </a:cubicBezTo>
                  <a:cubicBezTo>
                    <a:pt x="75396" y="12720"/>
                    <a:pt x="63283" y="22528"/>
                    <a:pt x="63283" y="22528"/>
                  </a:cubicBezTo>
                  <a:cubicBezTo>
                    <a:pt x="65207" y="29118"/>
                    <a:pt x="65773" y="43371"/>
                    <a:pt x="65773" y="58850"/>
                  </a:cubicBezTo>
                  <a:lnTo>
                    <a:pt x="65773" y="119846"/>
                  </a:lnTo>
                  <a:lnTo>
                    <a:pt x="55471" y="119846"/>
                  </a:lnTo>
                  <a:lnTo>
                    <a:pt x="55471" y="59157"/>
                  </a:lnTo>
                  <a:cubicBezTo>
                    <a:pt x="55471" y="23908"/>
                    <a:pt x="52641" y="12720"/>
                    <a:pt x="35660" y="12720"/>
                  </a:cubicBezTo>
                  <a:cubicBezTo>
                    <a:pt x="22075" y="12720"/>
                    <a:pt x="10301" y="22528"/>
                    <a:pt x="10301" y="22528"/>
                  </a:cubicBezTo>
                  <a:lnTo>
                    <a:pt x="10301" y="119846"/>
                  </a:lnTo>
                  <a:lnTo>
                    <a:pt x="0" y="11984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37"/>
            <p:cNvSpPr/>
            <p:nvPr/>
          </p:nvSpPr>
          <p:spPr>
            <a:xfrm>
              <a:off x="8788320" y="1002960"/>
              <a:ext cx="222900" cy="28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970" y="54067"/>
                  </a:moveTo>
                  <a:cubicBezTo>
                    <a:pt x="101970" y="22978"/>
                    <a:pt x="89176" y="12015"/>
                    <a:pt x="61260" y="12015"/>
                  </a:cubicBezTo>
                  <a:cubicBezTo>
                    <a:pt x="34119" y="12015"/>
                    <a:pt x="18029" y="23429"/>
                    <a:pt x="18029" y="54067"/>
                  </a:cubicBezTo>
                  <a:lnTo>
                    <a:pt x="101970" y="54067"/>
                  </a:lnTo>
                  <a:moveTo>
                    <a:pt x="113796" y="105281"/>
                  </a:moveTo>
                  <a:lnTo>
                    <a:pt x="114378" y="116695"/>
                  </a:lnTo>
                  <a:cubicBezTo>
                    <a:pt x="80840" y="119849"/>
                    <a:pt x="57770" y="119849"/>
                    <a:pt x="57770" y="119849"/>
                  </a:cubicBezTo>
                  <a:cubicBezTo>
                    <a:pt x="13376" y="119549"/>
                    <a:pt x="0" y="98823"/>
                    <a:pt x="0" y="60375"/>
                  </a:cubicBezTo>
                  <a:cubicBezTo>
                    <a:pt x="0" y="15919"/>
                    <a:pt x="24814" y="0"/>
                    <a:pt x="61260" y="0"/>
                  </a:cubicBezTo>
                  <a:cubicBezTo>
                    <a:pt x="99644" y="0"/>
                    <a:pt x="119806" y="15919"/>
                    <a:pt x="119806" y="54668"/>
                  </a:cubicBezTo>
                  <a:lnTo>
                    <a:pt x="119224" y="65632"/>
                  </a:lnTo>
                  <a:lnTo>
                    <a:pt x="18029" y="65632"/>
                  </a:lnTo>
                  <a:cubicBezTo>
                    <a:pt x="18029" y="92816"/>
                    <a:pt x="28303" y="107384"/>
                    <a:pt x="59321" y="107384"/>
                  </a:cubicBezTo>
                  <a:cubicBezTo>
                    <a:pt x="81227" y="107384"/>
                    <a:pt x="113796" y="105281"/>
                    <a:pt x="113796" y="10528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ovedpunkt m. fuld bund-streamer">
  <p:cSld name="MAIN_POINT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38"/>
          <p:cNvSpPr/>
          <p:nvPr/>
        </p:nvSpPr>
        <p:spPr>
          <a:xfrm>
            <a:off x="50" y="0"/>
            <a:ext cx="9144000" cy="463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4" name="Google Shape;864;p3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865" name="Google Shape;865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866" name="Google Shape;866;p38"/>
          <p:cNvGrpSpPr/>
          <p:nvPr/>
        </p:nvGrpSpPr>
        <p:grpSpPr>
          <a:xfrm>
            <a:off x="126832" y="4133399"/>
            <a:ext cx="1109665" cy="1039900"/>
            <a:chOff x="5551920" y="4184280"/>
            <a:chExt cx="2149680" cy="2015700"/>
          </a:xfrm>
        </p:grpSpPr>
        <p:sp>
          <p:nvSpPr>
            <p:cNvPr id="867" name="Google Shape;867;p38"/>
            <p:cNvSpPr/>
            <p:nvPr/>
          </p:nvSpPr>
          <p:spPr>
            <a:xfrm>
              <a:off x="7338960" y="5441760"/>
              <a:ext cx="214200" cy="2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678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678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868" name="Google Shape;868;p38"/>
            <p:cNvSpPr/>
            <p:nvPr/>
          </p:nvSpPr>
          <p:spPr>
            <a:xfrm>
              <a:off x="5963040" y="5606280"/>
              <a:ext cx="2142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764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764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69" name="Google Shape;869;p38"/>
            <p:cNvSpPr/>
            <p:nvPr/>
          </p:nvSpPr>
          <p:spPr>
            <a:xfrm>
              <a:off x="6380280" y="5429160"/>
              <a:ext cx="522300" cy="48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7" y="0"/>
                  </a:moveTo>
                  <a:lnTo>
                    <a:pt x="0" y="17206"/>
                  </a:lnTo>
                  <a:lnTo>
                    <a:pt x="73852" y="119911"/>
                  </a:lnTo>
                  <a:lnTo>
                    <a:pt x="119917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870" name="Google Shape;870;p38"/>
            <p:cNvSpPr/>
            <p:nvPr/>
          </p:nvSpPr>
          <p:spPr>
            <a:xfrm>
              <a:off x="6259680" y="5672520"/>
              <a:ext cx="352500" cy="3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7" y="10281"/>
                  </a:moveTo>
                  <a:lnTo>
                    <a:pt x="0" y="0"/>
                  </a:lnTo>
                  <a:lnTo>
                    <a:pt x="51971" y="119864"/>
                  </a:lnTo>
                  <a:lnTo>
                    <a:pt x="119877" y="10281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71" name="Google Shape;871;p38"/>
            <p:cNvSpPr/>
            <p:nvPr/>
          </p:nvSpPr>
          <p:spPr>
            <a:xfrm>
              <a:off x="6899760" y="4983480"/>
              <a:ext cx="454200" cy="45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4" y="0"/>
                  </a:moveTo>
                  <a:lnTo>
                    <a:pt x="0" y="31093"/>
                  </a:lnTo>
                  <a:lnTo>
                    <a:pt x="85293" y="119904"/>
                  </a:lnTo>
                  <a:lnTo>
                    <a:pt x="11990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72" name="Google Shape;872;p38"/>
            <p:cNvSpPr/>
            <p:nvPr/>
          </p:nvSpPr>
          <p:spPr>
            <a:xfrm>
              <a:off x="6918120" y="5526720"/>
              <a:ext cx="461100" cy="40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6" y="119892"/>
                  </a:moveTo>
                  <a:lnTo>
                    <a:pt x="61920" y="0"/>
                  </a:lnTo>
                  <a:lnTo>
                    <a:pt x="0" y="117323"/>
                  </a:lnTo>
                  <a:lnTo>
                    <a:pt x="119906" y="119892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873" name="Google Shape;873;p38"/>
            <p:cNvSpPr/>
            <p:nvPr/>
          </p:nvSpPr>
          <p:spPr>
            <a:xfrm>
              <a:off x="5763240" y="5350680"/>
              <a:ext cx="399900" cy="45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60" y="119905"/>
                  </a:moveTo>
                  <a:lnTo>
                    <a:pt x="119891" y="58253"/>
                  </a:lnTo>
                  <a:lnTo>
                    <a:pt x="0" y="0"/>
                  </a:lnTo>
                  <a:lnTo>
                    <a:pt x="2160" y="11990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874" name="Google Shape;874;p38"/>
            <p:cNvSpPr/>
            <p:nvPr/>
          </p:nvSpPr>
          <p:spPr>
            <a:xfrm>
              <a:off x="6402960" y="4947480"/>
              <a:ext cx="456000" cy="41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0670" y="119895"/>
                  </a:moveTo>
                  <a:lnTo>
                    <a:pt x="119905" y="11656"/>
                  </a:lnTo>
                  <a:lnTo>
                    <a:pt x="0" y="0"/>
                  </a:lnTo>
                  <a:lnTo>
                    <a:pt x="50670" y="11989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875" name="Google Shape;875;p38"/>
            <p:cNvSpPr/>
            <p:nvPr/>
          </p:nvSpPr>
          <p:spPr>
            <a:xfrm>
              <a:off x="5551920" y="5915880"/>
              <a:ext cx="318600" cy="28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44"/>
                  </a:moveTo>
                  <a:lnTo>
                    <a:pt x="65220" y="119847"/>
                  </a:lnTo>
                  <a:lnTo>
                    <a:pt x="119864" y="0"/>
                  </a:lnTo>
                  <a:lnTo>
                    <a:pt x="0" y="684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876" name="Google Shape;876;p38"/>
            <p:cNvSpPr/>
            <p:nvPr/>
          </p:nvSpPr>
          <p:spPr>
            <a:xfrm>
              <a:off x="7291800" y="4539960"/>
              <a:ext cx="409800" cy="40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94" y="88571"/>
                  </a:moveTo>
                  <a:lnTo>
                    <a:pt x="33005" y="0"/>
                  </a:lnTo>
                  <a:lnTo>
                    <a:pt x="0" y="119894"/>
                  </a:lnTo>
                  <a:lnTo>
                    <a:pt x="119894" y="8857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877" name="Google Shape;877;p38"/>
            <p:cNvSpPr/>
            <p:nvPr/>
          </p:nvSpPr>
          <p:spPr>
            <a:xfrm>
              <a:off x="6920640" y="4184280"/>
              <a:ext cx="346800" cy="3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29" y="0"/>
                  </a:moveTo>
                  <a:lnTo>
                    <a:pt x="0" y="119871"/>
                  </a:lnTo>
                  <a:lnTo>
                    <a:pt x="119875" y="94533"/>
                  </a:lnTo>
                  <a:lnTo>
                    <a:pt x="38629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78" name="Google Shape;878;p38"/>
            <p:cNvSpPr/>
            <p:nvPr/>
          </p:nvSpPr>
          <p:spPr>
            <a:xfrm>
              <a:off x="7306200" y="4213800"/>
              <a:ext cx="279300" cy="27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273"/>
                  </a:moveTo>
                  <a:lnTo>
                    <a:pt x="86134" y="119843"/>
                  </a:lnTo>
                  <a:lnTo>
                    <a:pt x="119845" y="0"/>
                  </a:lnTo>
                  <a:lnTo>
                    <a:pt x="0" y="30273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879" name="Google Shape;879;p38"/>
            <p:cNvSpPr/>
            <p:nvPr/>
          </p:nvSpPr>
          <p:spPr>
            <a:xfrm>
              <a:off x="6768360" y="4393080"/>
              <a:ext cx="585600" cy="59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26" y="34056"/>
                  </a:moveTo>
                  <a:lnTo>
                    <a:pt x="0" y="0"/>
                  </a:lnTo>
                  <a:lnTo>
                    <a:pt x="30165" y="119926"/>
                  </a:lnTo>
                  <a:lnTo>
                    <a:pt x="119926" y="34056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880" name="Google Shape;880;p38"/>
            <p:cNvSpPr/>
            <p:nvPr/>
          </p:nvSpPr>
          <p:spPr>
            <a:xfrm>
              <a:off x="5877360" y="5074200"/>
              <a:ext cx="408300" cy="38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87"/>
                  </a:moveTo>
                  <a:lnTo>
                    <a:pt x="119894" y="99588"/>
                  </a:lnTo>
                  <a:lnTo>
                    <a:pt x="41481" y="0"/>
                  </a:lnTo>
                  <a:lnTo>
                    <a:pt x="0" y="119887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grpSp>
        <p:nvGrpSpPr>
          <p:cNvPr id="881" name="Google Shape;881;p38"/>
          <p:cNvGrpSpPr/>
          <p:nvPr/>
        </p:nvGrpSpPr>
        <p:grpSpPr>
          <a:xfrm>
            <a:off x="7920207" y="4760377"/>
            <a:ext cx="1056899" cy="262230"/>
            <a:chOff x="1449720" y="1451160"/>
            <a:chExt cx="3601020" cy="893460"/>
          </a:xfrm>
        </p:grpSpPr>
        <p:sp>
          <p:nvSpPr>
            <p:cNvPr id="882" name="Google Shape;882;p38"/>
            <p:cNvSpPr/>
            <p:nvPr/>
          </p:nvSpPr>
          <p:spPr>
            <a:xfrm>
              <a:off x="4611960" y="188352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883" name="Google Shape;883;p38"/>
            <p:cNvSpPr/>
            <p:nvPr/>
          </p:nvSpPr>
          <p:spPr>
            <a:xfrm>
              <a:off x="483084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29"/>
                  </a:moveTo>
                  <a:lnTo>
                    <a:pt x="119803" y="59914"/>
                  </a:lnTo>
                  <a:lnTo>
                    <a:pt x="0" y="0"/>
                  </a:lnTo>
                  <a:lnTo>
                    <a:pt x="0" y="11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84" name="Google Shape;884;p38"/>
            <p:cNvSpPr/>
            <p:nvPr/>
          </p:nvSpPr>
          <p:spPr>
            <a:xfrm>
              <a:off x="4611960" y="163044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885" name="Google Shape;885;p38"/>
            <p:cNvSpPr/>
            <p:nvPr/>
          </p:nvSpPr>
          <p:spPr>
            <a:xfrm>
              <a:off x="461196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3" y="119829"/>
                  </a:lnTo>
                  <a:lnTo>
                    <a:pt x="119803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886" name="Google Shape;886;p38"/>
            <p:cNvSpPr/>
            <p:nvPr/>
          </p:nvSpPr>
          <p:spPr>
            <a:xfrm>
              <a:off x="144972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8"/>
            <p:cNvSpPr/>
            <p:nvPr/>
          </p:nvSpPr>
          <p:spPr>
            <a:xfrm>
              <a:off x="1852200" y="1644120"/>
              <a:ext cx="4110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32" y="0"/>
                  </a:moveTo>
                  <a:lnTo>
                    <a:pt x="54746" y="74121"/>
                  </a:lnTo>
                  <a:lnTo>
                    <a:pt x="64833" y="74121"/>
                  </a:lnTo>
                  <a:lnTo>
                    <a:pt x="102661" y="0"/>
                  </a:lnTo>
                  <a:lnTo>
                    <a:pt x="119894" y="0"/>
                  </a:lnTo>
                  <a:lnTo>
                    <a:pt x="58949" y="119938"/>
                  </a:lnTo>
                  <a:lnTo>
                    <a:pt x="42031" y="119938"/>
                  </a:lnTo>
                  <a:lnTo>
                    <a:pt x="60945" y="82754"/>
                  </a:lnTo>
                  <a:lnTo>
                    <a:pt x="41506" y="82754"/>
                  </a:lnTo>
                  <a:lnTo>
                    <a:pt x="0" y="0"/>
                  </a:lnTo>
                  <a:lnTo>
                    <a:pt x="1723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888" name="Google Shape;888;p38"/>
            <p:cNvSpPr/>
            <p:nvPr/>
          </p:nvSpPr>
          <p:spPr>
            <a:xfrm>
              <a:off x="230796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38"/>
            <p:cNvSpPr/>
            <p:nvPr/>
          </p:nvSpPr>
          <p:spPr>
            <a:xfrm>
              <a:off x="2717280" y="1492560"/>
              <a:ext cx="3000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860" y="37679"/>
                  </a:moveTo>
                  <a:lnTo>
                    <a:pt x="51860" y="82052"/>
                  </a:lnTo>
                  <a:cubicBezTo>
                    <a:pt x="51860" y="104539"/>
                    <a:pt x="54885" y="110295"/>
                    <a:pt x="82833" y="110295"/>
                  </a:cubicBezTo>
                  <a:cubicBezTo>
                    <a:pt x="93637" y="110295"/>
                    <a:pt x="118415" y="109023"/>
                    <a:pt x="118415" y="109023"/>
                  </a:cubicBezTo>
                  <a:lnTo>
                    <a:pt x="119855" y="118192"/>
                  </a:lnTo>
                  <a:cubicBezTo>
                    <a:pt x="94357" y="119933"/>
                    <a:pt x="80816" y="119933"/>
                    <a:pt x="80816" y="119933"/>
                  </a:cubicBezTo>
                  <a:cubicBezTo>
                    <a:pt x="42496" y="119933"/>
                    <a:pt x="28667" y="113307"/>
                    <a:pt x="28667" y="87473"/>
                  </a:cubicBezTo>
                  <a:lnTo>
                    <a:pt x="28667" y="37679"/>
                  </a:lnTo>
                  <a:lnTo>
                    <a:pt x="0" y="37679"/>
                  </a:lnTo>
                  <a:lnTo>
                    <a:pt x="0" y="28176"/>
                  </a:lnTo>
                  <a:lnTo>
                    <a:pt x="28667" y="28176"/>
                  </a:lnTo>
                  <a:lnTo>
                    <a:pt x="28667" y="0"/>
                  </a:lnTo>
                  <a:lnTo>
                    <a:pt x="51860" y="0"/>
                  </a:lnTo>
                  <a:lnTo>
                    <a:pt x="51860" y="28176"/>
                  </a:lnTo>
                  <a:lnTo>
                    <a:pt x="116398" y="28176"/>
                  </a:lnTo>
                  <a:lnTo>
                    <a:pt x="116398" y="37679"/>
                  </a:lnTo>
                  <a:lnTo>
                    <a:pt x="51860" y="376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38"/>
            <p:cNvSpPr/>
            <p:nvPr/>
          </p:nvSpPr>
          <p:spPr>
            <a:xfrm>
              <a:off x="3079440" y="1451160"/>
              <a:ext cx="57600" cy="6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94"/>
                  </a:moveTo>
                  <a:lnTo>
                    <a:pt x="119250" y="34294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94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36"/>
                  </a:lnTo>
                  <a:lnTo>
                    <a:pt x="0" y="1283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891" name="Google Shape;891;p38"/>
            <p:cNvSpPr/>
            <p:nvPr/>
          </p:nvSpPr>
          <p:spPr>
            <a:xfrm>
              <a:off x="3261960" y="1634400"/>
              <a:ext cx="666600" cy="49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4"/>
                  </a:lnTo>
                  <a:lnTo>
                    <a:pt x="10237" y="2364"/>
                  </a:lnTo>
                  <a:lnTo>
                    <a:pt x="10237" y="11036"/>
                  </a:lnTo>
                  <a:cubicBezTo>
                    <a:pt x="23455" y="0"/>
                    <a:pt x="36868" y="0"/>
                    <a:pt x="36868" y="0"/>
                  </a:cubicBezTo>
                  <a:cubicBezTo>
                    <a:pt x="48855" y="0"/>
                    <a:pt x="55269" y="3766"/>
                    <a:pt x="59611" y="12437"/>
                  </a:cubicBezTo>
                  <a:cubicBezTo>
                    <a:pt x="74967" y="0"/>
                    <a:pt x="90907" y="0"/>
                    <a:pt x="90907" y="0"/>
                  </a:cubicBezTo>
                  <a:cubicBezTo>
                    <a:pt x="114557" y="0"/>
                    <a:pt x="119935" y="14540"/>
                    <a:pt x="119935" y="58072"/>
                  </a:cubicBezTo>
                  <a:lnTo>
                    <a:pt x="119935" y="119912"/>
                  </a:lnTo>
                  <a:lnTo>
                    <a:pt x="109697" y="119912"/>
                  </a:lnTo>
                  <a:lnTo>
                    <a:pt x="109697" y="58773"/>
                  </a:lnTo>
                  <a:cubicBezTo>
                    <a:pt x="109697" y="24175"/>
                    <a:pt x="106911" y="12700"/>
                    <a:pt x="89740" y="12700"/>
                  </a:cubicBezTo>
                  <a:cubicBezTo>
                    <a:pt x="75485" y="12700"/>
                    <a:pt x="63304" y="22598"/>
                    <a:pt x="63304" y="22598"/>
                  </a:cubicBezTo>
                  <a:cubicBezTo>
                    <a:pt x="65183" y="29167"/>
                    <a:pt x="65896" y="43270"/>
                    <a:pt x="65896" y="58773"/>
                  </a:cubicBezTo>
                  <a:lnTo>
                    <a:pt x="65896" y="119912"/>
                  </a:lnTo>
                  <a:lnTo>
                    <a:pt x="55464" y="119912"/>
                  </a:lnTo>
                  <a:lnTo>
                    <a:pt x="55464" y="59211"/>
                  </a:lnTo>
                  <a:cubicBezTo>
                    <a:pt x="55464" y="24000"/>
                    <a:pt x="52678" y="12700"/>
                    <a:pt x="35637" y="12700"/>
                  </a:cubicBezTo>
                  <a:cubicBezTo>
                    <a:pt x="22095" y="12700"/>
                    <a:pt x="10237" y="22598"/>
                    <a:pt x="10237" y="22598"/>
                  </a:cubicBezTo>
                  <a:lnTo>
                    <a:pt x="10237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8"/>
            <p:cNvSpPr/>
            <p:nvPr/>
          </p:nvSpPr>
          <p:spPr>
            <a:xfrm>
              <a:off x="4027680" y="1634400"/>
              <a:ext cx="390000" cy="50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49" y="54201"/>
                  </a:moveTo>
                  <a:cubicBezTo>
                    <a:pt x="102049" y="23020"/>
                    <a:pt x="89196" y="12025"/>
                    <a:pt x="61274" y="12025"/>
                  </a:cubicBezTo>
                  <a:cubicBezTo>
                    <a:pt x="34238" y="12025"/>
                    <a:pt x="18171" y="23536"/>
                    <a:pt x="18171" y="54201"/>
                  </a:cubicBezTo>
                  <a:lnTo>
                    <a:pt x="102049" y="54201"/>
                  </a:lnTo>
                  <a:moveTo>
                    <a:pt x="113905" y="105311"/>
                  </a:moveTo>
                  <a:lnTo>
                    <a:pt x="114459" y="116649"/>
                  </a:lnTo>
                  <a:cubicBezTo>
                    <a:pt x="80886" y="119914"/>
                    <a:pt x="57728" y="119914"/>
                    <a:pt x="57728" y="119914"/>
                  </a:cubicBezTo>
                  <a:cubicBezTo>
                    <a:pt x="13407" y="119656"/>
                    <a:pt x="0" y="98869"/>
                    <a:pt x="0" y="60386"/>
                  </a:cubicBezTo>
                  <a:cubicBezTo>
                    <a:pt x="0" y="15891"/>
                    <a:pt x="24930" y="0"/>
                    <a:pt x="61274" y="0"/>
                  </a:cubicBezTo>
                  <a:cubicBezTo>
                    <a:pt x="99612" y="0"/>
                    <a:pt x="119889" y="15891"/>
                    <a:pt x="119889" y="54631"/>
                  </a:cubicBezTo>
                  <a:lnTo>
                    <a:pt x="119224" y="65712"/>
                  </a:lnTo>
                  <a:lnTo>
                    <a:pt x="18171" y="65712"/>
                  </a:lnTo>
                  <a:cubicBezTo>
                    <a:pt x="18171" y="92942"/>
                    <a:pt x="28254" y="107458"/>
                    <a:pt x="59501" y="107458"/>
                  </a:cubicBezTo>
                  <a:cubicBezTo>
                    <a:pt x="81218" y="107458"/>
                    <a:pt x="113905" y="105311"/>
                    <a:pt x="113905" y="1053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ovedpunkt m. afskåret bund-streamer">
  <p:cSld name="MAIN_POINT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4" name="Google Shape;894;p39"/>
          <p:cNvGrpSpPr/>
          <p:nvPr/>
        </p:nvGrpSpPr>
        <p:grpSpPr>
          <a:xfrm>
            <a:off x="126832" y="4133399"/>
            <a:ext cx="1109665" cy="1039900"/>
            <a:chOff x="5551920" y="4184280"/>
            <a:chExt cx="2149680" cy="2015700"/>
          </a:xfrm>
        </p:grpSpPr>
        <p:sp>
          <p:nvSpPr>
            <p:cNvPr id="895" name="Google Shape;895;p39"/>
            <p:cNvSpPr/>
            <p:nvPr/>
          </p:nvSpPr>
          <p:spPr>
            <a:xfrm>
              <a:off x="7338960" y="5441760"/>
              <a:ext cx="214200" cy="2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678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678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896" name="Google Shape;896;p39"/>
            <p:cNvSpPr/>
            <p:nvPr/>
          </p:nvSpPr>
          <p:spPr>
            <a:xfrm>
              <a:off x="5963040" y="5606280"/>
              <a:ext cx="2142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764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764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97" name="Google Shape;897;p39"/>
            <p:cNvSpPr/>
            <p:nvPr/>
          </p:nvSpPr>
          <p:spPr>
            <a:xfrm>
              <a:off x="6380280" y="5429160"/>
              <a:ext cx="522300" cy="48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7" y="0"/>
                  </a:moveTo>
                  <a:lnTo>
                    <a:pt x="0" y="17206"/>
                  </a:lnTo>
                  <a:lnTo>
                    <a:pt x="73852" y="119911"/>
                  </a:lnTo>
                  <a:lnTo>
                    <a:pt x="119917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898" name="Google Shape;898;p39"/>
            <p:cNvSpPr/>
            <p:nvPr/>
          </p:nvSpPr>
          <p:spPr>
            <a:xfrm>
              <a:off x="6259680" y="5672520"/>
              <a:ext cx="352500" cy="3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7" y="10281"/>
                  </a:moveTo>
                  <a:lnTo>
                    <a:pt x="0" y="0"/>
                  </a:lnTo>
                  <a:lnTo>
                    <a:pt x="51971" y="119864"/>
                  </a:lnTo>
                  <a:lnTo>
                    <a:pt x="119877" y="10281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99" name="Google Shape;899;p39"/>
            <p:cNvSpPr/>
            <p:nvPr/>
          </p:nvSpPr>
          <p:spPr>
            <a:xfrm>
              <a:off x="6899760" y="4983480"/>
              <a:ext cx="454200" cy="45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4" y="0"/>
                  </a:moveTo>
                  <a:lnTo>
                    <a:pt x="0" y="31093"/>
                  </a:lnTo>
                  <a:lnTo>
                    <a:pt x="85293" y="119904"/>
                  </a:lnTo>
                  <a:lnTo>
                    <a:pt x="11990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00" name="Google Shape;900;p39"/>
            <p:cNvSpPr/>
            <p:nvPr/>
          </p:nvSpPr>
          <p:spPr>
            <a:xfrm>
              <a:off x="6918120" y="5526720"/>
              <a:ext cx="461100" cy="40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6" y="119892"/>
                  </a:moveTo>
                  <a:lnTo>
                    <a:pt x="61920" y="0"/>
                  </a:lnTo>
                  <a:lnTo>
                    <a:pt x="0" y="117323"/>
                  </a:lnTo>
                  <a:lnTo>
                    <a:pt x="119906" y="119892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901" name="Google Shape;901;p39"/>
            <p:cNvSpPr/>
            <p:nvPr/>
          </p:nvSpPr>
          <p:spPr>
            <a:xfrm>
              <a:off x="5763240" y="5350680"/>
              <a:ext cx="399900" cy="45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60" y="119905"/>
                  </a:moveTo>
                  <a:lnTo>
                    <a:pt x="119891" y="58253"/>
                  </a:lnTo>
                  <a:lnTo>
                    <a:pt x="0" y="0"/>
                  </a:lnTo>
                  <a:lnTo>
                    <a:pt x="2160" y="11990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902" name="Google Shape;902;p39"/>
            <p:cNvSpPr/>
            <p:nvPr/>
          </p:nvSpPr>
          <p:spPr>
            <a:xfrm>
              <a:off x="6402960" y="4947480"/>
              <a:ext cx="456000" cy="41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0670" y="119895"/>
                  </a:moveTo>
                  <a:lnTo>
                    <a:pt x="119905" y="11656"/>
                  </a:lnTo>
                  <a:lnTo>
                    <a:pt x="0" y="0"/>
                  </a:lnTo>
                  <a:lnTo>
                    <a:pt x="50670" y="11989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903" name="Google Shape;903;p39"/>
            <p:cNvSpPr/>
            <p:nvPr/>
          </p:nvSpPr>
          <p:spPr>
            <a:xfrm>
              <a:off x="5551920" y="5915880"/>
              <a:ext cx="318600" cy="28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44"/>
                  </a:moveTo>
                  <a:lnTo>
                    <a:pt x="65220" y="119847"/>
                  </a:lnTo>
                  <a:lnTo>
                    <a:pt x="119864" y="0"/>
                  </a:lnTo>
                  <a:lnTo>
                    <a:pt x="0" y="684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904" name="Google Shape;904;p39"/>
            <p:cNvSpPr/>
            <p:nvPr/>
          </p:nvSpPr>
          <p:spPr>
            <a:xfrm>
              <a:off x="7291800" y="4539960"/>
              <a:ext cx="409800" cy="40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94" y="88571"/>
                  </a:moveTo>
                  <a:lnTo>
                    <a:pt x="33005" y="0"/>
                  </a:lnTo>
                  <a:lnTo>
                    <a:pt x="0" y="119894"/>
                  </a:lnTo>
                  <a:lnTo>
                    <a:pt x="119894" y="8857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905" name="Google Shape;905;p39"/>
            <p:cNvSpPr/>
            <p:nvPr/>
          </p:nvSpPr>
          <p:spPr>
            <a:xfrm>
              <a:off x="6920640" y="4184280"/>
              <a:ext cx="346800" cy="3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29" y="0"/>
                  </a:moveTo>
                  <a:lnTo>
                    <a:pt x="0" y="119871"/>
                  </a:lnTo>
                  <a:lnTo>
                    <a:pt x="119875" y="94533"/>
                  </a:lnTo>
                  <a:lnTo>
                    <a:pt x="38629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06" name="Google Shape;906;p39"/>
            <p:cNvSpPr/>
            <p:nvPr/>
          </p:nvSpPr>
          <p:spPr>
            <a:xfrm>
              <a:off x="7306200" y="4213800"/>
              <a:ext cx="279300" cy="27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273"/>
                  </a:moveTo>
                  <a:lnTo>
                    <a:pt x="86134" y="119843"/>
                  </a:lnTo>
                  <a:lnTo>
                    <a:pt x="119845" y="0"/>
                  </a:lnTo>
                  <a:lnTo>
                    <a:pt x="0" y="30273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907" name="Google Shape;907;p39"/>
            <p:cNvSpPr/>
            <p:nvPr/>
          </p:nvSpPr>
          <p:spPr>
            <a:xfrm>
              <a:off x="6768360" y="4393080"/>
              <a:ext cx="585600" cy="59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26" y="34056"/>
                  </a:moveTo>
                  <a:lnTo>
                    <a:pt x="0" y="0"/>
                  </a:lnTo>
                  <a:lnTo>
                    <a:pt x="30165" y="119926"/>
                  </a:lnTo>
                  <a:lnTo>
                    <a:pt x="119926" y="34056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908" name="Google Shape;908;p39"/>
            <p:cNvSpPr/>
            <p:nvPr/>
          </p:nvSpPr>
          <p:spPr>
            <a:xfrm>
              <a:off x="5877360" y="5074200"/>
              <a:ext cx="408300" cy="38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87"/>
                  </a:moveTo>
                  <a:lnTo>
                    <a:pt x="119894" y="99588"/>
                  </a:lnTo>
                  <a:lnTo>
                    <a:pt x="41481" y="0"/>
                  </a:lnTo>
                  <a:lnTo>
                    <a:pt x="0" y="119887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sp>
        <p:nvSpPr>
          <p:cNvPr id="909" name="Google Shape;909;p39"/>
          <p:cNvSpPr/>
          <p:nvPr/>
        </p:nvSpPr>
        <p:spPr>
          <a:xfrm>
            <a:off x="50" y="0"/>
            <a:ext cx="9144000" cy="463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0" name="Google Shape;910;p3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911" name="Google Shape;911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912" name="Google Shape;912;p39"/>
          <p:cNvGrpSpPr/>
          <p:nvPr/>
        </p:nvGrpSpPr>
        <p:grpSpPr>
          <a:xfrm>
            <a:off x="7920207" y="4760377"/>
            <a:ext cx="1056899" cy="262230"/>
            <a:chOff x="1449720" y="1451160"/>
            <a:chExt cx="3601020" cy="893460"/>
          </a:xfrm>
        </p:grpSpPr>
        <p:sp>
          <p:nvSpPr>
            <p:cNvPr id="913" name="Google Shape;913;p39"/>
            <p:cNvSpPr/>
            <p:nvPr/>
          </p:nvSpPr>
          <p:spPr>
            <a:xfrm>
              <a:off x="4611960" y="188352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914" name="Google Shape;914;p39"/>
            <p:cNvSpPr/>
            <p:nvPr/>
          </p:nvSpPr>
          <p:spPr>
            <a:xfrm>
              <a:off x="483084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29"/>
                  </a:moveTo>
                  <a:lnTo>
                    <a:pt x="119803" y="59914"/>
                  </a:lnTo>
                  <a:lnTo>
                    <a:pt x="0" y="0"/>
                  </a:lnTo>
                  <a:lnTo>
                    <a:pt x="0" y="11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15" name="Google Shape;915;p39"/>
            <p:cNvSpPr/>
            <p:nvPr/>
          </p:nvSpPr>
          <p:spPr>
            <a:xfrm>
              <a:off x="4611960" y="163044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916" name="Google Shape;916;p39"/>
            <p:cNvSpPr/>
            <p:nvPr/>
          </p:nvSpPr>
          <p:spPr>
            <a:xfrm>
              <a:off x="461196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3" y="119829"/>
                  </a:lnTo>
                  <a:lnTo>
                    <a:pt x="119803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917" name="Google Shape;917;p39"/>
            <p:cNvSpPr/>
            <p:nvPr/>
          </p:nvSpPr>
          <p:spPr>
            <a:xfrm>
              <a:off x="144972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39"/>
            <p:cNvSpPr/>
            <p:nvPr/>
          </p:nvSpPr>
          <p:spPr>
            <a:xfrm>
              <a:off x="1852200" y="1644120"/>
              <a:ext cx="4110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32" y="0"/>
                  </a:moveTo>
                  <a:lnTo>
                    <a:pt x="54746" y="74121"/>
                  </a:lnTo>
                  <a:lnTo>
                    <a:pt x="64833" y="74121"/>
                  </a:lnTo>
                  <a:lnTo>
                    <a:pt x="102661" y="0"/>
                  </a:lnTo>
                  <a:lnTo>
                    <a:pt x="119894" y="0"/>
                  </a:lnTo>
                  <a:lnTo>
                    <a:pt x="58949" y="119938"/>
                  </a:lnTo>
                  <a:lnTo>
                    <a:pt x="42031" y="119938"/>
                  </a:lnTo>
                  <a:lnTo>
                    <a:pt x="60945" y="82754"/>
                  </a:lnTo>
                  <a:lnTo>
                    <a:pt x="41506" y="82754"/>
                  </a:lnTo>
                  <a:lnTo>
                    <a:pt x="0" y="0"/>
                  </a:lnTo>
                  <a:lnTo>
                    <a:pt x="1723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919" name="Google Shape;919;p39"/>
            <p:cNvSpPr/>
            <p:nvPr/>
          </p:nvSpPr>
          <p:spPr>
            <a:xfrm>
              <a:off x="230796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39"/>
            <p:cNvSpPr/>
            <p:nvPr/>
          </p:nvSpPr>
          <p:spPr>
            <a:xfrm>
              <a:off x="2717280" y="1492560"/>
              <a:ext cx="3000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860" y="37679"/>
                  </a:moveTo>
                  <a:lnTo>
                    <a:pt x="51860" y="82052"/>
                  </a:lnTo>
                  <a:cubicBezTo>
                    <a:pt x="51860" y="104539"/>
                    <a:pt x="54885" y="110295"/>
                    <a:pt x="82833" y="110295"/>
                  </a:cubicBezTo>
                  <a:cubicBezTo>
                    <a:pt x="93637" y="110295"/>
                    <a:pt x="118415" y="109023"/>
                    <a:pt x="118415" y="109023"/>
                  </a:cubicBezTo>
                  <a:lnTo>
                    <a:pt x="119855" y="118192"/>
                  </a:lnTo>
                  <a:cubicBezTo>
                    <a:pt x="94357" y="119933"/>
                    <a:pt x="80816" y="119933"/>
                    <a:pt x="80816" y="119933"/>
                  </a:cubicBezTo>
                  <a:cubicBezTo>
                    <a:pt x="42496" y="119933"/>
                    <a:pt x="28667" y="113307"/>
                    <a:pt x="28667" y="87473"/>
                  </a:cubicBezTo>
                  <a:lnTo>
                    <a:pt x="28667" y="37679"/>
                  </a:lnTo>
                  <a:lnTo>
                    <a:pt x="0" y="37679"/>
                  </a:lnTo>
                  <a:lnTo>
                    <a:pt x="0" y="28176"/>
                  </a:lnTo>
                  <a:lnTo>
                    <a:pt x="28667" y="28176"/>
                  </a:lnTo>
                  <a:lnTo>
                    <a:pt x="28667" y="0"/>
                  </a:lnTo>
                  <a:lnTo>
                    <a:pt x="51860" y="0"/>
                  </a:lnTo>
                  <a:lnTo>
                    <a:pt x="51860" y="28176"/>
                  </a:lnTo>
                  <a:lnTo>
                    <a:pt x="116398" y="28176"/>
                  </a:lnTo>
                  <a:lnTo>
                    <a:pt x="116398" y="37679"/>
                  </a:lnTo>
                  <a:lnTo>
                    <a:pt x="51860" y="376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39"/>
            <p:cNvSpPr/>
            <p:nvPr/>
          </p:nvSpPr>
          <p:spPr>
            <a:xfrm>
              <a:off x="3079440" y="1451160"/>
              <a:ext cx="57600" cy="6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94"/>
                  </a:moveTo>
                  <a:lnTo>
                    <a:pt x="119250" y="34294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94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36"/>
                  </a:lnTo>
                  <a:lnTo>
                    <a:pt x="0" y="1283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922" name="Google Shape;922;p39"/>
            <p:cNvSpPr/>
            <p:nvPr/>
          </p:nvSpPr>
          <p:spPr>
            <a:xfrm>
              <a:off x="3261960" y="1634400"/>
              <a:ext cx="666600" cy="49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4"/>
                  </a:lnTo>
                  <a:lnTo>
                    <a:pt x="10237" y="2364"/>
                  </a:lnTo>
                  <a:lnTo>
                    <a:pt x="10237" y="11036"/>
                  </a:lnTo>
                  <a:cubicBezTo>
                    <a:pt x="23455" y="0"/>
                    <a:pt x="36868" y="0"/>
                    <a:pt x="36868" y="0"/>
                  </a:cubicBezTo>
                  <a:cubicBezTo>
                    <a:pt x="48855" y="0"/>
                    <a:pt x="55269" y="3766"/>
                    <a:pt x="59611" y="12437"/>
                  </a:cubicBezTo>
                  <a:cubicBezTo>
                    <a:pt x="74967" y="0"/>
                    <a:pt x="90907" y="0"/>
                    <a:pt x="90907" y="0"/>
                  </a:cubicBezTo>
                  <a:cubicBezTo>
                    <a:pt x="114557" y="0"/>
                    <a:pt x="119935" y="14540"/>
                    <a:pt x="119935" y="58072"/>
                  </a:cubicBezTo>
                  <a:lnTo>
                    <a:pt x="119935" y="119912"/>
                  </a:lnTo>
                  <a:lnTo>
                    <a:pt x="109697" y="119912"/>
                  </a:lnTo>
                  <a:lnTo>
                    <a:pt x="109697" y="58773"/>
                  </a:lnTo>
                  <a:cubicBezTo>
                    <a:pt x="109697" y="24175"/>
                    <a:pt x="106911" y="12700"/>
                    <a:pt x="89740" y="12700"/>
                  </a:cubicBezTo>
                  <a:cubicBezTo>
                    <a:pt x="75485" y="12700"/>
                    <a:pt x="63304" y="22598"/>
                    <a:pt x="63304" y="22598"/>
                  </a:cubicBezTo>
                  <a:cubicBezTo>
                    <a:pt x="65183" y="29167"/>
                    <a:pt x="65896" y="43270"/>
                    <a:pt x="65896" y="58773"/>
                  </a:cubicBezTo>
                  <a:lnTo>
                    <a:pt x="65896" y="119912"/>
                  </a:lnTo>
                  <a:lnTo>
                    <a:pt x="55464" y="119912"/>
                  </a:lnTo>
                  <a:lnTo>
                    <a:pt x="55464" y="59211"/>
                  </a:lnTo>
                  <a:cubicBezTo>
                    <a:pt x="55464" y="24000"/>
                    <a:pt x="52678" y="12700"/>
                    <a:pt x="35637" y="12700"/>
                  </a:cubicBezTo>
                  <a:cubicBezTo>
                    <a:pt x="22095" y="12700"/>
                    <a:pt x="10237" y="22598"/>
                    <a:pt x="10237" y="22598"/>
                  </a:cubicBezTo>
                  <a:lnTo>
                    <a:pt x="10237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39"/>
            <p:cNvSpPr/>
            <p:nvPr/>
          </p:nvSpPr>
          <p:spPr>
            <a:xfrm>
              <a:off x="4027680" y="1634400"/>
              <a:ext cx="390000" cy="50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49" y="54201"/>
                  </a:moveTo>
                  <a:cubicBezTo>
                    <a:pt x="102049" y="23020"/>
                    <a:pt x="89196" y="12025"/>
                    <a:pt x="61274" y="12025"/>
                  </a:cubicBezTo>
                  <a:cubicBezTo>
                    <a:pt x="34238" y="12025"/>
                    <a:pt x="18171" y="23536"/>
                    <a:pt x="18171" y="54201"/>
                  </a:cubicBezTo>
                  <a:lnTo>
                    <a:pt x="102049" y="54201"/>
                  </a:lnTo>
                  <a:moveTo>
                    <a:pt x="113905" y="105311"/>
                  </a:moveTo>
                  <a:lnTo>
                    <a:pt x="114459" y="116649"/>
                  </a:lnTo>
                  <a:cubicBezTo>
                    <a:pt x="80886" y="119914"/>
                    <a:pt x="57728" y="119914"/>
                    <a:pt x="57728" y="119914"/>
                  </a:cubicBezTo>
                  <a:cubicBezTo>
                    <a:pt x="13407" y="119656"/>
                    <a:pt x="0" y="98869"/>
                    <a:pt x="0" y="60386"/>
                  </a:cubicBezTo>
                  <a:cubicBezTo>
                    <a:pt x="0" y="15891"/>
                    <a:pt x="24930" y="0"/>
                    <a:pt x="61274" y="0"/>
                  </a:cubicBezTo>
                  <a:cubicBezTo>
                    <a:pt x="99612" y="0"/>
                    <a:pt x="119889" y="15891"/>
                    <a:pt x="119889" y="54631"/>
                  </a:cubicBezTo>
                  <a:lnTo>
                    <a:pt x="119224" y="65712"/>
                  </a:lnTo>
                  <a:lnTo>
                    <a:pt x="18171" y="65712"/>
                  </a:lnTo>
                  <a:cubicBezTo>
                    <a:pt x="18171" y="92942"/>
                    <a:pt x="28254" y="107458"/>
                    <a:pt x="59501" y="107458"/>
                  </a:cubicBezTo>
                  <a:cubicBezTo>
                    <a:pt x="81218" y="107458"/>
                    <a:pt x="113905" y="105311"/>
                    <a:pt x="113905" y="1053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nt m. top-højre logo" type="blank">
  <p:cSld name="BLANK"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926" name="Google Shape;926;p40"/>
          <p:cNvGrpSpPr/>
          <p:nvPr/>
        </p:nvGrpSpPr>
        <p:grpSpPr>
          <a:xfrm>
            <a:off x="7837594" y="-23678"/>
            <a:ext cx="1317820" cy="669206"/>
            <a:chOff x="7314840" y="108720"/>
            <a:chExt cx="2681220" cy="1300440"/>
          </a:xfrm>
        </p:grpSpPr>
        <p:sp>
          <p:nvSpPr>
            <p:cNvPr id="927" name="Google Shape;927;p40"/>
            <p:cNvSpPr/>
            <p:nvPr/>
          </p:nvSpPr>
          <p:spPr>
            <a:xfrm>
              <a:off x="9248400" y="388440"/>
              <a:ext cx="231600" cy="23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13" y="0"/>
                  </a:moveTo>
                  <a:lnTo>
                    <a:pt x="0" y="37760"/>
                  </a:lnTo>
                  <a:lnTo>
                    <a:pt x="93685" y="119818"/>
                  </a:lnTo>
                  <a:lnTo>
                    <a:pt x="119813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928" name="Google Shape;928;p40"/>
            <p:cNvSpPr/>
            <p:nvPr/>
          </p:nvSpPr>
          <p:spPr>
            <a:xfrm>
              <a:off x="9363960" y="108720"/>
              <a:ext cx="2121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9823"/>
                  </a:lnTo>
                  <a:lnTo>
                    <a:pt x="119796" y="59823"/>
                  </a:lnTo>
                  <a:lnTo>
                    <a:pt x="0" y="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929" name="Google Shape;929;p40"/>
            <p:cNvSpPr/>
            <p:nvPr/>
          </p:nvSpPr>
          <p:spPr>
            <a:xfrm>
              <a:off x="9380160" y="495720"/>
              <a:ext cx="239400" cy="24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23278" y="119826"/>
                  </a:lnTo>
                  <a:lnTo>
                    <a:pt x="119819" y="40404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30" name="Google Shape;930;p40"/>
            <p:cNvSpPr/>
            <p:nvPr/>
          </p:nvSpPr>
          <p:spPr>
            <a:xfrm>
              <a:off x="9536400" y="382680"/>
              <a:ext cx="267000" cy="22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08"/>
                  </a:moveTo>
                  <a:lnTo>
                    <a:pt x="119838" y="105095"/>
                  </a:lnTo>
                  <a:lnTo>
                    <a:pt x="50134" y="0"/>
                  </a:lnTo>
                  <a:lnTo>
                    <a:pt x="0" y="119808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931" name="Google Shape;931;p40"/>
            <p:cNvSpPr/>
            <p:nvPr/>
          </p:nvSpPr>
          <p:spPr>
            <a:xfrm>
              <a:off x="9680760" y="230760"/>
              <a:ext cx="315300" cy="31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6712" y="119863"/>
                  </a:moveTo>
                  <a:lnTo>
                    <a:pt x="119863" y="44332"/>
                  </a:lnTo>
                  <a:lnTo>
                    <a:pt x="119863" y="44332"/>
                  </a:lnTo>
                  <a:lnTo>
                    <a:pt x="0" y="0"/>
                  </a:lnTo>
                  <a:lnTo>
                    <a:pt x="16712" y="119863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932" name="Google Shape;932;p40"/>
            <p:cNvSpPr/>
            <p:nvPr/>
          </p:nvSpPr>
          <p:spPr>
            <a:xfrm>
              <a:off x="9416520" y="855000"/>
              <a:ext cx="176400" cy="178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30122" y="119757"/>
                  </a:lnTo>
                  <a:lnTo>
                    <a:pt x="119755" y="34181"/>
                  </a:lnTo>
                  <a:lnTo>
                    <a:pt x="0" y="0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933" name="Google Shape;933;p40"/>
            <p:cNvSpPr/>
            <p:nvPr/>
          </p:nvSpPr>
          <p:spPr>
            <a:xfrm>
              <a:off x="9169920" y="293400"/>
              <a:ext cx="118200" cy="12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6097" y="119660"/>
                  </a:lnTo>
                  <a:lnTo>
                    <a:pt x="119634" y="46912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34" name="Google Shape;934;p40"/>
            <p:cNvSpPr/>
            <p:nvPr/>
          </p:nvSpPr>
          <p:spPr>
            <a:xfrm>
              <a:off x="9536400" y="638640"/>
              <a:ext cx="87600" cy="9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506" y="0"/>
                  </a:moveTo>
                  <a:lnTo>
                    <a:pt x="0" y="43424"/>
                  </a:lnTo>
                  <a:lnTo>
                    <a:pt x="99259" y="119533"/>
                  </a:lnTo>
                  <a:lnTo>
                    <a:pt x="119506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35" name="Google Shape;935;p40"/>
            <p:cNvSpPr/>
            <p:nvPr/>
          </p:nvSpPr>
          <p:spPr>
            <a:xfrm>
              <a:off x="9495360" y="709200"/>
              <a:ext cx="194400" cy="209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93"/>
                  </a:moveTo>
                  <a:lnTo>
                    <a:pt x="119777" y="72164"/>
                  </a:lnTo>
                  <a:lnTo>
                    <a:pt x="15777" y="0"/>
                  </a:lnTo>
                  <a:lnTo>
                    <a:pt x="0" y="119793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936" name="Google Shape;936;p40"/>
            <p:cNvSpPr/>
            <p:nvPr/>
          </p:nvSpPr>
          <p:spPr>
            <a:xfrm>
              <a:off x="9122040" y="114516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657" y="59702"/>
                  </a:moveTo>
                  <a:lnTo>
                    <a:pt x="0" y="0"/>
                  </a:lnTo>
                  <a:lnTo>
                    <a:pt x="0" y="119702"/>
                  </a:lnTo>
                  <a:lnTo>
                    <a:pt x="119657" y="59702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937" name="Google Shape;937;p40"/>
            <p:cNvSpPr/>
            <p:nvPr/>
          </p:nvSpPr>
          <p:spPr>
            <a:xfrm>
              <a:off x="9247320" y="1073160"/>
              <a:ext cx="125700" cy="14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02"/>
                  </a:moveTo>
                  <a:lnTo>
                    <a:pt x="119656" y="59851"/>
                  </a:lnTo>
                  <a:lnTo>
                    <a:pt x="0" y="0"/>
                  </a:lnTo>
                  <a:lnTo>
                    <a:pt x="0" y="119702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38" name="Google Shape;938;p40"/>
            <p:cNvSpPr/>
            <p:nvPr/>
          </p:nvSpPr>
          <p:spPr>
            <a:xfrm>
              <a:off x="9122040" y="100044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657" y="60000"/>
                  </a:moveTo>
                  <a:lnTo>
                    <a:pt x="0" y="0"/>
                  </a:lnTo>
                  <a:lnTo>
                    <a:pt x="0" y="119702"/>
                  </a:lnTo>
                  <a:lnTo>
                    <a:pt x="119657" y="60000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939" name="Google Shape;939;p40"/>
            <p:cNvSpPr/>
            <p:nvPr/>
          </p:nvSpPr>
          <p:spPr>
            <a:xfrm>
              <a:off x="9122040" y="1073160"/>
              <a:ext cx="126000" cy="14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851"/>
                  </a:moveTo>
                  <a:lnTo>
                    <a:pt x="119657" y="119702"/>
                  </a:lnTo>
                  <a:lnTo>
                    <a:pt x="119657" y="0"/>
                  </a:lnTo>
                  <a:lnTo>
                    <a:pt x="0" y="5985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940" name="Google Shape;940;p40"/>
            <p:cNvSpPr/>
            <p:nvPr/>
          </p:nvSpPr>
          <p:spPr>
            <a:xfrm>
              <a:off x="7314840" y="1003320"/>
              <a:ext cx="2052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84" y="16240"/>
                  </a:moveTo>
                  <a:cubicBezTo>
                    <a:pt x="79157" y="12481"/>
                    <a:pt x="57684" y="12481"/>
                    <a:pt x="57684" y="12481"/>
                  </a:cubicBezTo>
                  <a:cubicBezTo>
                    <a:pt x="37684" y="12481"/>
                    <a:pt x="19578" y="16390"/>
                    <a:pt x="19578" y="32180"/>
                  </a:cubicBezTo>
                  <a:cubicBezTo>
                    <a:pt x="19578" y="44060"/>
                    <a:pt x="27789" y="47518"/>
                    <a:pt x="62947" y="51729"/>
                  </a:cubicBezTo>
                  <a:cubicBezTo>
                    <a:pt x="104210" y="56541"/>
                    <a:pt x="119789" y="61954"/>
                    <a:pt x="119789" y="84060"/>
                  </a:cubicBezTo>
                  <a:cubicBezTo>
                    <a:pt x="119789" y="111127"/>
                    <a:pt x="96210" y="119849"/>
                    <a:pt x="57473" y="119849"/>
                  </a:cubicBezTo>
                  <a:cubicBezTo>
                    <a:pt x="37684" y="119849"/>
                    <a:pt x="2105" y="115639"/>
                    <a:pt x="2105" y="115639"/>
                  </a:cubicBezTo>
                  <a:lnTo>
                    <a:pt x="3368" y="103458"/>
                  </a:lnTo>
                  <a:cubicBezTo>
                    <a:pt x="39578" y="107368"/>
                    <a:pt x="56210" y="107368"/>
                    <a:pt x="56210" y="107368"/>
                  </a:cubicBezTo>
                  <a:cubicBezTo>
                    <a:pt x="83789" y="107368"/>
                    <a:pt x="100000" y="102706"/>
                    <a:pt x="100000" y="84661"/>
                  </a:cubicBezTo>
                  <a:cubicBezTo>
                    <a:pt x="100000" y="70827"/>
                    <a:pt x="90526" y="67969"/>
                    <a:pt x="54105" y="63909"/>
                  </a:cubicBezTo>
                  <a:cubicBezTo>
                    <a:pt x="17052" y="59849"/>
                    <a:pt x="0" y="55037"/>
                    <a:pt x="0" y="32631"/>
                  </a:cubicBezTo>
                  <a:cubicBezTo>
                    <a:pt x="0" y="7518"/>
                    <a:pt x="29052" y="0"/>
                    <a:pt x="57052" y="0"/>
                  </a:cubicBezTo>
                  <a:cubicBezTo>
                    <a:pt x="81263" y="0"/>
                    <a:pt x="114315" y="4060"/>
                    <a:pt x="114315" y="4060"/>
                  </a:cubicBezTo>
                  <a:lnTo>
                    <a:pt x="113684" y="162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40"/>
            <p:cNvSpPr/>
            <p:nvPr/>
          </p:nvSpPr>
          <p:spPr>
            <a:xfrm>
              <a:off x="7544880" y="1008360"/>
              <a:ext cx="235200" cy="40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74" y="0"/>
                  </a:moveTo>
                  <a:lnTo>
                    <a:pt x="54762" y="74070"/>
                  </a:lnTo>
                  <a:lnTo>
                    <a:pt x="64869" y="74070"/>
                  </a:lnTo>
                  <a:lnTo>
                    <a:pt x="102725" y="0"/>
                  </a:lnTo>
                  <a:lnTo>
                    <a:pt x="119816" y="0"/>
                  </a:lnTo>
                  <a:lnTo>
                    <a:pt x="58805" y="119892"/>
                  </a:lnTo>
                  <a:lnTo>
                    <a:pt x="42082" y="119892"/>
                  </a:lnTo>
                  <a:lnTo>
                    <a:pt x="60826" y="82695"/>
                  </a:lnTo>
                  <a:lnTo>
                    <a:pt x="41531" y="82695"/>
                  </a:lnTo>
                  <a:lnTo>
                    <a:pt x="0" y="0"/>
                  </a:lnTo>
                  <a:lnTo>
                    <a:pt x="17274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942" name="Google Shape;942;p40"/>
            <p:cNvSpPr/>
            <p:nvPr/>
          </p:nvSpPr>
          <p:spPr>
            <a:xfrm>
              <a:off x="7805160" y="1003320"/>
              <a:ext cx="2055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95" y="16240"/>
                  </a:moveTo>
                  <a:cubicBezTo>
                    <a:pt x="79229" y="12481"/>
                    <a:pt x="57793" y="12481"/>
                    <a:pt x="57793" y="12481"/>
                  </a:cubicBezTo>
                  <a:cubicBezTo>
                    <a:pt x="37828" y="12481"/>
                    <a:pt x="19754" y="16390"/>
                    <a:pt x="19754" y="32180"/>
                  </a:cubicBezTo>
                  <a:cubicBezTo>
                    <a:pt x="19754" y="44060"/>
                    <a:pt x="27950" y="47518"/>
                    <a:pt x="63047" y="51729"/>
                  </a:cubicBezTo>
                  <a:cubicBezTo>
                    <a:pt x="104238" y="56541"/>
                    <a:pt x="119789" y="61954"/>
                    <a:pt x="119789" y="84060"/>
                  </a:cubicBezTo>
                  <a:cubicBezTo>
                    <a:pt x="119789" y="111127"/>
                    <a:pt x="96252" y="119849"/>
                    <a:pt x="57583" y="119849"/>
                  </a:cubicBezTo>
                  <a:cubicBezTo>
                    <a:pt x="37828" y="119849"/>
                    <a:pt x="2311" y="115639"/>
                    <a:pt x="2311" y="115639"/>
                  </a:cubicBezTo>
                  <a:lnTo>
                    <a:pt x="3572" y="103458"/>
                  </a:lnTo>
                  <a:cubicBezTo>
                    <a:pt x="39719" y="107368"/>
                    <a:pt x="56322" y="107368"/>
                    <a:pt x="56322" y="107368"/>
                  </a:cubicBezTo>
                  <a:cubicBezTo>
                    <a:pt x="83852" y="107368"/>
                    <a:pt x="100035" y="102706"/>
                    <a:pt x="100035" y="84661"/>
                  </a:cubicBezTo>
                  <a:cubicBezTo>
                    <a:pt x="100035" y="70827"/>
                    <a:pt x="90577" y="67969"/>
                    <a:pt x="54220" y="63909"/>
                  </a:cubicBezTo>
                  <a:cubicBezTo>
                    <a:pt x="17232" y="59849"/>
                    <a:pt x="0" y="55037"/>
                    <a:pt x="0" y="32631"/>
                  </a:cubicBezTo>
                  <a:cubicBezTo>
                    <a:pt x="0" y="7518"/>
                    <a:pt x="29211" y="0"/>
                    <a:pt x="57162" y="0"/>
                  </a:cubicBezTo>
                  <a:cubicBezTo>
                    <a:pt x="81330" y="0"/>
                    <a:pt x="114325" y="4060"/>
                    <a:pt x="114325" y="4060"/>
                  </a:cubicBezTo>
                  <a:lnTo>
                    <a:pt x="113695" y="162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40"/>
            <p:cNvSpPr/>
            <p:nvPr/>
          </p:nvSpPr>
          <p:spPr>
            <a:xfrm>
              <a:off x="8039520" y="921960"/>
              <a:ext cx="171600" cy="36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572" y="37697"/>
                  </a:moveTo>
                  <a:lnTo>
                    <a:pt x="51572" y="82068"/>
                  </a:lnTo>
                  <a:cubicBezTo>
                    <a:pt x="51572" y="104546"/>
                    <a:pt x="54842" y="110165"/>
                    <a:pt x="82515" y="110165"/>
                  </a:cubicBezTo>
                  <a:cubicBezTo>
                    <a:pt x="93333" y="110165"/>
                    <a:pt x="118238" y="108995"/>
                    <a:pt x="118238" y="108995"/>
                  </a:cubicBezTo>
                  <a:lnTo>
                    <a:pt x="119748" y="118126"/>
                  </a:lnTo>
                  <a:cubicBezTo>
                    <a:pt x="94339" y="119882"/>
                    <a:pt x="80754" y="119882"/>
                    <a:pt x="80754" y="119882"/>
                  </a:cubicBezTo>
                  <a:cubicBezTo>
                    <a:pt x="42264" y="119882"/>
                    <a:pt x="28427" y="113209"/>
                    <a:pt x="28427" y="87453"/>
                  </a:cubicBezTo>
                  <a:lnTo>
                    <a:pt x="28427" y="37697"/>
                  </a:lnTo>
                  <a:lnTo>
                    <a:pt x="0" y="37697"/>
                  </a:lnTo>
                  <a:lnTo>
                    <a:pt x="0" y="28097"/>
                  </a:lnTo>
                  <a:lnTo>
                    <a:pt x="28427" y="28097"/>
                  </a:lnTo>
                  <a:lnTo>
                    <a:pt x="28427" y="0"/>
                  </a:lnTo>
                  <a:lnTo>
                    <a:pt x="51572" y="0"/>
                  </a:lnTo>
                  <a:lnTo>
                    <a:pt x="51572" y="28097"/>
                  </a:lnTo>
                  <a:lnTo>
                    <a:pt x="116226" y="28097"/>
                  </a:lnTo>
                  <a:lnTo>
                    <a:pt x="116226" y="37697"/>
                  </a:lnTo>
                  <a:lnTo>
                    <a:pt x="51572" y="37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40"/>
            <p:cNvSpPr/>
            <p:nvPr/>
          </p:nvSpPr>
          <p:spPr>
            <a:xfrm>
              <a:off x="8246160" y="898200"/>
              <a:ext cx="33000" cy="386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189"/>
                  </a:moveTo>
                  <a:lnTo>
                    <a:pt x="118695" y="34189"/>
                  </a:lnTo>
                  <a:lnTo>
                    <a:pt x="118695" y="119888"/>
                  </a:lnTo>
                  <a:lnTo>
                    <a:pt x="0" y="119888"/>
                  </a:lnTo>
                  <a:lnTo>
                    <a:pt x="0" y="34189"/>
                  </a:lnTo>
                  <a:moveTo>
                    <a:pt x="0" y="0"/>
                  </a:moveTo>
                  <a:lnTo>
                    <a:pt x="118695" y="0"/>
                  </a:lnTo>
                  <a:lnTo>
                    <a:pt x="118695" y="12737"/>
                  </a:lnTo>
                  <a:lnTo>
                    <a:pt x="0" y="12737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945" name="Google Shape;945;p40"/>
            <p:cNvSpPr/>
            <p:nvPr/>
          </p:nvSpPr>
          <p:spPr>
            <a:xfrm>
              <a:off x="8350560" y="1002960"/>
              <a:ext cx="381600" cy="28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46"/>
                  </a:moveTo>
                  <a:lnTo>
                    <a:pt x="0" y="2298"/>
                  </a:lnTo>
                  <a:lnTo>
                    <a:pt x="10301" y="2298"/>
                  </a:lnTo>
                  <a:lnTo>
                    <a:pt x="10301" y="11034"/>
                  </a:lnTo>
                  <a:cubicBezTo>
                    <a:pt x="23433" y="0"/>
                    <a:pt x="36905" y="0"/>
                    <a:pt x="36905" y="0"/>
                  </a:cubicBezTo>
                  <a:cubicBezTo>
                    <a:pt x="48792" y="0"/>
                    <a:pt x="55245" y="3831"/>
                    <a:pt x="59547" y="12413"/>
                  </a:cubicBezTo>
                  <a:cubicBezTo>
                    <a:pt x="74830" y="0"/>
                    <a:pt x="90792" y="0"/>
                    <a:pt x="90792" y="0"/>
                  </a:cubicBezTo>
                  <a:cubicBezTo>
                    <a:pt x="114452" y="0"/>
                    <a:pt x="119886" y="14559"/>
                    <a:pt x="119886" y="58084"/>
                  </a:cubicBezTo>
                  <a:lnTo>
                    <a:pt x="119886" y="119846"/>
                  </a:lnTo>
                  <a:lnTo>
                    <a:pt x="109584" y="119846"/>
                  </a:lnTo>
                  <a:lnTo>
                    <a:pt x="109584" y="58850"/>
                  </a:lnTo>
                  <a:cubicBezTo>
                    <a:pt x="109584" y="24214"/>
                    <a:pt x="106867" y="12720"/>
                    <a:pt x="89547" y="12720"/>
                  </a:cubicBezTo>
                  <a:cubicBezTo>
                    <a:pt x="75396" y="12720"/>
                    <a:pt x="63283" y="22528"/>
                    <a:pt x="63283" y="22528"/>
                  </a:cubicBezTo>
                  <a:cubicBezTo>
                    <a:pt x="65207" y="29118"/>
                    <a:pt x="65773" y="43371"/>
                    <a:pt x="65773" y="58850"/>
                  </a:cubicBezTo>
                  <a:lnTo>
                    <a:pt x="65773" y="119846"/>
                  </a:lnTo>
                  <a:lnTo>
                    <a:pt x="55471" y="119846"/>
                  </a:lnTo>
                  <a:lnTo>
                    <a:pt x="55471" y="59157"/>
                  </a:lnTo>
                  <a:cubicBezTo>
                    <a:pt x="55471" y="23908"/>
                    <a:pt x="52641" y="12720"/>
                    <a:pt x="35660" y="12720"/>
                  </a:cubicBezTo>
                  <a:cubicBezTo>
                    <a:pt x="22075" y="12720"/>
                    <a:pt x="10301" y="22528"/>
                    <a:pt x="10301" y="22528"/>
                  </a:cubicBezTo>
                  <a:lnTo>
                    <a:pt x="10301" y="119846"/>
                  </a:lnTo>
                  <a:lnTo>
                    <a:pt x="0" y="11984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40"/>
            <p:cNvSpPr/>
            <p:nvPr/>
          </p:nvSpPr>
          <p:spPr>
            <a:xfrm>
              <a:off x="8788320" y="1002960"/>
              <a:ext cx="222900" cy="28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970" y="54067"/>
                  </a:moveTo>
                  <a:cubicBezTo>
                    <a:pt x="101970" y="22978"/>
                    <a:pt x="89176" y="12015"/>
                    <a:pt x="61260" y="12015"/>
                  </a:cubicBezTo>
                  <a:cubicBezTo>
                    <a:pt x="34119" y="12015"/>
                    <a:pt x="18029" y="23429"/>
                    <a:pt x="18029" y="54067"/>
                  </a:cubicBezTo>
                  <a:lnTo>
                    <a:pt x="101970" y="54067"/>
                  </a:lnTo>
                  <a:moveTo>
                    <a:pt x="113796" y="105281"/>
                  </a:moveTo>
                  <a:lnTo>
                    <a:pt x="114378" y="116695"/>
                  </a:lnTo>
                  <a:cubicBezTo>
                    <a:pt x="80840" y="119849"/>
                    <a:pt x="57770" y="119849"/>
                    <a:pt x="57770" y="119849"/>
                  </a:cubicBezTo>
                  <a:cubicBezTo>
                    <a:pt x="13376" y="119549"/>
                    <a:pt x="0" y="98823"/>
                    <a:pt x="0" y="60375"/>
                  </a:cubicBezTo>
                  <a:cubicBezTo>
                    <a:pt x="0" y="15919"/>
                    <a:pt x="24814" y="0"/>
                    <a:pt x="61260" y="0"/>
                  </a:cubicBezTo>
                  <a:cubicBezTo>
                    <a:pt x="99644" y="0"/>
                    <a:pt x="119806" y="15919"/>
                    <a:pt x="119806" y="54668"/>
                  </a:cubicBezTo>
                  <a:lnTo>
                    <a:pt x="119224" y="65632"/>
                  </a:lnTo>
                  <a:lnTo>
                    <a:pt x="18029" y="65632"/>
                  </a:lnTo>
                  <a:cubicBezTo>
                    <a:pt x="18029" y="92816"/>
                    <a:pt x="28303" y="107384"/>
                    <a:pt x="59321" y="107384"/>
                  </a:cubicBezTo>
                  <a:cubicBezTo>
                    <a:pt x="81227" y="107384"/>
                    <a:pt x="113796" y="105281"/>
                    <a:pt x="113796" y="10528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nt m. fuld bund-streamer">
  <p:cSld name="BLANK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41"/>
          <p:cNvSpPr/>
          <p:nvPr/>
        </p:nvSpPr>
        <p:spPr>
          <a:xfrm>
            <a:off x="50" y="0"/>
            <a:ext cx="9144000" cy="463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9" name="Google Shape;949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950" name="Google Shape;950;p41"/>
          <p:cNvGrpSpPr/>
          <p:nvPr/>
        </p:nvGrpSpPr>
        <p:grpSpPr>
          <a:xfrm>
            <a:off x="126832" y="4133399"/>
            <a:ext cx="1109665" cy="1039900"/>
            <a:chOff x="5551920" y="4184280"/>
            <a:chExt cx="2149680" cy="2015700"/>
          </a:xfrm>
        </p:grpSpPr>
        <p:sp>
          <p:nvSpPr>
            <p:cNvPr id="951" name="Google Shape;951;p41"/>
            <p:cNvSpPr/>
            <p:nvPr/>
          </p:nvSpPr>
          <p:spPr>
            <a:xfrm>
              <a:off x="7338960" y="5441760"/>
              <a:ext cx="214200" cy="2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678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678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952" name="Google Shape;952;p41"/>
            <p:cNvSpPr/>
            <p:nvPr/>
          </p:nvSpPr>
          <p:spPr>
            <a:xfrm>
              <a:off x="5963040" y="5606280"/>
              <a:ext cx="2142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764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764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53" name="Google Shape;953;p41"/>
            <p:cNvSpPr/>
            <p:nvPr/>
          </p:nvSpPr>
          <p:spPr>
            <a:xfrm>
              <a:off x="6380280" y="5429160"/>
              <a:ext cx="522300" cy="48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7" y="0"/>
                  </a:moveTo>
                  <a:lnTo>
                    <a:pt x="0" y="17206"/>
                  </a:lnTo>
                  <a:lnTo>
                    <a:pt x="73852" y="119911"/>
                  </a:lnTo>
                  <a:lnTo>
                    <a:pt x="119917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954" name="Google Shape;954;p41"/>
            <p:cNvSpPr/>
            <p:nvPr/>
          </p:nvSpPr>
          <p:spPr>
            <a:xfrm>
              <a:off x="6259680" y="5672520"/>
              <a:ext cx="352500" cy="3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7" y="10281"/>
                  </a:moveTo>
                  <a:lnTo>
                    <a:pt x="0" y="0"/>
                  </a:lnTo>
                  <a:lnTo>
                    <a:pt x="51971" y="119864"/>
                  </a:lnTo>
                  <a:lnTo>
                    <a:pt x="119877" y="10281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55" name="Google Shape;955;p41"/>
            <p:cNvSpPr/>
            <p:nvPr/>
          </p:nvSpPr>
          <p:spPr>
            <a:xfrm>
              <a:off x="6899760" y="4983480"/>
              <a:ext cx="454200" cy="45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4" y="0"/>
                  </a:moveTo>
                  <a:lnTo>
                    <a:pt x="0" y="31093"/>
                  </a:lnTo>
                  <a:lnTo>
                    <a:pt x="85293" y="119904"/>
                  </a:lnTo>
                  <a:lnTo>
                    <a:pt x="11990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56" name="Google Shape;956;p41"/>
            <p:cNvSpPr/>
            <p:nvPr/>
          </p:nvSpPr>
          <p:spPr>
            <a:xfrm>
              <a:off x="6918120" y="5526720"/>
              <a:ext cx="461100" cy="40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6" y="119892"/>
                  </a:moveTo>
                  <a:lnTo>
                    <a:pt x="61920" y="0"/>
                  </a:lnTo>
                  <a:lnTo>
                    <a:pt x="0" y="117323"/>
                  </a:lnTo>
                  <a:lnTo>
                    <a:pt x="119906" y="119892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957" name="Google Shape;957;p41"/>
            <p:cNvSpPr/>
            <p:nvPr/>
          </p:nvSpPr>
          <p:spPr>
            <a:xfrm>
              <a:off x="5763240" y="5350680"/>
              <a:ext cx="399900" cy="45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60" y="119905"/>
                  </a:moveTo>
                  <a:lnTo>
                    <a:pt x="119891" y="58253"/>
                  </a:lnTo>
                  <a:lnTo>
                    <a:pt x="0" y="0"/>
                  </a:lnTo>
                  <a:lnTo>
                    <a:pt x="2160" y="11990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958" name="Google Shape;958;p41"/>
            <p:cNvSpPr/>
            <p:nvPr/>
          </p:nvSpPr>
          <p:spPr>
            <a:xfrm>
              <a:off x="6402960" y="4947480"/>
              <a:ext cx="456000" cy="41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0670" y="119895"/>
                  </a:moveTo>
                  <a:lnTo>
                    <a:pt x="119905" y="11656"/>
                  </a:lnTo>
                  <a:lnTo>
                    <a:pt x="0" y="0"/>
                  </a:lnTo>
                  <a:lnTo>
                    <a:pt x="50670" y="11989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959" name="Google Shape;959;p41"/>
            <p:cNvSpPr/>
            <p:nvPr/>
          </p:nvSpPr>
          <p:spPr>
            <a:xfrm>
              <a:off x="5551920" y="5915880"/>
              <a:ext cx="318600" cy="28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44"/>
                  </a:moveTo>
                  <a:lnTo>
                    <a:pt x="65220" y="119847"/>
                  </a:lnTo>
                  <a:lnTo>
                    <a:pt x="119864" y="0"/>
                  </a:lnTo>
                  <a:lnTo>
                    <a:pt x="0" y="684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960" name="Google Shape;960;p41"/>
            <p:cNvSpPr/>
            <p:nvPr/>
          </p:nvSpPr>
          <p:spPr>
            <a:xfrm>
              <a:off x="7291800" y="4539960"/>
              <a:ext cx="409800" cy="40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94" y="88571"/>
                  </a:moveTo>
                  <a:lnTo>
                    <a:pt x="33005" y="0"/>
                  </a:lnTo>
                  <a:lnTo>
                    <a:pt x="0" y="119894"/>
                  </a:lnTo>
                  <a:lnTo>
                    <a:pt x="119894" y="8857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961" name="Google Shape;961;p41"/>
            <p:cNvSpPr/>
            <p:nvPr/>
          </p:nvSpPr>
          <p:spPr>
            <a:xfrm>
              <a:off x="6920640" y="4184280"/>
              <a:ext cx="346800" cy="3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29" y="0"/>
                  </a:moveTo>
                  <a:lnTo>
                    <a:pt x="0" y="119871"/>
                  </a:lnTo>
                  <a:lnTo>
                    <a:pt x="119875" y="94533"/>
                  </a:lnTo>
                  <a:lnTo>
                    <a:pt x="38629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62" name="Google Shape;962;p41"/>
            <p:cNvSpPr/>
            <p:nvPr/>
          </p:nvSpPr>
          <p:spPr>
            <a:xfrm>
              <a:off x="7306200" y="4213800"/>
              <a:ext cx="279300" cy="27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273"/>
                  </a:moveTo>
                  <a:lnTo>
                    <a:pt x="86134" y="119843"/>
                  </a:lnTo>
                  <a:lnTo>
                    <a:pt x="119845" y="0"/>
                  </a:lnTo>
                  <a:lnTo>
                    <a:pt x="0" y="30273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963" name="Google Shape;963;p41"/>
            <p:cNvSpPr/>
            <p:nvPr/>
          </p:nvSpPr>
          <p:spPr>
            <a:xfrm>
              <a:off x="6768360" y="4393080"/>
              <a:ext cx="585600" cy="59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26" y="34056"/>
                  </a:moveTo>
                  <a:lnTo>
                    <a:pt x="0" y="0"/>
                  </a:lnTo>
                  <a:lnTo>
                    <a:pt x="30165" y="119926"/>
                  </a:lnTo>
                  <a:lnTo>
                    <a:pt x="119926" y="34056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964" name="Google Shape;964;p41"/>
            <p:cNvSpPr/>
            <p:nvPr/>
          </p:nvSpPr>
          <p:spPr>
            <a:xfrm>
              <a:off x="5877360" y="5074200"/>
              <a:ext cx="408300" cy="38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87"/>
                  </a:moveTo>
                  <a:lnTo>
                    <a:pt x="119894" y="99588"/>
                  </a:lnTo>
                  <a:lnTo>
                    <a:pt x="41481" y="0"/>
                  </a:lnTo>
                  <a:lnTo>
                    <a:pt x="0" y="119887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grpSp>
        <p:nvGrpSpPr>
          <p:cNvPr id="965" name="Google Shape;965;p41"/>
          <p:cNvGrpSpPr/>
          <p:nvPr/>
        </p:nvGrpSpPr>
        <p:grpSpPr>
          <a:xfrm>
            <a:off x="7920207" y="4760377"/>
            <a:ext cx="1056899" cy="262230"/>
            <a:chOff x="1449720" y="1451160"/>
            <a:chExt cx="3601020" cy="893460"/>
          </a:xfrm>
        </p:grpSpPr>
        <p:sp>
          <p:nvSpPr>
            <p:cNvPr id="966" name="Google Shape;966;p41"/>
            <p:cNvSpPr/>
            <p:nvPr/>
          </p:nvSpPr>
          <p:spPr>
            <a:xfrm>
              <a:off x="4611960" y="188352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967" name="Google Shape;967;p41"/>
            <p:cNvSpPr/>
            <p:nvPr/>
          </p:nvSpPr>
          <p:spPr>
            <a:xfrm>
              <a:off x="483084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29"/>
                  </a:moveTo>
                  <a:lnTo>
                    <a:pt x="119803" y="59914"/>
                  </a:lnTo>
                  <a:lnTo>
                    <a:pt x="0" y="0"/>
                  </a:lnTo>
                  <a:lnTo>
                    <a:pt x="0" y="11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68" name="Google Shape;968;p41"/>
            <p:cNvSpPr/>
            <p:nvPr/>
          </p:nvSpPr>
          <p:spPr>
            <a:xfrm>
              <a:off x="4611960" y="163044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969" name="Google Shape;969;p41"/>
            <p:cNvSpPr/>
            <p:nvPr/>
          </p:nvSpPr>
          <p:spPr>
            <a:xfrm>
              <a:off x="461196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3" y="119829"/>
                  </a:lnTo>
                  <a:lnTo>
                    <a:pt x="119803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970" name="Google Shape;970;p41"/>
            <p:cNvSpPr/>
            <p:nvPr/>
          </p:nvSpPr>
          <p:spPr>
            <a:xfrm>
              <a:off x="144972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41"/>
            <p:cNvSpPr/>
            <p:nvPr/>
          </p:nvSpPr>
          <p:spPr>
            <a:xfrm>
              <a:off x="1852200" y="1644120"/>
              <a:ext cx="4110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32" y="0"/>
                  </a:moveTo>
                  <a:lnTo>
                    <a:pt x="54746" y="74121"/>
                  </a:lnTo>
                  <a:lnTo>
                    <a:pt x="64833" y="74121"/>
                  </a:lnTo>
                  <a:lnTo>
                    <a:pt x="102661" y="0"/>
                  </a:lnTo>
                  <a:lnTo>
                    <a:pt x="119894" y="0"/>
                  </a:lnTo>
                  <a:lnTo>
                    <a:pt x="58949" y="119938"/>
                  </a:lnTo>
                  <a:lnTo>
                    <a:pt x="42031" y="119938"/>
                  </a:lnTo>
                  <a:lnTo>
                    <a:pt x="60945" y="82754"/>
                  </a:lnTo>
                  <a:lnTo>
                    <a:pt x="41506" y="82754"/>
                  </a:lnTo>
                  <a:lnTo>
                    <a:pt x="0" y="0"/>
                  </a:lnTo>
                  <a:lnTo>
                    <a:pt x="1723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972" name="Google Shape;972;p41"/>
            <p:cNvSpPr/>
            <p:nvPr/>
          </p:nvSpPr>
          <p:spPr>
            <a:xfrm>
              <a:off x="230796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41"/>
            <p:cNvSpPr/>
            <p:nvPr/>
          </p:nvSpPr>
          <p:spPr>
            <a:xfrm>
              <a:off x="2717280" y="1492560"/>
              <a:ext cx="3000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860" y="37679"/>
                  </a:moveTo>
                  <a:lnTo>
                    <a:pt x="51860" y="82052"/>
                  </a:lnTo>
                  <a:cubicBezTo>
                    <a:pt x="51860" y="104539"/>
                    <a:pt x="54885" y="110295"/>
                    <a:pt x="82833" y="110295"/>
                  </a:cubicBezTo>
                  <a:cubicBezTo>
                    <a:pt x="93637" y="110295"/>
                    <a:pt x="118415" y="109023"/>
                    <a:pt x="118415" y="109023"/>
                  </a:cubicBezTo>
                  <a:lnTo>
                    <a:pt x="119855" y="118192"/>
                  </a:lnTo>
                  <a:cubicBezTo>
                    <a:pt x="94357" y="119933"/>
                    <a:pt x="80816" y="119933"/>
                    <a:pt x="80816" y="119933"/>
                  </a:cubicBezTo>
                  <a:cubicBezTo>
                    <a:pt x="42496" y="119933"/>
                    <a:pt x="28667" y="113307"/>
                    <a:pt x="28667" y="87473"/>
                  </a:cubicBezTo>
                  <a:lnTo>
                    <a:pt x="28667" y="37679"/>
                  </a:lnTo>
                  <a:lnTo>
                    <a:pt x="0" y="37679"/>
                  </a:lnTo>
                  <a:lnTo>
                    <a:pt x="0" y="28176"/>
                  </a:lnTo>
                  <a:lnTo>
                    <a:pt x="28667" y="28176"/>
                  </a:lnTo>
                  <a:lnTo>
                    <a:pt x="28667" y="0"/>
                  </a:lnTo>
                  <a:lnTo>
                    <a:pt x="51860" y="0"/>
                  </a:lnTo>
                  <a:lnTo>
                    <a:pt x="51860" y="28176"/>
                  </a:lnTo>
                  <a:lnTo>
                    <a:pt x="116398" y="28176"/>
                  </a:lnTo>
                  <a:lnTo>
                    <a:pt x="116398" y="37679"/>
                  </a:lnTo>
                  <a:lnTo>
                    <a:pt x="51860" y="376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41"/>
            <p:cNvSpPr/>
            <p:nvPr/>
          </p:nvSpPr>
          <p:spPr>
            <a:xfrm>
              <a:off x="3079440" y="1451160"/>
              <a:ext cx="57600" cy="6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94"/>
                  </a:moveTo>
                  <a:lnTo>
                    <a:pt x="119250" y="34294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94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36"/>
                  </a:lnTo>
                  <a:lnTo>
                    <a:pt x="0" y="1283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975" name="Google Shape;975;p41"/>
            <p:cNvSpPr/>
            <p:nvPr/>
          </p:nvSpPr>
          <p:spPr>
            <a:xfrm>
              <a:off x="3261960" y="1634400"/>
              <a:ext cx="666600" cy="49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4"/>
                  </a:lnTo>
                  <a:lnTo>
                    <a:pt x="10237" y="2364"/>
                  </a:lnTo>
                  <a:lnTo>
                    <a:pt x="10237" y="11036"/>
                  </a:lnTo>
                  <a:cubicBezTo>
                    <a:pt x="23455" y="0"/>
                    <a:pt x="36868" y="0"/>
                    <a:pt x="36868" y="0"/>
                  </a:cubicBezTo>
                  <a:cubicBezTo>
                    <a:pt x="48855" y="0"/>
                    <a:pt x="55269" y="3766"/>
                    <a:pt x="59611" y="12437"/>
                  </a:cubicBezTo>
                  <a:cubicBezTo>
                    <a:pt x="74967" y="0"/>
                    <a:pt x="90907" y="0"/>
                    <a:pt x="90907" y="0"/>
                  </a:cubicBezTo>
                  <a:cubicBezTo>
                    <a:pt x="114557" y="0"/>
                    <a:pt x="119935" y="14540"/>
                    <a:pt x="119935" y="58072"/>
                  </a:cubicBezTo>
                  <a:lnTo>
                    <a:pt x="119935" y="119912"/>
                  </a:lnTo>
                  <a:lnTo>
                    <a:pt x="109697" y="119912"/>
                  </a:lnTo>
                  <a:lnTo>
                    <a:pt x="109697" y="58773"/>
                  </a:lnTo>
                  <a:cubicBezTo>
                    <a:pt x="109697" y="24175"/>
                    <a:pt x="106911" y="12700"/>
                    <a:pt x="89740" y="12700"/>
                  </a:cubicBezTo>
                  <a:cubicBezTo>
                    <a:pt x="75485" y="12700"/>
                    <a:pt x="63304" y="22598"/>
                    <a:pt x="63304" y="22598"/>
                  </a:cubicBezTo>
                  <a:cubicBezTo>
                    <a:pt x="65183" y="29167"/>
                    <a:pt x="65896" y="43270"/>
                    <a:pt x="65896" y="58773"/>
                  </a:cubicBezTo>
                  <a:lnTo>
                    <a:pt x="65896" y="119912"/>
                  </a:lnTo>
                  <a:lnTo>
                    <a:pt x="55464" y="119912"/>
                  </a:lnTo>
                  <a:lnTo>
                    <a:pt x="55464" y="59211"/>
                  </a:lnTo>
                  <a:cubicBezTo>
                    <a:pt x="55464" y="24000"/>
                    <a:pt x="52678" y="12700"/>
                    <a:pt x="35637" y="12700"/>
                  </a:cubicBezTo>
                  <a:cubicBezTo>
                    <a:pt x="22095" y="12700"/>
                    <a:pt x="10237" y="22598"/>
                    <a:pt x="10237" y="22598"/>
                  </a:cubicBezTo>
                  <a:lnTo>
                    <a:pt x="10237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41"/>
            <p:cNvSpPr/>
            <p:nvPr/>
          </p:nvSpPr>
          <p:spPr>
            <a:xfrm>
              <a:off x="4027680" y="1634400"/>
              <a:ext cx="390000" cy="50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49" y="54201"/>
                  </a:moveTo>
                  <a:cubicBezTo>
                    <a:pt x="102049" y="23020"/>
                    <a:pt x="89196" y="12025"/>
                    <a:pt x="61274" y="12025"/>
                  </a:cubicBezTo>
                  <a:cubicBezTo>
                    <a:pt x="34238" y="12025"/>
                    <a:pt x="18171" y="23536"/>
                    <a:pt x="18171" y="54201"/>
                  </a:cubicBezTo>
                  <a:lnTo>
                    <a:pt x="102049" y="54201"/>
                  </a:lnTo>
                  <a:moveTo>
                    <a:pt x="113905" y="105311"/>
                  </a:moveTo>
                  <a:lnTo>
                    <a:pt x="114459" y="116649"/>
                  </a:lnTo>
                  <a:cubicBezTo>
                    <a:pt x="80886" y="119914"/>
                    <a:pt x="57728" y="119914"/>
                    <a:pt x="57728" y="119914"/>
                  </a:cubicBezTo>
                  <a:cubicBezTo>
                    <a:pt x="13407" y="119656"/>
                    <a:pt x="0" y="98869"/>
                    <a:pt x="0" y="60386"/>
                  </a:cubicBezTo>
                  <a:cubicBezTo>
                    <a:pt x="0" y="15891"/>
                    <a:pt x="24930" y="0"/>
                    <a:pt x="61274" y="0"/>
                  </a:cubicBezTo>
                  <a:cubicBezTo>
                    <a:pt x="99612" y="0"/>
                    <a:pt x="119889" y="15891"/>
                    <a:pt x="119889" y="54631"/>
                  </a:cubicBezTo>
                  <a:lnTo>
                    <a:pt x="119224" y="65712"/>
                  </a:lnTo>
                  <a:lnTo>
                    <a:pt x="18171" y="65712"/>
                  </a:lnTo>
                  <a:cubicBezTo>
                    <a:pt x="18171" y="92942"/>
                    <a:pt x="28254" y="107458"/>
                    <a:pt x="59501" y="107458"/>
                  </a:cubicBezTo>
                  <a:cubicBezTo>
                    <a:pt x="81218" y="107458"/>
                    <a:pt x="113905" y="105311"/>
                    <a:pt x="113905" y="1053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nt m. afskåret bund-streamer">
  <p:cSld name="BLANK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8" name="Google Shape;978;p42"/>
          <p:cNvGrpSpPr/>
          <p:nvPr/>
        </p:nvGrpSpPr>
        <p:grpSpPr>
          <a:xfrm>
            <a:off x="126832" y="4133399"/>
            <a:ext cx="1109665" cy="1039900"/>
            <a:chOff x="5551920" y="4184280"/>
            <a:chExt cx="2149680" cy="2015700"/>
          </a:xfrm>
        </p:grpSpPr>
        <p:sp>
          <p:nvSpPr>
            <p:cNvPr id="979" name="Google Shape;979;p42"/>
            <p:cNvSpPr/>
            <p:nvPr/>
          </p:nvSpPr>
          <p:spPr>
            <a:xfrm>
              <a:off x="7338960" y="5441760"/>
              <a:ext cx="214200" cy="2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678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678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980" name="Google Shape;980;p42"/>
            <p:cNvSpPr/>
            <p:nvPr/>
          </p:nvSpPr>
          <p:spPr>
            <a:xfrm>
              <a:off x="5963040" y="5606280"/>
              <a:ext cx="2142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764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764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81" name="Google Shape;981;p42"/>
            <p:cNvSpPr/>
            <p:nvPr/>
          </p:nvSpPr>
          <p:spPr>
            <a:xfrm>
              <a:off x="6380280" y="5429160"/>
              <a:ext cx="522300" cy="48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7" y="0"/>
                  </a:moveTo>
                  <a:lnTo>
                    <a:pt x="0" y="17206"/>
                  </a:lnTo>
                  <a:lnTo>
                    <a:pt x="73852" y="119911"/>
                  </a:lnTo>
                  <a:lnTo>
                    <a:pt x="119917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982" name="Google Shape;982;p42"/>
            <p:cNvSpPr/>
            <p:nvPr/>
          </p:nvSpPr>
          <p:spPr>
            <a:xfrm>
              <a:off x="6259680" y="5672520"/>
              <a:ext cx="352500" cy="3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7" y="10281"/>
                  </a:moveTo>
                  <a:lnTo>
                    <a:pt x="0" y="0"/>
                  </a:lnTo>
                  <a:lnTo>
                    <a:pt x="51971" y="119864"/>
                  </a:lnTo>
                  <a:lnTo>
                    <a:pt x="119877" y="10281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83" name="Google Shape;983;p42"/>
            <p:cNvSpPr/>
            <p:nvPr/>
          </p:nvSpPr>
          <p:spPr>
            <a:xfrm>
              <a:off x="6899760" y="4983480"/>
              <a:ext cx="454200" cy="45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4" y="0"/>
                  </a:moveTo>
                  <a:lnTo>
                    <a:pt x="0" y="31093"/>
                  </a:lnTo>
                  <a:lnTo>
                    <a:pt x="85293" y="119904"/>
                  </a:lnTo>
                  <a:lnTo>
                    <a:pt x="11990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84" name="Google Shape;984;p42"/>
            <p:cNvSpPr/>
            <p:nvPr/>
          </p:nvSpPr>
          <p:spPr>
            <a:xfrm>
              <a:off x="6918120" y="5526720"/>
              <a:ext cx="461100" cy="40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6" y="119892"/>
                  </a:moveTo>
                  <a:lnTo>
                    <a:pt x="61920" y="0"/>
                  </a:lnTo>
                  <a:lnTo>
                    <a:pt x="0" y="117323"/>
                  </a:lnTo>
                  <a:lnTo>
                    <a:pt x="119906" y="119892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985" name="Google Shape;985;p42"/>
            <p:cNvSpPr/>
            <p:nvPr/>
          </p:nvSpPr>
          <p:spPr>
            <a:xfrm>
              <a:off x="5763240" y="5350680"/>
              <a:ext cx="399900" cy="45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60" y="119905"/>
                  </a:moveTo>
                  <a:lnTo>
                    <a:pt x="119891" y="58253"/>
                  </a:lnTo>
                  <a:lnTo>
                    <a:pt x="0" y="0"/>
                  </a:lnTo>
                  <a:lnTo>
                    <a:pt x="2160" y="11990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986" name="Google Shape;986;p42"/>
            <p:cNvSpPr/>
            <p:nvPr/>
          </p:nvSpPr>
          <p:spPr>
            <a:xfrm>
              <a:off x="6402960" y="4947480"/>
              <a:ext cx="456000" cy="41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0670" y="119895"/>
                  </a:moveTo>
                  <a:lnTo>
                    <a:pt x="119905" y="11656"/>
                  </a:lnTo>
                  <a:lnTo>
                    <a:pt x="0" y="0"/>
                  </a:lnTo>
                  <a:lnTo>
                    <a:pt x="50670" y="119895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987" name="Google Shape;987;p42"/>
            <p:cNvSpPr/>
            <p:nvPr/>
          </p:nvSpPr>
          <p:spPr>
            <a:xfrm>
              <a:off x="5551920" y="5915880"/>
              <a:ext cx="318600" cy="28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44"/>
                  </a:moveTo>
                  <a:lnTo>
                    <a:pt x="65220" y="119847"/>
                  </a:lnTo>
                  <a:lnTo>
                    <a:pt x="119864" y="0"/>
                  </a:lnTo>
                  <a:lnTo>
                    <a:pt x="0" y="684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988" name="Google Shape;988;p42"/>
            <p:cNvSpPr/>
            <p:nvPr/>
          </p:nvSpPr>
          <p:spPr>
            <a:xfrm>
              <a:off x="7291800" y="4539960"/>
              <a:ext cx="409800" cy="40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94" y="88571"/>
                  </a:moveTo>
                  <a:lnTo>
                    <a:pt x="33005" y="0"/>
                  </a:lnTo>
                  <a:lnTo>
                    <a:pt x="0" y="119894"/>
                  </a:lnTo>
                  <a:lnTo>
                    <a:pt x="119894" y="8857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989" name="Google Shape;989;p42"/>
            <p:cNvSpPr/>
            <p:nvPr/>
          </p:nvSpPr>
          <p:spPr>
            <a:xfrm>
              <a:off x="6920640" y="4184280"/>
              <a:ext cx="346800" cy="3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29" y="0"/>
                  </a:moveTo>
                  <a:lnTo>
                    <a:pt x="0" y="119871"/>
                  </a:lnTo>
                  <a:lnTo>
                    <a:pt x="119875" y="94533"/>
                  </a:lnTo>
                  <a:lnTo>
                    <a:pt x="38629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90" name="Google Shape;990;p42"/>
            <p:cNvSpPr/>
            <p:nvPr/>
          </p:nvSpPr>
          <p:spPr>
            <a:xfrm>
              <a:off x="7306200" y="4213800"/>
              <a:ext cx="279300" cy="27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273"/>
                  </a:moveTo>
                  <a:lnTo>
                    <a:pt x="86134" y="119843"/>
                  </a:lnTo>
                  <a:lnTo>
                    <a:pt x="119845" y="0"/>
                  </a:lnTo>
                  <a:lnTo>
                    <a:pt x="0" y="30273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991" name="Google Shape;991;p42"/>
            <p:cNvSpPr/>
            <p:nvPr/>
          </p:nvSpPr>
          <p:spPr>
            <a:xfrm>
              <a:off x="6768360" y="4393080"/>
              <a:ext cx="585600" cy="59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26" y="34056"/>
                  </a:moveTo>
                  <a:lnTo>
                    <a:pt x="0" y="0"/>
                  </a:lnTo>
                  <a:lnTo>
                    <a:pt x="30165" y="119926"/>
                  </a:lnTo>
                  <a:lnTo>
                    <a:pt x="119926" y="34056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992" name="Google Shape;992;p42"/>
            <p:cNvSpPr/>
            <p:nvPr/>
          </p:nvSpPr>
          <p:spPr>
            <a:xfrm>
              <a:off x="5877360" y="5074200"/>
              <a:ext cx="408300" cy="38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87"/>
                  </a:moveTo>
                  <a:lnTo>
                    <a:pt x="119894" y="99588"/>
                  </a:lnTo>
                  <a:lnTo>
                    <a:pt x="41481" y="0"/>
                  </a:lnTo>
                  <a:lnTo>
                    <a:pt x="0" y="119887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sp>
        <p:nvSpPr>
          <p:cNvPr id="993" name="Google Shape;993;p42"/>
          <p:cNvSpPr/>
          <p:nvPr/>
        </p:nvSpPr>
        <p:spPr>
          <a:xfrm>
            <a:off x="50" y="0"/>
            <a:ext cx="9144000" cy="463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4" name="Google Shape;994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995" name="Google Shape;995;p42"/>
          <p:cNvGrpSpPr/>
          <p:nvPr/>
        </p:nvGrpSpPr>
        <p:grpSpPr>
          <a:xfrm>
            <a:off x="7920207" y="4760377"/>
            <a:ext cx="1056899" cy="262230"/>
            <a:chOff x="1449720" y="1451160"/>
            <a:chExt cx="3601020" cy="893460"/>
          </a:xfrm>
        </p:grpSpPr>
        <p:sp>
          <p:nvSpPr>
            <p:cNvPr id="996" name="Google Shape;996;p42"/>
            <p:cNvSpPr/>
            <p:nvPr/>
          </p:nvSpPr>
          <p:spPr>
            <a:xfrm>
              <a:off x="4611960" y="188352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997" name="Google Shape;997;p42"/>
            <p:cNvSpPr/>
            <p:nvPr/>
          </p:nvSpPr>
          <p:spPr>
            <a:xfrm>
              <a:off x="483084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29"/>
                  </a:moveTo>
                  <a:lnTo>
                    <a:pt x="119803" y="59914"/>
                  </a:lnTo>
                  <a:lnTo>
                    <a:pt x="0" y="0"/>
                  </a:lnTo>
                  <a:lnTo>
                    <a:pt x="0" y="11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98" name="Google Shape;998;p42"/>
            <p:cNvSpPr/>
            <p:nvPr/>
          </p:nvSpPr>
          <p:spPr>
            <a:xfrm>
              <a:off x="4611960" y="163044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999" name="Google Shape;999;p42"/>
            <p:cNvSpPr/>
            <p:nvPr/>
          </p:nvSpPr>
          <p:spPr>
            <a:xfrm>
              <a:off x="461196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3" y="119829"/>
                  </a:lnTo>
                  <a:lnTo>
                    <a:pt x="119803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000" name="Google Shape;1000;p42"/>
            <p:cNvSpPr/>
            <p:nvPr/>
          </p:nvSpPr>
          <p:spPr>
            <a:xfrm>
              <a:off x="144972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42"/>
            <p:cNvSpPr/>
            <p:nvPr/>
          </p:nvSpPr>
          <p:spPr>
            <a:xfrm>
              <a:off x="1852200" y="1644120"/>
              <a:ext cx="4110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32" y="0"/>
                  </a:moveTo>
                  <a:lnTo>
                    <a:pt x="54746" y="74121"/>
                  </a:lnTo>
                  <a:lnTo>
                    <a:pt x="64833" y="74121"/>
                  </a:lnTo>
                  <a:lnTo>
                    <a:pt x="102661" y="0"/>
                  </a:lnTo>
                  <a:lnTo>
                    <a:pt x="119894" y="0"/>
                  </a:lnTo>
                  <a:lnTo>
                    <a:pt x="58949" y="119938"/>
                  </a:lnTo>
                  <a:lnTo>
                    <a:pt x="42031" y="119938"/>
                  </a:lnTo>
                  <a:lnTo>
                    <a:pt x="60945" y="82754"/>
                  </a:lnTo>
                  <a:lnTo>
                    <a:pt x="41506" y="82754"/>
                  </a:lnTo>
                  <a:lnTo>
                    <a:pt x="0" y="0"/>
                  </a:lnTo>
                  <a:lnTo>
                    <a:pt x="1723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002" name="Google Shape;1002;p42"/>
            <p:cNvSpPr/>
            <p:nvPr/>
          </p:nvSpPr>
          <p:spPr>
            <a:xfrm>
              <a:off x="230796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42"/>
            <p:cNvSpPr/>
            <p:nvPr/>
          </p:nvSpPr>
          <p:spPr>
            <a:xfrm>
              <a:off x="2717280" y="1492560"/>
              <a:ext cx="3000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860" y="37679"/>
                  </a:moveTo>
                  <a:lnTo>
                    <a:pt x="51860" y="82052"/>
                  </a:lnTo>
                  <a:cubicBezTo>
                    <a:pt x="51860" y="104539"/>
                    <a:pt x="54885" y="110295"/>
                    <a:pt x="82833" y="110295"/>
                  </a:cubicBezTo>
                  <a:cubicBezTo>
                    <a:pt x="93637" y="110295"/>
                    <a:pt x="118415" y="109023"/>
                    <a:pt x="118415" y="109023"/>
                  </a:cubicBezTo>
                  <a:lnTo>
                    <a:pt x="119855" y="118192"/>
                  </a:lnTo>
                  <a:cubicBezTo>
                    <a:pt x="94357" y="119933"/>
                    <a:pt x="80816" y="119933"/>
                    <a:pt x="80816" y="119933"/>
                  </a:cubicBezTo>
                  <a:cubicBezTo>
                    <a:pt x="42496" y="119933"/>
                    <a:pt x="28667" y="113307"/>
                    <a:pt x="28667" y="87473"/>
                  </a:cubicBezTo>
                  <a:lnTo>
                    <a:pt x="28667" y="37679"/>
                  </a:lnTo>
                  <a:lnTo>
                    <a:pt x="0" y="37679"/>
                  </a:lnTo>
                  <a:lnTo>
                    <a:pt x="0" y="28176"/>
                  </a:lnTo>
                  <a:lnTo>
                    <a:pt x="28667" y="28176"/>
                  </a:lnTo>
                  <a:lnTo>
                    <a:pt x="28667" y="0"/>
                  </a:lnTo>
                  <a:lnTo>
                    <a:pt x="51860" y="0"/>
                  </a:lnTo>
                  <a:lnTo>
                    <a:pt x="51860" y="28176"/>
                  </a:lnTo>
                  <a:lnTo>
                    <a:pt x="116398" y="28176"/>
                  </a:lnTo>
                  <a:lnTo>
                    <a:pt x="116398" y="37679"/>
                  </a:lnTo>
                  <a:lnTo>
                    <a:pt x="51860" y="376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42"/>
            <p:cNvSpPr/>
            <p:nvPr/>
          </p:nvSpPr>
          <p:spPr>
            <a:xfrm>
              <a:off x="3079440" y="1451160"/>
              <a:ext cx="57600" cy="6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94"/>
                  </a:moveTo>
                  <a:lnTo>
                    <a:pt x="119250" y="34294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94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36"/>
                  </a:lnTo>
                  <a:lnTo>
                    <a:pt x="0" y="1283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005" name="Google Shape;1005;p42"/>
            <p:cNvSpPr/>
            <p:nvPr/>
          </p:nvSpPr>
          <p:spPr>
            <a:xfrm>
              <a:off x="3261960" y="1634400"/>
              <a:ext cx="666600" cy="49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4"/>
                  </a:lnTo>
                  <a:lnTo>
                    <a:pt x="10237" y="2364"/>
                  </a:lnTo>
                  <a:lnTo>
                    <a:pt x="10237" y="11036"/>
                  </a:lnTo>
                  <a:cubicBezTo>
                    <a:pt x="23455" y="0"/>
                    <a:pt x="36868" y="0"/>
                    <a:pt x="36868" y="0"/>
                  </a:cubicBezTo>
                  <a:cubicBezTo>
                    <a:pt x="48855" y="0"/>
                    <a:pt x="55269" y="3766"/>
                    <a:pt x="59611" y="12437"/>
                  </a:cubicBezTo>
                  <a:cubicBezTo>
                    <a:pt x="74967" y="0"/>
                    <a:pt x="90907" y="0"/>
                    <a:pt x="90907" y="0"/>
                  </a:cubicBezTo>
                  <a:cubicBezTo>
                    <a:pt x="114557" y="0"/>
                    <a:pt x="119935" y="14540"/>
                    <a:pt x="119935" y="58072"/>
                  </a:cubicBezTo>
                  <a:lnTo>
                    <a:pt x="119935" y="119912"/>
                  </a:lnTo>
                  <a:lnTo>
                    <a:pt x="109697" y="119912"/>
                  </a:lnTo>
                  <a:lnTo>
                    <a:pt x="109697" y="58773"/>
                  </a:lnTo>
                  <a:cubicBezTo>
                    <a:pt x="109697" y="24175"/>
                    <a:pt x="106911" y="12700"/>
                    <a:pt x="89740" y="12700"/>
                  </a:cubicBezTo>
                  <a:cubicBezTo>
                    <a:pt x="75485" y="12700"/>
                    <a:pt x="63304" y="22598"/>
                    <a:pt x="63304" y="22598"/>
                  </a:cubicBezTo>
                  <a:cubicBezTo>
                    <a:pt x="65183" y="29167"/>
                    <a:pt x="65896" y="43270"/>
                    <a:pt x="65896" y="58773"/>
                  </a:cubicBezTo>
                  <a:lnTo>
                    <a:pt x="65896" y="119912"/>
                  </a:lnTo>
                  <a:lnTo>
                    <a:pt x="55464" y="119912"/>
                  </a:lnTo>
                  <a:lnTo>
                    <a:pt x="55464" y="59211"/>
                  </a:lnTo>
                  <a:cubicBezTo>
                    <a:pt x="55464" y="24000"/>
                    <a:pt x="52678" y="12700"/>
                    <a:pt x="35637" y="12700"/>
                  </a:cubicBezTo>
                  <a:cubicBezTo>
                    <a:pt x="22095" y="12700"/>
                    <a:pt x="10237" y="22598"/>
                    <a:pt x="10237" y="22598"/>
                  </a:cubicBezTo>
                  <a:lnTo>
                    <a:pt x="10237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42"/>
            <p:cNvSpPr/>
            <p:nvPr/>
          </p:nvSpPr>
          <p:spPr>
            <a:xfrm>
              <a:off x="4027680" y="1634400"/>
              <a:ext cx="390000" cy="50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49" y="54201"/>
                  </a:moveTo>
                  <a:cubicBezTo>
                    <a:pt x="102049" y="23020"/>
                    <a:pt x="89196" y="12025"/>
                    <a:pt x="61274" y="12025"/>
                  </a:cubicBezTo>
                  <a:cubicBezTo>
                    <a:pt x="34238" y="12025"/>
                    <a:pt x="18171" y="23536"/>
                    <a:pt x="18171" y="54201"/>
                  </a:cubicBezTo>
                  <a:lnTo>
                    <a:pt x="102049" y="54201"/>
                  </a:lnTo>
                  <a:moveTo>
                    <a:pt x="113905" y="105311"/>
                  </a:moveTo>
                  <a:lnTo>
                    <a:pt x="114459" y="116649"/>
                  </a:lnTo>
                  <a:cubicBezTo>
                    <a:pt x="80886" y="119914"/>
                    <a:pt x="57728" y="119914"/>
                    <a:pt x="57728" y="119914"/>
                  </a:cubicBezTo>
                  <a:cubicBezTo>
                    <a:pt x="13407" y="119656"/>
                    <a:pt x="0" y="98869"/>
                    <a:pt x="0" y="60386"/>
                  </a:cubicBezTo>
                  <a:cubicBezTo>
                    <a:pt x="0" y="15891"/>
                    <a:pt x="24930" y="0"/>
                    <a:pt x="61274" y="0"/>
                  </a:cubicBezTo>
                  <a:cubicBezTo>
                    <a:pt x="99612" y="0"/>
                    <a:pt x="119889" y="15891"/>
                    <a:pt x="119889" y="54631"/>
                  </a:cubicBezTo>
                  <a:lnTo>
                    <a:pt x="119224" y="65712"/>
                  </a:lnTo>
                  <a:lnTo>
                    <a:pt x="18171" y="65712"/>
                  </a:lnTo>
                  <a:cubicBezTo>
                    <a:pt x="18171" y="92942"/>
                    <a:pt x="28254" y="107458"/>
                    <a:pt x="59501" y="107458"/>
                  </a:cubicBezTo>
                  <a:cubicBezTo>
                    <a:pt x="81218" y="107458"/>
                    <a:pt x="113905" y="105311"/>
                    <a:pt x="113905" y="1053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t">
  <p:cSld name="BLANK_1"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t Støvet">
  <p:cSld name="BLANK_1_2">
    <p:bg>
      <p:bgPr>
        <a:solidFill>
          <a:srgbClr val="C0D2DA"/>
        </a:solidFill>
        <a:effectLst/>
      </p:bgPr>
    </p:bg>
    <p:spTree>
      <p:nvGrpSpPr>
        <p:cNvPr id="1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t - lys beton baggrund">
  <p:cSld name="BLANK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p4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1013" name="Google Shape;1013;p45"/>
          <p:cNvGrpSpPr/>
          <p:nvPr/>
        </p:nvGrpSpPr>
        <p:grpSpPr>
          <a:xfrm>
            <a:off x="3519897" y="2270197"/>
            <a:ext cx="2551915" cy="744359"/>
            <a:chOff x="2170080" y="2169000"/>
            <a:chExt cx="3600840" cy="1049280"/>
          </a:xfrm>
        </p:grpSpPr>
        <p:sp>
          <p:nvSpPr>
            <p:cNvPr id="1014" name="Google Shape;1014;p45"/>
            <p:cNvSpPr/>
            <p:nvPr/>
          </p:nvSpPr>
          <p:spPr>
            <a:xfrm>
              <a:off x="2170080" y="235368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799" y="107440"/>
                    <a:pt x="56272" y="107440"/>
                    <a:pt x="5627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45"/>
            <p:cNvSpPr/>
            <p:nvPr/>
          </p:nvSpPr>
          <p:spPr>
            <a:xfrm>
              <a:off x="2572920" y="2362320"/>
              <a:ext cx="411600" cy="78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17" y="0"/>
                  </a:moveTo>
                  <a:lnTo>
                    <a:pt x="54698" y="66341"/>
                  </a:lnTo>
                  <a:lnTo>
                    <a:pt x="64881" y="66341"/>
                  </a:lnTo>
                  <a:lnTo>
                    <a:pt x="102677" y="0"/>
                  </a:lnTo>
                  <a:lnTo>
                    <a:pt x="119895" y="0"/>
                  </a:lnTo>
                  <a:lnTo>
                    <a:pt x="52073" y="119944"/>
                  </a:lnTo>
                  <a:lnTo>
                    <a:pt x="34960" y="119944"/>
                  </a:lnTo>
                  <a:lnTo>
                    <a:pt x="60892" y="74062"/>
                  </a:lnTo>
                  <a:lnTo>
                    <a:pt x="41469" y="74062"/>
                  </a:lnTo>
                  <a:lnTo>
                    <a:pt x="0" y="0"/>
                  </a:lnTo>
                  <a:lnTo>
                    <a:pt x="17217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016" name="Google Shape;1016;p45"/>
            <p:cNvSpPr/>
            <p:nvPr/>
          </p:nvSpPr>
          <p:spPr>
            <a:xfrm>
              <a:off x="3029040" y="235368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679" y="107440"/>
                    <a:pt x="56152" y="107440"/>
                    <a:pt x="5615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45"/>
            <p:cNvSpPr/>
            <p:nvPr/>
          </p:nvSpPr>
          <p:spPr>
            <a:xfrm>
              <a:off x="3438720" y="2210760"/>
              <a:ext cx="300300" cy="64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798" y="37704"/>
                  </a:moveTo>
                  <a:lnTo>
                    <a:pt x="51798" y="82027"/>
                  </a:lnTo>
                  <a:cubicBezTo>
                    <a:pt x="51798" y="104490"/>
                    <a:pt x="54964" y="110239"/>
                    <a:pt x="82733" y="110239"/>
                  </a:cubicBezTo>
                  <a:cubicBezTo>
                    <a:pt x="93525" y="110239"/>
                    <a:pt x="118273" y="108969"/>
                    <a:pt x="118273" y="108969"/>
                  </a:cubicBezTo>
                  <a:lnTo>
                    <a:pt x="119856" y="118128"/>
                  </a:lnTo>
                  <a:cubicBezTo>
                    <a:pt x="94388" y="119933"/>
                    <a:pt x="80863" y="119933"/>
                    <a:pt x="80863" y="119933"/>
                  </a:cubicBezTo>
                  <a:cubicBezTo>
                    <a:pt x="42589" y="119933"/>
                    <a:pt x="28633" y="113247"/>
                    <a:pt x="28633" y="87442"/>
                  </a:cubicBezTo>
                  <a:lnTo>
                    <a:pt x="28633" y="37704"/>
                  </a:lnTo>
                  <a:lnTo>
                    <a:pt x="0" y="37704"/>
                  </a:lnTo>
                  <a:lnTo>
                    <a:pt x="0" y="28211"/>
                  </a:lnTo>
                  <a:lnTo>
                    <a:pt x="28633" y="28211"/>
                  </a:lnTo>
                  <a:lnTo>
                    <a:pt x="28633" y="0"/>
                  </a:lnTo>
                  <a:lnTo>
                    <a:pt x="51798" y="0"/>
                  </a:lnTo>
                  <a:lnTo>
                    <a:pt x="51798" y="28211"/>
                  </a:lnTo>
                  <a:lnTo>
                    <a:pt x="116402" y="28211"/>
                  </a:lnTo>
                  <a:lnTo>
                    <a:pt x="116402" y="37704"/>
                  </a:lnTo>
                  <a:lnTo>
                    <a:pt x="51798" y="3770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45"/>
            <p:cNvSpPr/>
            <p:nvPr/>
          </p:nvSpPr>
          <p:spPr>
            <a:xfrm>
              <a:off x="3800880" y="2169000"/>
              <a:ext cx="57600" cy="67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8"/>
                  </a:moveTo>
                  <a:lnTo>
                    <a:pt x="119250" y="34258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58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22"/>
                  </a:lnTo>
                  <a:lnTo>
                    <a:pt x="0" y="12822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019" name="Google Shape;1019;p45"/>
            <p:cNvSpPr/>
            <p:nvPr/>
          </p:nvSpPr>
          <p:spPr>
            <a:xfrm>
              <a:off x="3983760" y="2352600"/>
              <a:ext cx="667500" cy="49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3"/>
                  </a:lnTo>
                  <a:lnTo>
                    <a:pt x="10226" y="2363"/>
                  </a:lnTo>
                  <a:lnTo>
                    <a:pt x="10226" y="11028"/>
                  </a:lnTo>
                  <a:cubicBezTo>
                    <a:pt x="23495" y="0"/>
                    <a:pt x="36828" y="0"/>
                    <a:pt x="36828" y="0"/>
                  </a:cubicBezTo>
                  <a:cubicBezTo>
                    <a:pt x="48867" y="0"/>
                    <a:pt x="55275" y="3763"/>
                    <a:pt x="59611" y="12428"/>
                  </a:cubicBezTo>
                  <a:cubicBezTo>
                    <a:pt x="74886" y="0"/>
                    <a:pt x="90873" y="0"/>
                    <a:pt x="90873" y="0"/>
                  </a:cubicBezTo>
                  <a:cubicBezTo>
                    <a:pt x="114563" y="0"/>
                    <a:pt x="119935" y="14617"/>
                    <a:pt x="119935" y="58030"/>
                  </a:cubicBezTo>
                  <a:lnTo>
                    <a:pt x="119935" y="119912"/>
                  </a:lnTo>
                  <a:lnTo>
                    <a:pt x="109644" y="119912"/>
                  </a:lnTo>
                  <a:lnTo>
                    <a:pt x="109644" y="58730"/>
                  </a:lnTo>
                  <a:cubicBezTo>
                    <a:pt x="109644" y="24245"/>
                    <a:pt x="106860" y="12691"/>
                    <a:pt x="89708" y="12691"/>
                  </a:cubicBezTo>
                  <a:cubicBezTo>
                    <a:pt x="75404" y="12691"/>
                    <a:pt x="63236" y="22582"/>
                    <a:pt x="63236" y="22582"/>
                  </a:cubicBezTo>
                  <a:cubicBezTo>
                    <a:pt x="65177" y="29146"/>
                    <a:pt x="65889" y="43238"/>
                    <a:pt x="65889" y="58730"/>
                  </a:cubicBezTo>
                  <a:lnTo>
                    <a:pt x="65889" y="119912"/>
                  </a:lnTo>
                  <a:lnTo>
                    <a:pt x="55469" y="119912"/>
                  </a:lnTo>
                  <a:lnTo>
                    <a:pt x="55469" y="59256"/>
                  </a:lnTo>
                  <a:cubicBezTo>
                    <a:pt x="55469" y="23982"/>
                    <a:pt x="52686" y="12691"/>
                    <a:pt x="35598" y="12691"/>
                  </a:cubicBezTo>
                  <a:cubicBezTo>
                    <a:pt x="22071" y="12691"/>
                    <a:pt x="10226" y="22582"/>
                    <a:pt x="10226" y="22582"/>
                  </a:cubicBezTo>
                  <a:lnTo>
                    <a:pt x="10226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45"/>
            <p:cNvSpPr/>
            <p:nvPr/>
          </p:nvSpPr>
          <p:spPr>
            <a:xfrm>
              <a:off x="4749840" y="2352600"/>
              <a:ext cx="390300" cy="503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66" y="54163"/>
                  </a:moveTo>
                  <a:cubicBezTo>
                    <a:pt x="102066" y="23090"/>
                    <a:pt x="89225" y="12017"/>
                    <a:pt x="61217" y="12017"/>
                  </a:cubicBezTo>
                  <a:cubicBezTo>
                    <a:pt x="34206" y="12017"/>
                    <a:pt x="18154" y="23519"/>
                    <a:pt x="18154" y="54163"/>
                  </a:cubicBezTo>
                  <a:lnTo>
                    <a:pt x="102066" y="54163"/>
                  </a:lnTo>
                  <a:moveTo>
                    <a:pt x="113911" y="105321"/>
                  </a:moveTo>
                  <a:lnTo>
                    <a:pt x="114464" y="116652"/>
                  </a:lnTo>
                  <a:cubicBezTo>
                    <a:pt x="80922" y="119914"/>
                    <a:pt x="57675" y="119914"/>
                    <a:pt x="57675" y="119914"/>
                  </a:cubicBezTo>
                  <a:cubicBezTo>
                    <a:pt x="13394" y="119656"/>
                    <a:pt x="0" y="98884"/>
                    <a:pt x="0" y="60429"/>
                  </a:cubicBezTo>
                  <a:cubicBezTo>
                    <a:pt x="0" y="15879"/>
                    <a:pt x="25018" y="0"/>
                    <a:pt x="61217" y="0"/>
                  </a:cubicBezTo>
                  <a:cubicBezTo>
                    <a:pt x="99630" y="0"/>
                    <a:pt x="119889" y="15879"/>
                    <a:pt x="119889" y="54678"/>
                  </a:cubicBezTo>
                  <a:lnTo>
                    <a:pt x="119225" y="65665"/>
                  </a:lnTo>
                  <a:lnTo>
                    <a:pt x="18154" y="65665"/>
                  </a:lnTo>
                  <a:cubicBezTo>
                    <a:pt x="18154" y="92875"/>
                    <a:pt x="28228" y="107467"/>
                    <a:pt x="59446" y="107467"/>
                  </a:cubicBezTo>
                  <a:cubicBezTo>
                    <a:pt x="81143" y="107467"/>
                    <a:pt x="113911" y="105321"/>
                    <a:pt x="113911" y="10532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45"/>
            <p:cNvSpPr/>
            <p:nvPr/>
          </p:nvSpPr>
          <p:spPr>
            <a:xfrm>
              <a:off x="2935800" y="2910600"/>
              <a:ext cx="132000" cy="23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035" y="75895"/>
                  </a:moveTo>
                  <a:cubicBezTo>
                    <a:pt x="101035" y="53660"/>
                    <a:pt x="93188" y="43552"/>
                    <a:pt x="64087" y="43552"/>
                  </a:cubicBezTo>
                  <a:cubicBezTo>
                    <a:pt x="40871" y="43552"/>
                    <a:pt x="18310" y="49065"/>
                    <a:pt x="18310" y="49065"/>
                  </a:cubicBezTo>
                  <a:lnTo>
                    <a:pt x="18310" y="110076"/>
                  </a:lnTo>
                  <a:cubicBezTo>
                    <a:pt x="39564" y="110995"/>
                    <a:pt x="48719" y="110995"/>
                    <a:pt x="48719" y="110995"/>
                  </a:cubicBezTo>
                  <a:cubicBezTo>
                    <a:pt x="93514" y="110995"/>
                    <a:pt x="101035" y="100153"/>
                    <a:pt x="101035" y="75895"/>
                  </a:cubicBezTo>
                  <a:moveTo>
                    <a:pt x="119673" y="75895"/>
                  </a:moveTo>
                  <a:cubicBezTo>
                    <a:pt x="119673" y="107687"/>
                    <a:pt x="104632" y="119816"/>
                    <a:pt x="48719" y="119816"/>
                  </a:cubicBezTo>
                  <a:cubicBezTo>
                    <a:pt x="29427" y="119816"/>
                    <a:pt x="0" y="118162"/>
                    <a:pt x="0" y="118162"/>
                  </a:cubicBezTo>
                  <a:lnTo>
                    <a:pt x="0" y="0"/>
                  </a:lnTo>
                  <a:lnTo>
                    <a:pt x="18310" y="0"/>
                  </a:lnTo>
                  <a:lnTo>
                    <a:pt x="18310" y="40796"/>
                  </a:lnTo>
                  <a:cubicBezTo>
                    <a:pt x="41852" y="34732"/>
                    <a:pt x="65722" y="34732"/>
                    <a:pt x="65722" y="34732"/>
                  </a:cubicBezTo>
                  <a:cubicBezTo>
                    <a:pt x="106920" y="34732"/>
                    <a:pt x="119673" y="47044"/>
                    <a:pt x="119673" y="75895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45"/>
            <p:cNvSpPr/>
            <p:nvPr/>
          </p:nvSpPr>
          <p:spPr>
            <a:xfrm>
              <a:off x="3101760" y="2978280"/>
              <a:ext cx="135300" cy="16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808" y="54193"/>
                  </a:moveTo>
                  <a:cubicBezTo>
                    <a:pt x="101808" y="22967"/>
                    <a:pt x="89042" y="11870"/>
                    <a:pt x="60957" y="11870"/>
                  </a:cubicBezTo>
                  <a:cubicBezTo>
                    <a:pt x="34148" y="11870"/>
                    <a:pt x="18191" y="23483"/>
                    <a:pt x="18191" y="54193"/>
                  </a:cubicBezTo>
                  <a:lnTo>
                    <a:pt x="101808" y="54193"/>
                  </a:lnTo>
                  <a:moveTo>
                    <a:pt x="113617" y="105290"/>
                  </a:moveTo>
                  <a:lnTo>
                    <a:pt x="114255" y="116387"/>
                  </a:lnTo>
                  <a:cubicBezTo>
                    <a:pt x="80744" y="119741"/>
                    <a:pt x="57446" y="119741"/>
                    <a:pt x="57446" y="119741"/>
                  </a:cubicBezTo>
                  <a:cubicBezTo>
                    <a:pt x="13404" y="119483"/>
                    <a:pt x="0" y="98838"/>
                    <a:pt x="0" y="60387"/>
                  </a:cubicBezTo>
                  <a:cubicBezTo>
                    <a:pt x="0" y="16000"/>
                    <a:pt x="24893" y="0"/>
                    <a:pt x="60957" y="0"/>
                  </a:cubicBezTo>
                  <a:cubicBezTo>
                    <a:pt x="99255" y="0"/>
                    <a:pt x="119680" y="16000"/>
                    <a:pt x="119680" y="54451"/>
                  </a:cubicBezTo>
                  <a:lnTo>
                    <a:pt x="119042" y="65548"/>
                  </a:lnTo>
                  <a:lnTo>
                    <a:pt x="18191" y="65548"/>
                  </a:lnTo>
                  <a:cubicBezTo>
                    <a:pt x="18191" y="92645"/>
                    <a:pt x="28085" y="107354"/>
                    <a:pt x="59361" y="107354"/>
                  </a:cubicBezTo>
                  <a:cubicBezTo>
                    <a:pt x="81063" y="107354"/>
                    <a:pt x="113617" y="105290"/>
                    <a:pt x="113617" y="10529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45"/>
            <p:cNvSpPr/>
            <p:nvPr/>
          </p:nvSpPr>
          <p:spPr>
            <a:xfrm>
              <a:off x="3269880" y="2910600"/>
              <a:ext cx="132900" cy="23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463" y="104012"/>
                  </a:moveTo>
                  <a:lnTo>
                    <a:pt x="101463" y="45390"/>
                  </a:lnTo>
                  <a:cubicBezTo>
                    <a:pt x="95609" y="44839"/>
                    <a:pt x="76097" y="43369"/>
                    <a:pt x="64065" y="43369"/>
                  </a:cubicBezTo>
                  <a:cubicBezTo>
                    <a:pt x="27967" y="43369"/>
                    <a:pt x="18861" y="55865"/>
                    <a:pt x="18861" y="78284"/>
                  </a:cubicBezTo>
                  <a:cubicBezTo>
                    <a:pt x="18861" y="107320"/>
                    <a:pt x="37398" y="110995"/>
                    <a:pt x="54959" y="110995"/>
                  </a:cubicBezTo>
                  <a:cubicBezTo>
                    <a:pt x="78048" y="110995"/>
                    <a:pt x="101463" y="104012"/>
                    <a:pt x="101463" y="104012"/>
                  </a:cubicBezTo>
                  <a:moveTo>
                    <a:pt x="119674" y="118162"/>
                  </a:moveTo>
                  <a:lnTo>
                    <a:pt x="101463" y="118162"/>
                  </a:lnTo>
                  <a:lnTo>
                    <a:pt x="101463" y="112098"/>
                  </a:lnTo>
                  <a:cubicBezTo>
                    <a:pt x="77723" y="119816"/>
                    <a:pt x="53333" y="119816"/>
                    <a:pt x="53333" y="119816"/>
                  </a:cubicBezTo>
                  <a:cubicBezTo>
                    <a:pt x="27642" y="119816"/>
                    <a:pt x="0" y="115222"/>
                    <a:pt x="0" y="78284"/>
                  </a:cubicBezTo>
                  <a:cubicBezTo>
                    <a:pt x="0" y="49617"/>
                    <a:pt x="15934" y="34732"/>
                    <a:pt x="63414" y="34732"/>
                  </a:cubicBezTo>
                  <a:cubicBezTo>
                    <a:pt x="76747" y="34732"/>
                    <a:pt x="95934" y="36385"/>
                    <a:pt x="101463" y="36937"/>
                  </a:cubicBezTo>
                  <a:lnTo>
                    <a:pt x="101463" y="0"/>
                  </a:lnTo>
                  <a:lnTo>
                    <a:pt x="119674" y="0"/>
                  </a:lnTo>
                  <a:lnTo>
                    <a:pt x="119674" y="11816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45"/>
            <p:cNvSpPr/>
            <p:nvPr/>
          </p:nvSpPr>
          <p:spPr>
            <a:xfrm>
              <a:off x="3451320" y="2978280"/>
              <a:ext cx="834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368"/>
                  </a:moveTo>
                  <a:lnTo>
                    <a:pt x="28448" y="2368"/>
                  </a:lnTo>
                  <a:lnTo>
                    <a:pt x="28448" y="19210"/>
                  </a:lnTo>
                  <a:cubicBezTo>
                    <a:pt x="70344" y="4473"/>
                    <a:pt x="119482" y="0"/>
                    <a:pt x="119482" y="0"/>
                  </a:cubicBezTo>
                  <a:lnTo>
                    <a:pt x="119482" y="14210"/>
                  </a:lnTo>
                  <a:cubicBezTo>
                    <a:pt x="73448" y="18684"/>
                    <a:pt x="28448" y="31578"/>
                    <a:pt x="28448" y="31578"/>
                  </a:cubicBezTo>
                  <a:lnTo>
                    <a:pt x="28448" y="119736"/>
                  </a:lnTo>
                  <a:lnTo>
                    <a:pt x="0" y="119736"/>
                  </a:lnTo>
                  <a:lnTo>
                    <a:pt x="0" y="236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45"/>
            <p:cNvSpPr/>
            <p:nvPr/>
          </p:nvSpPr>
          <p:spPr>
            <a:xfrm>
              <a:off x="3556440" y="2978280"/>
              <a:ext cx="135300" cy="16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808" y="54193"/>
                  </a:moveTo>
                  <a:cubicBezTo>
                    <a:pt x="101808" y="22967"/>
                    <a:pt x="89042" y="11870"/>
                    <a:pt x="60957" y="11870"/>
                  </a:cubicBezTo>
                  <a:cubicBezTo>
                    <a:pt x="34148" y="11870"/>
                    <a:pt x="18191" y="23483"/>
                    <a:pt x="18191" y="54193"/>
                  </a:cubicBezTo>
                  <a:lnTo>
                    <a:pt x="101808" y="54193"/>
                  </a:lnTo>
                  <a:moveTo>
                    <a:pt x="113617" y="105290"/>
                  </a:moveTo>
                  <a:lnTo>
                    <a:pt x="114255" y="116387"/>
                  </a:lnTo>
                  <a:cubicBezTo>
                    <a:pt x="80744" y="119741"/>
                    <a:pt x="57446" y="119741"/>
                    <a:pt x="57446" y="119741"/>
                  </a:cubicBezTo>
                  <a:cubicBezTo>
                    <a:pt x="13404" y="119483"/>
                    <a:pt x="0" y="98838"/>
                    <a:pt x="0" y="60387"/>
                  </a:cubicBezTo>
                  <a:cubicBezTo>
                    <a:pt x="0" y="16000"/>
                    <a:pt x="24893" y="0"/>
                    <a:pt x="60957" y="0"/>
                  </a:cubicBezTo>
                  <a:cubicBezTo>
                    <a:pt x="99255" y="0"/>
                    <a:pt x="119680" y="16000"/>
                    <a:pt x="119680" y="54451"/>
                  </a:cubicBezTo>
                  <a:lnTo>
                    <a:pt x="119042" y="65548"/>
                  </a:lnTo>
                  <a:lnTo>
                    <a:pt x="18191" y="65548"/>
                  </a:lnTo>
                  <a:cubicBezTo>
                    <a:pt x="18191" y="92645"/>
                    <a:pt x="28085" y="107354"/>
                    <a:pt x="59361" y="107354"/>
                  </a:cubicBezTo>
                  <a:cubicBezTo>
                    <a:pt x="81063" y="107354"/>
                    <a:pt x="113617" y="105290"/>
                    <a:pt x="113617" y="10529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45"/>
            <p:cNvSpPr/>
            <p:nvPr/>
          </p:nvSpPr>
          <p:spPr>
            <a:xfrm>
              <a:off x="3819600" y="2910600"/>
              <a:ext cx="20400" cy="23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947" y="119813"/>
                  </a:moveTo>
                  <a:lnTo>
                    <a:pt x="0" y="119813"/>
                  </a:lnTo>
                  <a:lnTo>
                    <a:pt x="0" y="0"/>
                  </a:lnTo>
                  <a:lnTo>
                    <a:pt x="117894" y="0"/>
                  </a:lnTo>
                  <a:lnTo>
                    <a:pt x="117894" y="119813"/>
                  </a:lnTo>
                  <a:lnTo>
                    <a:pt x="58947" y="11981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027" name="Google Shape;1027;p45"/>
            <p:cNvSpPr/>
            <p:nvPr/>
          </p:nvSpPr>
          <p:spPr>
            <a:xfrm>
              <a:off x="3872160" y="2978640"/>
              <a:ext cx="240900" cy="16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9596" y="54051"/>
                  </a:moveTo>
                  <a:cubicBezTo>
                    <a:pt x="109596" y="23534"/>
                    <a:pt x="102421" y="12155"/>
                    <a:pt x="86995" y="12155"/>
                  </a:cubicBezTo>
                  <a:cubicBezTo>
                    <a:pt x="71569" y="12155"/>
                    <a:pt x="62600" y="24310"/>
                    <a:pt x="62600" y="54051"/>
                  </a:cubicBezTo>
                  <a:lnTo>
                    <a:pt x="109596" y="54051"/>
                  </a:lnTo>
                  <a:moveTo>
                    <a:pt x="56322" y="97758"/>
                  </a:moveTo>
                  <a:cubicBezTo>
                    <a:pt x="53273" y="87931"/>
                    <a:pt x="52376" y="75000"/>
                    <a:pt x="52376" y="58706"/>
                  </a:cubicBezTo>
                  <a:lnTo>
                    <a:pt x="25650" y="62327"/>
                  </a:lnTo>
                  <a:cubicBezTo>
                    <a:pt x="15067" y="63620"/>
                    <a:pt x="10403" y="70086"/>
                    <a:pt x="10403" y="84568"/>
                  </a:cubicBezTo>
                  <a:cubicBezTo>
                    <a:pt x="10403" y="99568"/>
                    <a:pt x="15246" y="107586"/>
                    <a:pt x="23318" y="107586"/>
                  </a:cubicBezTo>
                  <a:cubicBezTo>
                    <a:pt x="36591" y="107586"/>
                    <a:pt x="54170" y="99051"/>
                    <a:pt x="56322" y="97758"/>
                  </a:cubicBezTo>
                  <a:moveTo>
                    <a:pt x="116233" y="105000"/>
                  </a:moveTo>
                  <a:lnTo>
                    <a:pt x="116591" y="116379"/>
                  </a:lnTo>
                  <a:cubicBezTo>
                    <a:pt x="97937" y="119741"/>
                    <a:pt x="84843" y="119741"/>
                    <a:pt x="84843" y="119741"/>
                  </a:cubicBezTo>
                  <a:cubicBezTo>
                    <a:pt x="73363" y="119741"/>
                    <a:pt x="65650" y="115086"/>
                    <a:pt x="60627" y="106810"/>
                  </a:cubicBezTo>
                  <a:lnTo>
                    <a:pt x="54887" y="110172"/>
                  </a:lnTo>
                  <a:cubicBezTo>
                    <a:pt x="53452" y="111206"/>
                    <a:pt x="39282" y="119741"/>
                    <a:pt x="22242" y="119741"/>
                  </a:cubicBezTo>
                  <a:cubicBezTo>
                    <a:pt x="7713" y="119741"/>
                    <a:pt x="0" y="107586"/>
                    <a:pt x="0" y="84827"/>
                  </a:cubicBezTo>
                  <a:cubicBezTo>
                    <a:pt x="0" y="58965"/>
                    <a:pt x="9327" y="53534"/>
                    <a:pt x="30313" y="50172"/>
                  </a:cubicBezTo>
                  <a:lnTo>
                    <a:pt x="52735" y="47327"/>
                  </a:lnTo>
                  <a:lnTo>
                    <a:pt x="52735" y="36982"/>
                  </a:lnTo>
                  <a:cubicBezTo>
                    <a:pt x="52735" y="20172"/>
                    <a:pt x="46995" y="13189"/>
                    <a:pt x="36771" y="13189"/>
                  </a:cubicBezTo>
                  <a:cubicBezTo>
                    <a:pt x="24394" y="13189"/>
                    <a:pt x="5201" y="15517"/>
                    <a:pt x="5201" y="15517"/>
                  </a:cubicBezTo>
                  <a:lnTo>
                    <a:pt x="4843" y="3103"/>
                  </a:lnTo>
                  <a:cubicBezTo>
                    <a:pt x="24215" y="0"/>
                    <a:pt x="37130" y="0"/>
                    <a:pt x="37130" y="0"/>
                  </a:cubicBezTo>
                  <a:cubicBezTo>
                    <a:pt x="49147" y="0"/>
                    <a:pt x="56681" y="5948"/>
                    <a:pt x="59730" y="18620"/>
                  </a:cubicBezTo>
                  <a:cubicBezTo>
                    <a:pt x="65829" y="5172"/>
                    <a:pt x="75515" y="0"/>
                    <a:pt x="86995" y="0"/>
                  </a:cubicBezTo>
                  <a:cubicBezTo>
                    <a:pt x="108340" y="0"/>
                    <a:pt x="119820" y="15775"/>
                    <a:pt x="119820" y="54310"/>
                  </a:cubicBezTo>
                  <a:lnTo>
                    <a:pt x="119282" y="65431"/>
                  </a:lnTo>
                  <a:lnTo>
                    <a:pt x="62600" y="65431"/>
                  </a:lnTo>
                  <a:cubicBezTo>
                    <a:pt x="62780" y="92586"/>
                    <a:pt x="68520" y="107068"/>
                    <a:pt x="85919" y="107068"/>
                  </a:cubicBezTo>
                  <a:cubicBezTo>
                    <a:pt x="98116" y="107068"/>
                    <a:pt x="116233" y="105000"/>
                    <a:pt x="116233" y="10500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45"/>
            <p:cNvSpPr/>
            <p:nvPr/>
          </p:nvSpPr>
          <p:spPr>
            <a:xfrm>
              <a:off x="4152960" y="2978280"/>
              <a:ext cx="834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368"/>
                  </a:moveTo>
                  <a:lnTo>
                    <a:pt x="28448" y="2368"/>
                  </a:lnTo>
                  <a:lnTo>
                    <a:pt x="28448" y="19210"/>
                  </a:lnTo>
                  <a:cubicBezTo>
                    <a:pt x="70344" y="4473"/>
                    <a:pt x="119482" y="0"/>
                    <a:pt x="119482" y="0"/>
                  </a:cubicBezTo>
                  <a:lnTo>
                    <a:pt x="119482" y="14210"/>
                  </a:lnTo>
                  <a:cubicBezTo>
                    <a:pt x="73448" y="18684"/>
                    <a:pt x="28448" y="31578"/>
                    <a:pt x="28448" y="31578"/>
                  </a:cubicBezTo>
                  <a:lnTo>
                    <a:pt x="28448" y="119736"/>
                  </a:lnTo>
                  <a:lnTo>
                    <a:pt x="0" y="119736"/>
                  </a:lnTo>
                  <a:lnTo>
                    <a:pt x="0" y="236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45"/>
            <p:cNvSpPr/>
            <p:nvPr/>
          </p:nvSpPr>
          <p:spPr>
            <a:xfrm>
              <a:off x="4266000" y="2917440"/>
              <a:ext cx="20400" cy="225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176"/>
                  </a:moveTo>
                  <a:lnTo>
                    <a:pt x="117894" y="34176"/>
                  </a:lnTo>
                  <a:lnTo>
                    <a:pt x="117894" y="119808"/>
                  </a:lnTo>
                  <a:lnTo>
                    <a:pt x="0" y="119808"/>
                  </a:lnTo>
                  <a:lnTo>
                    <a:pt x="0" y="34176"/>
                  </a:lnTo>
                  <a:moveTo>
                    <a:pt x="0" y="0"/>
                  </a:moveTo>
                  <a:lnTo>
                    <a:pt x="117894" y="0"/>
                  </a:lnTo>
                  <a:lnTo>
                    <a:pt x="117894" y="12864"/>
                  </a:lnTo>
                  <a:lnTo>
                    <a:pt x="0" y="12864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030" name="Google Shape;1030;p45"/>
            <p:cNvSpPr/>
            <p:nvPr/>
          </p:nvSpPr>
          <p:spPr>
            <a:xfrm>
              <a:off x="4335840" y="2978280"/>
              <a:ext cx="1308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36"/>
                  </a:moveTo>
                  <a:lnTo>
                    <a:pt x="0" y="2368"/>
                  </a:lnTo>
                  <a:lnTo>
                    <a:pt x="18181" y="2368"/>
                  </a:lnTo>
                  <a:lnTo>
                    <a:pt x="18181" y="11052"/>
                  </a:lnTo>
                  <a:cubicBezTo>
                    <a:pt x="43966" y="0"/>
                    <a:pt x="68099" y="0"/>
                    <a:pt x="68099" y="0"/>
                  </a:cubicBezTo>
                  <a:cubicBezTo>
                    <a:pt x="110413" y="0"/>
                    <a:pt x="119669" y="14999"/>
                    <a:pt x="119669" y="57894"/>
                  </a:cubicBezTo>
                  <a:lnTo>
                    <a:pt x="119669" y="119736"/>
                  </a:lnTo>
                  <a:lnTo>
                    <a:pt x="101157" y="119736"/>
                  </a:lnTo>
                  <a:lnTo>
                    <a:pt x="101157" y="58684"/>
                  </a:lnTo>
                  <a:cubicBezTo>
                    <a:pt x="101157" y="24210"/>
                    <a:pt x="96198" y="12631"/>
                    <a:pt x="65454" y="12631"/>
                  </a:cubicBezTo>
                  <a:cubicBezTo>
                    <a:pt x="41652" y="12631"/>
                    <a:pt x="18181" y="22631"/>
                    <a:pt x="18181" y="22631"/>
                  </a:cubicBezTo>
                  <a:lnTo>
                    <a:pt x="18181" y="119736"/>
                  </a:lnTo>
                  <a:lnTo>
                    <a:pt x="0" y="11973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45"/>
            <p:cNvSpPr/>
            <p:nvPr/>
          </p:nvSpPr>
          <p:spPr>
            <a:xfrm>
              <a:off x="4504320" y="2978280"/>
              <a:ext cx="146400" cy="240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503" y="27166"/>
                  </a:moveTo>
                  <a:cubicBezTo>
                    <a:pt x="85503" y="13313"/>
                    <a:pt x="76363" y="8095"/>
                    <a:pt x="51302" y="8095"/>
                  </a:cubicBezTo>
                  <a:cubicBezTo>
                    <a:pt x="28304" y="8095"/>
                    <a:pt x="18280" y="13313"/>
                    <a:pt x="18280" y="27166"/>
                  </a:cubicBezTo>
                  <a:cubicBezTo>
                    <a:pt x="18280" y="41019"/>
                    <a:pt x="28304" y="46056"/>
                    <a:pt x="51302" y="46056"/>
                  </a:cubicBezTo>
                  <a:cubicBezTo>
                    <a:pt x="76363" y="46056"/>
                    <a:pt x="85503" y="41019"/>
                    <a:pt x="85503" y="27166"/>
                  </a:cubicBezTo>
                  <a:moveTo>
                    <a:pt x="33611" y="78980"/>
                  </a:moveTo>
                  <a:cubicBezTo>
                    <a:pt x="20638" y="84557"/>
                    <a:pt x="16511" y="87616"/>
                    <a:pt x="16511" y="94452"/>
                  </a:cubicBezTo>
                  <a:cubicBezTo>
                    <a:pt x="16511" y="106866"/>
                    <a:pt x="23882" y="111364"/>
                    <a:pt x="57199" y="111364"/>
                  </a:cubicBezTo>
                  <a:cubicBezTo>
                    <a:pt x="87272" y="111364"/>
                    <a:pt x="100245" y="106686"/>
                    <a:pt x="100245" y="94812"/>
                  </a:cubicBezTo>
                  <a:cubicBezTo>
                    <a:pt x="100245" y="81139"/>
                    <a:pt x="90515" y="79700"/>
                    <a:pt x="64570" y="79700"/>
                  </a:cubicBezTo>
                  <a:cubicBezTo>
                    <a:pt x="54250" y="79700"/>
                    <a:pt x="33611" y="78980"/>
                    <a:pt x="33611" y="78980"/>
                  </a:cubicBezTo>
                  <a:moveTo>
                    <a:pt x="0" y="94992"/>
                  </a:moveTo>
                  <a:cubicBezTo>
                    <a:pt x="0" y="85277"/>
                    <a:pt x="7665" y="81139"/>
                    <a:pt x="22113" y="74842"/>
                  </a:cubicBezTo>
                  <a:cubicBezTo>
                    <a:pt x="17395" y="73043"/>
                    <a:pt x="15331" y="68905"/>
                    <a:pt x="15331" y="64047"/>
                  </a:cubicBezTo>
                  <a:cubicBezTo>
                    <a:pt x="15331" y="61169"/>
                    <a:pt x="24176" y="51454"/>
                    <a:pt x="24176" y="51454"/>
                  </a:cubicBezTo>
                  <a:cubicBezTo>
                    <a:pt x="12383" y="48575"/>
                    <a:pt x="1769" y="42098"/>
                    <a:pt x="1769" y="27166"/>
                  </a:cubicBezTo>
                  <a:cubicBezTo>
                    <a:pt x="1769" y="7736"/>
                    <a:pt x="21228" y="0"/>
                    <a:pt x="51302" y="0"/>
                  </a:cubicBezTo>
                  <a:cubicBezTo>
                    <a:pt x="65454" y="0"/>
                    <a:pt x="79901" y="2158"/>
                    <a:pt x="79901" y="2158"/>
                  </a:cubicBezTo>
                  <a:lnTo>
                    <a:pt x="119705" y="1619"/>
                  </a:lnTo>
                  <a:lnTo>
                    <a:pt x="119705" y="10074"/>
                  </a:lnTo>
                  <a:lnTo>
                    <a:pt x="92285" y="9715"/>
                  </a:lnTo>
                  <a:cubicBezTo>
                    <a:pt x="98181" y="13133"/>
                    <a:pt x="102309" y="17811"/>
                    <a:pt x="102309" y="27166"/>
                  </a:cubicBezTo>
                  <a:cubicBezTo>
                    <a:pt x="102309" y="47676"/>
                    <a:pt x="84914" y="53973"/>
                    <a:pt x="50417" y="53973"/>
                  </a:cubicBezTo>
                  <a:cubicBezTo>
                    <a:pt x="48058" y="53973"/>
                    <a:pt x="39508" y="53793"/>
                    <a:pt x="36560" y="53433"/>
                  </a:cubicBezTo>
                  <a:cubicBezTo>
                    <a:pt x="30958" y="61169"/>
                    <a:pt x="30958" y="63328"/>
                    <a:pt x="30958" y="63328"/>
                  </a:cubicBezTo>
                  <a:cubicBezTo>
                    <a:pt x="30958" y="70164"/>
                    <a:pt x="33022" y="71064"/>
                    <a:pt x="65749" y="71244"/>
                  </a:cubicBezTo>
                  <a:cubicBezTo>
                    <a:pt x="102899" y="71244"/>
                    <a:pt x="117051" y="75022"/>
                    <a:pt x="117051" y="94452"/>
                  </a:cubicBezTo>
                  <a:cubicBezTo>
                    <a:pt x="117051" y="112443"/>
                    <a:pt x="96412" y="119820"/>
                    <a:pt x="56904" y="119820"/>
                  </a:cubicBezTo>
                  <a:cubicBezTo>
                    <a:pt x="12972" y="119820"/>
                    <a:pt x="0" y="113703"/>
                    <a:pt x="0" y="9499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45"/>
            <p:cNvSpPr/>
            <p:nvPr/>
          </p:nvSpPr>
          <p:spPr>
            <a:xfrm>
              <a:off x="5334120" y="260136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1033" name="Google Shape;1033;p45"/>
            <p:cNvSpPr/>
            <p:nvPr/>
          </p:nvSpPr>
          <p:spPr>
            <a:xfrm>
              <a:off x="5551920" y="2475360"/>
              <a:ext cx="219000" cy="252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829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2" y="5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1034" name="Google Shape;1034;p45"/>
            <p:cNvSpPr/>
            <p:nvPr/>
          </p:nvSpPr>
          <p:spPr>
            <a:xfrm>
              <a:off x="5334120" y="234972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1035" name="Google Shape;1035;p45"/>
            <p:cNvSpPr/>
            <p:nvPr/>
          </p:nvSpPr>
          <p:spPr>
            <a:xfrm>
              <a:off x="5334120" y="247536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2" y="119828"/>
                  </a:lnTo>
                  <a:lnTo>
                    <a:pt x="119802" y="0"/>
                  </a:lnTo>
                  <a:lnTo>
                    <a:pt x="0" y="59914"/>
                  </a:lnTo>
                </a:path>
              </a:pathLst>
            </a:custGeom>
            <a:solidFill>
              <a:srgbClr val="620C0F"/>
            </a:solidFill>
            <a:ln>
              <a:noFill/>
            </a:ln>
          </p:spPr>
        </p:sp>
      </p:grpSp>
      <p:sp>
        <p:nvSpPr>
          <p:cNvPr id="1036" name="Google Shape;1036;p45"/>
          <p:cNvSpPr txBox="1">
            <a:spLocks noGrp="1"/>
          </p:cNvSpPr>
          <p:nvPr>
            <p:ph type="title"/>
          </p:nvPr>
        </p:nvSpPr>
        <p:spPr>
          <a:xfrm>
            <a:off x="3405675" y="3141450"/>
            <a:ext cx="5615400" cy="6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037" name="Google Shape;1037;p45"/>
          <p:cNvSpPr txBox="1">
            <a:spLocks noGrp="1"/>
          </p:cNvSpPr>
          <p:nvPr>
            <p:ph type="subTitle" idx="1"/>
          </p:nvPr>
        </p:nvSpPr>
        <p:spPr>
          <a:xfrm>
            <a:off x="3405675" y="3745050"/>
            <a:ext cx="5615400" cy="7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t - lys beton baggrund 1">
  <p:cSld name="BLANK_1_1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4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1040" name="Google Shape;1040;p46"/>
          <p:cNvGrpSpPr/>
          <p:nvPr/>
        </p:nvGrpSpPr>
        <p:grpSpPr>
          <a:xfrm>
            <a:off x="3680962" y="4019669"/>
            <a:ext cx="2094609" cy="610891"/>
            <a:chOff x="2170080" y="2169000"/>
            <a:chExt cx="3600840" cy="1049280"/>
          </a:xfrm>
        </p:grpSpPr>
        <p:sp>
          <p:nvSpPr>
            <p:cNvPr id="1041" name="Google Shape;1041;p46"/>
            <p:cNvSpPr/>
            <p:nvPr/>
          </p:nvSpPr>
          <p:spPr>
            <a:xfrm>
              <a:off x="2170080" y="235368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799" y="107440"/>
                    <a:pt x="56272" y="107440"/>
                    <a:pt x="5627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46"/>
            <p:cNvSpPr/>
            <p:nvPr/>
          </p:nvSpPr>
          <p:spPr>
            <a:xfrm>
              <a:off x="2572920" y="2362320"/>
              <a:ext cx="411600" cy="78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17" y="0"/>
                  </a:moveTo>
                  <a:lnTo>
                    <a:pt x="54698" y="66341"/>
                  </a:lnTo>
                  <a:lnTo>
                    <a:pt x="64881" y="66341"/>
                  </a:lnTo>
                  <a:lnTo>
                    <a:pt x="102677" y="0"/>
                  </a:lnTo>
                  <a:lnTo>
                    <a:pt x="119895" y="0"/>
                  </a:lnTo>
                  <a:lnTo>
                    <a:pt x="52073" y="119944"/>
                  </a:lnTo>
                  <a:lnTo>
                    <a:pt x="34960" y="119944"/>
                  </a:lnTo>
                  <a:lnTo>
                    <a:pt x="60892" y="74062"/>
                  </a:lnTo>
                  <a:lnTo>
                    <a:pt x="41469" y="74062"/>
                  </a:lnTo>
                  <a:lnTo>
                    <a:pt x="0" y="0"/>
                  </a:lnTo>
                  <a:lnTo>
                    <a:pt x="17217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043" name="Google Shape;1043;p46"/>
            <p:cNvSpPr/>
            <p:nvPr/>
          </p:nvSpPr>
          <p:spPr>
            <a:xfrm>
              <a:off x="3029040" y="235368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679" y="107440"/>
                    <a:pt x="56152" y="107440"/>
                    <a:pt x="5615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46"/>
            <p:cNvSpPr/>
            <p:nvPr/>
          </p:nvSpPr>
          <p:spPr>
            <a:xfrm>
              <a:off x="3438720" y="2210760"/>
              <a:ext cx="300300" cy="64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798" y="37704"/>
                  </a:moveTo>
                  <a:lnTo>
                    <a:pt x="51798" y="82027"/>
                  </a:lnTo>
                  <a:cubicBezTo>
                    <a:pt x="51798" y="104490"/>
                    <a:pt x="54964" y="110239"/>
                    <a:pt x="82733" y="110239"/>
                  </a:cubicBezTo>
                  <a:cubicBezTo>
                    <a:pt x="93525" y="110239"/>
                    <a:pt x="118273" y="108969"/>
                    <a:pt x="118273" y="108969"/>
                  </a:cubicBezTo>
                  <a:lnTo>
                    <a:pt x="119856" y="118128"/>
                  </a:lnTo>
                  <a:cubicBezTo>
                    <a:pt x="94388" y="119933"/>
                    <a:pt x="80863" y="119933"/>
                    <a:pt x="80863" y="119933"/>
                  </a:cubicBezTo>
                  <a:cubicBezTo>
                    <a:pt x="42589" y="119933"/>
                    <a:pt x="28633" y="113247"/>
                    <a:pt x="28633" y="87442"/>
                  </a:cubicBezTo>
                  <a:lnTo>
                    <a:pt x="28633" y="37704"/>
                  </a:lnTo>
                  <a:lnTo>
                    <a:pt x="0" y="37704"/>
                  </a:lnTo>
                  <a:lnTo>
                    <a:pt x="0" y="28211"/>
                  </a:lnTo>
                  <a:lnTo>
                    <a:pt x="28633" y="28211"/>
                  </a:lnTo>
                  <a:lnTo>
                    <a:pt x="28633" y="0"/>
                  </a:lnTo>
                  <a:lnTo>
                    <a:pt x="51798" y="0"/>
                  </a:lnTo>
                  <a:lnTo>
                    <a:pt x="51798" y="28211"/>
                  </a:lnTo>
                  <a:lnTo>
                    <a:pt x="116402" y="28211"/>
                  </a:lnTo>
                  <a:lnTo>
                    <a:pt x="116402" y="37704"/>
                  </a:lnTo>
                  <a:lnTo>
                    <a:pt x="51798" y="3770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46"/>
            <p:cNvSpPr/>
            <p:nvPr/>
          </p:nvSpPr>
          <p:spPr>
            <a:xfrm>
              <a:off x="3800880" y="2169000"/>
              <a:ext cx="57600" cy="67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8"/>
                  </a:moveTo>
                  <a:lnTo>
                    <a:pt x="119250" y="34258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58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22"/>
                  </a:lnTo>
                  <a:lnTo>
                    <a:pt x="0" y="12822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046" name="Google Shape;1046;p46"/>
            <p:cNvSpPr/>
            <p:nvPr/>
          </p:nvSpPr>
          <p:spPr>
            <a:xfrm>
              <a:off x="3983760" y="2352600"/>
              <a:ext cx="667500" cy="49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3"/>
                  </a:lnTo>
                  <a:lnTo>
                    <a:pt x="10226" y="2363"/>
                  </a:lnTo>
                  <a:lnTo>
                    <a:pt x="10226" y="11028"/>
                  </a:lnTo>
                  <a:cubicBezTo>
                    <a:pt x="23495" y="0"/>
                    <a:pt x="36828" y="0"/>
                    <a:pt x="36828" y="0"/>
                  </a:cubicBezTo>
                  <a:cubicBezTo>
                    <a:pt x="48867" y="0"/>
                    <a:pt x="55275" y="3763"/>
                    <a:pt x="59611" y="12428"/>
                  </a:cubicBezTo>
                  <a:cubicBezTo>
                    <a:pt x="74886" y="0"/>
                    <a:pt x="90873" y="0"/>
                    <a:pt x="90873" y="0"/>
                  </a:cubicBezTo>
                  <a:cubicBezTo>
                    <a:pt x="114563" y="0"/>
                    <a:pt x="119935" y="14617"/>
                    <a:pt x="119935" y="58030"/>
                  </a:cubicBezTo>
                  <a:lnTo>
                    <a:pt x="119935" y="119912"/>
                  </a:lnTo>
                  <a:lnTo>
                    <a:pt x="109644" y="119912"/>
                  </a:lnTo>
                  <a:lnTo>
                    <a:pt x="109644" y="58730"/>
                  </a:lnTo>
                  <a:cubicBezTo>
                    <a:pt x="109644" y="24245"/>
                    <a:pt x="106860" y="12691"/>
                    <a:pt x="89708" y="12691"/>
                  </a:cubicBezTo>
                  <a:cubicBezTo>
                    <a:pt x="75404" y="12691"/>
                    <a:pt x="63236" y="22582"/>
                    <a:pt x="63236" y="22582"/>
                  </a:cubicBezTo>
                  <a:cubicBezTo>
                    <a:pt x="65177" y="29146"/>
                    <a:pt x="65889" y="43238"/>
                    <a:pt x="65889" y="58730"/>
                  </a:cubicBezTo>
                  <a:lnTo>
                    <a:pt x="65889" y="119912"/>
                  </a:lnTo>
                  <a:lnTo>
                    <a:pt x="55469" y="119912"/>
                  </a:lnTo>
                  <a:lnTo>
                    <a:pt x="55469" y="59256"/>
                  </a:lnTo>
                  <a:cubicBezTo>
                    <a:pt x="55469" y="23982"/>
                    <a:pt x="52686" y="12691"/>
                    <a:pt x="35598" y="12691"/>
                  </a:cubicBezTo>
                  <a:cubicBezTo>
                    <a:pt x="22071" y="12691"/>
                    <a:pt x="10226" y="22582"/>
                    <a:pt x="10226" y="22582"/>
                  </a:cubicBezTo>
                  <a:lnTo>
                    <a:pt x="10226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46"/>
            <p:cNvSpPr/>
            <p:nvPr/>
          </p:nvSpPr>
          <p:spPr>
            <a:xfrm>
              <a:off x="4749840" y="2352600"/>
              <a:ext cx="390300" cy="503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66" y="54163"/>
                  </a:moveTo>
                  <a:cubicBezTo>
                    <a:pt x="102066" y="23090"/>
                    <a:pt x="89225" y="12017"/>
                    <a:pt x="61217" y="12017"/>
                  </a:cubicBezTo>
                  <a:cubicBezTo>
                    <a:pt x="34206" y="12017"/>
                    <a:pt x="18154" y="23519"/>
                    <a:pt x="18154" y="54163"/>
                  </a:cubicBezTo>
                  <a:lnTo>
                    <a:pt x="102066" y="54163"/>
                  </a:lnTo>
                  <a:moveTo>
                    <a:pt x="113911" y="105321"/>
                  </a:moveTo>
                  <a:lnTo>
                    <a:pt x="114464" y="116652"/>
                  </a:lnTo>
                  <a:cubicBezTo>
                    <a:pt x="80922" y="119914"/>
                    <a:pt x="57675" y="119914"/>
                    <a:pt x="57675" y="119914"/>
                  </a:cubicBezTo>
                  <a:cubicBezTo>
                    <a:pt x="13394" y="119656"/>
                    <a:pt x="0" y="98884"/>
                    <a:pt x="0" y="60429"/>
                  </a:cubicBezTo>
                  <a:cubicBezTo>
                    <a:pt x="0" y="15879"/>
                    <a:pt x="25018" y="0"/>
                    <a:pt x="61217" y="0"/>
                  </a:cubicBezTo>
                  <a:cubicBezTo>
                    <a:pt x="99630" y="0"/>
                    <a:pt x="119889" y="15879"/>
                    <a:pt x="119889" y="54678"/>
                  </a:cubicBezTo>
                  <a:lnTo>
                    <a:pt x="119225" y="65665"/>
                  </a:lnTo>
                  <a:lnTo>
                    <a:pt x="18154" y="65665"/>
                  </a:lnTo>
                  <a:cubicBezTo>
                    <a:pt x="18154" y="92875"/>
                    <a:pt x="28228" y="107467"/>
                    <a:pt x="59446" y="107467"/>
                  </a:cubicBezTo>
                  <a:cubicBezTo>
                    <a:pt x="81143" y="107467"/>
                    <a:pt x="113911" y="105321"/>
                    <a:pt x="113911" y="10532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46"/>
            <p:cNvSpPr/>
            <p:nvPr/>
          </p:nvSpPr>
          <p:spPr>
            <a:xfrm>
              <a:off x="2935800" y="2910600"/>
              <a:ext cx="132000" cy="23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035" y="75895"/>
                  </a:moveTo>
                  <a:cubicBezTo>
                    <a:pt x="101035" y="53660"/>
                    <a:pt x="93188" y="43552"/>
                    <a:pt x="64087" y="43552"/>
                  </a:cubicBezTo>
                  <a:cubicBezTo>
                    <a:pt x="40871" y="43552"/>
                    <a:pt x="18310" y="49065"/>
                    <a:pt x="18310" y="49065"/>
                  </a:cubicBezTo>
                  <a:lnTo>
                    <a:pt x="18310" y="110076"/>
                  </a:lnTo>
                  <a:cubicBezTo>
                    <a:pt x="39564" y="110995"/>
                    <a:pt x="48719" y="110995"/>
                    <a:pt x="48719" y="110995"/>
                  </a:cubicBezTo>
                  <a:cubicBezTo>
                    <a:pt x="93514" y="110995"/>
                    <a:pt x="101035" y="100153"/>
                    <a:pt x="101035" y="75895"/>
                  </a:cubicBezTo>
                  <a:moveTo>
                    <a:pt x="119673" y="75895"/>
                  </a:moveTo>
                  <a:cubicBezTo>
                    <a:pt x="119673" y="107687"/>
                    <a:pt x="104632" y="119816"/>
                    <a:pt x="48719" y="119816"/>
                  </a:cubicBezTo>
                  <a:cubicBezTo>
                    <a:pt x="29427" y="119816"/>
                    <a:pt x="0" y="118162"/>
                    <a:pt x="0" y="118162"/>
                  </a:cubicBezTo>
                  <a:lnTo>
                    <a:pt x="0" y="0"/>
                  </a:lnTo>
                  <a:lnTo>
                    <a:pt x="18310" y="0"/>
                  </a:lnTo>
                  <a:lnTo>
                    <a:pt x="18310" y="40796"/>
                  </a:lnTo>
                  <a:cubicBezTo>
                    <a:pt x="41852" y="34732"/>
                    <a:pt x="65722" y="34732"/>
                    <a:pt x="65722" y="34732"/>
                  </a:cubicBezTo>
                  <a:cubicBezTo>
                    <a:pt x="106920" y="34732"/>
                    <a:pt x="119673" y="47044"/>
                    <a:pt x="119673" y="75895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46"/>
            <p:cNvSpPr/>
            <p:nvPr/>
          </p:nvSpPr>
          <p:spPr>
            <a:xfrm>
              <a:off x="3101760" y="2978280"/>
              <a:ext cx="135300" cy="16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808" y="54193"/>
                  </a:moveTo>
                  <a:cubicBezTo>
                    <a:pt x="101808" y="22967"/>
                    <a:pt x="89042" y="11870"/>
                    <a:pt x="60957" y="11870"/>
                  </a:cubicBezTo>
                  <a:cubicBezTo>
                    <a:pt x="34148" y="11870"/>
                    <a:pt x="18191" y="23483"/>
                    <a:pt x="18191" y="54193"/>
                  </a:cubicBezTo>
                  <a:lnTo>
                    <a:pt x="101808" y="54193"/>
                  </a:lnTo>
                  <a:moveTo>
                    <a:pt x="113617" y="105290"/>
                  </a:moveTo>
                  <a:lnTo>
                    <a:pt x="114255" y="116387"/>
                  </a:lnTo>
                  <a:cubicBezTo>
                    <a:pt x="80744" y="119741"/>
                    <a:pt x="57446" y="119741"/>
                    <a:pt x="57446" y="119741"/>
                  </a:cubicBezTo>
                  <a:cubicBezTo>
                    <a:pt x="13404" y="119483"/>
                    <a:pt x="0" y="98838"/>
                    <a:pt x="0" y="60387"/>
                  </a:cubicBezTo>
                  <a:cubicBezTo>
                    <a:pt x="0" y="16000"/>
                    <a:pt x="24893" y="0"/>
                    <a:pt x="60957" y="0"/>
                  </a:cubicBezTo>
                  <a:cubicBezTo>
                    <a:pt x="99255" y="0"/>
                    <a:pt x="119680" y="16000"/>
                    <a:pt x="119680" y="54451"/>
                  </a:cubicBezTo>
                  <a:lnTo>
                    <a:pt x="119042" y="65548"/>
                  </a:lnTo>
                  <a:lnTo>
                    <a:pt x="18191" y="65548"/>
                  </a:lnTo>
                  <a:cubicBezTo>
                    <a:pt x="18191" y="92645"/>
                    <a:pt x="28085" y="107354"/>
                    <a:pt x="59361" y="107354"/>
                  </a:cubicBezTo>
                  <a:cubicBezTo>
                    <a:pt x="81063" y="107354"/>
                    <a:pt x="113617" y="105290"/>
                    <a:pt x="113617" y="10529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46"/>
            <p:cNvSpPr/>
            <p:nvPr/>
          </p:nvSpPr>
          <p:spPr>
            <a:xfrm>
              <a:off x="3269880" y="2910600"/>
              <a:ext cx="132900" cy="23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463" y="104012"/>
                  </a:moveTo>
                  <a:lnTo>
                    <a:pt x="101463" y="45390"/>
                  </a:lnTo>
                  <a:cubicBezTo>
                    <a:pt x="95609" y="44839"/>
                    <a:pt x="76097" y="43369"/>
                    <a:pt x="64065" y="43369"/>
                  </a:cubicBezTo>
                  <a:cubicBezTo>
                    <a:pt x="27967" y="43369"/>
                    <a:pt x="18861" y="55865"/>
                    <a:pt x="18861" y="78284"/>
                  </a:cubicBezTo>
                  <a:cubicBezTo>
                    <a:pt x="18861" y="107320"/>
                    <a:pt x="37398" y="110995"/>
                    <a:pt x="54959" y="110995"/>
                  </a:cubicBezTo>
                  <a:cubicBezTo>
                    <a:pt x="78048" y="110995"/>
                    <a:pt x="101463" y="104012"/>
                    <a:pt x="101463" y="104012"/>
                  </a:cubicBezTo>
                  <a:moveTo>
                    <a:pt x="119674" y="118162"/>
                  </a:moveTo>
                  <a:lnTo>
                    <a:pt x="101463" y="118162"/>
                  </a:lnTo>
                  <a:lnTo>
                    <a:pt x="101463" y="112098"/>
                  </a:lnTo>
                  <a:cubicBezTo>
                    <a:pt x="77723" y="119816"/>
                    <a:pt x="53333" y="119816"/>
                    <a:pt x="53333" y="119816"/>
                  </a:cubicBezTo>
                  <a:cubicBezTo>
                    <a:pt x="27642" y="119816"/>
                    <a:pt x="0" y="115222"/>
                    <a:pt x="0" y="78284"/>
                  </a:cubicBezTo>
                  <a:cubicBezTo>
                    <a:pt x="0" y="49617"/>
                    <a:pt x="15934" y="34732"/>
                    <a:pt x="63414" y="34732"/>
                  </a:cubicBezTo>
                  <a:cubicBezTo>
                    <a:pt x="76747" y="34732"/>
                    <a:pt x="95934" y="36385"/>
                    <a:pt x="101463" y="36937"/>
                  </a:cubicBezTo>
                  <a:lnTo>
                    <a:pt x="101463" y="0"/>
                  </a:lnTo>
                  <a:lnTo>
                    <a:pt x="119674" y="0"/>
                  </a:lnTo>
                  <a:lnTo>
                    <a:pt x="119674" y="11816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46"/>
            <p:cNvSpPr/>
            <p:nvPr/>
          </p:nvSpPr>
          <p:spPr>
            <a:xfrm>
              <a:off x="3451320" y="2978280"/>
              <a:ext cx="834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368"/>
                  </a:moveTo>
                  <a:lnTo>
                    <a:pt x="28448" y="2368"/>
                  </a:lnTo>
                  <a:lnTo>
                    <a:pt x="28448" y="19210"/>
                  </a:lnTo>
                  <a:cubicBezTo>
                    <a:pt x="70344" y="4473"/>
                    <a:pt x="119482" y="0"/>
                    <a:pt x="119482" y="0"/>
                  </a:cubicBezTo>
                  <a:lnTo>
                    <a:pt x="119482" y="14210"/>
                  </a:lnTo>
                  <a:cubicBezTo>
                    <a:pt x="73448" y="18684"/>
                    <a:pt x="28448" y="31578"/>
                    <a:pt x="28448" y="31578"/>
                  </a:cubicBezTo>
                  <a:lnTo>
                    <a:pt x="28448" y="119736"/>
                  </a:lnTo>
                  <a:lnTo>
                    <a:pt x="0" y="119736"/>
                  </a:lnTo>
                  <a:lnTo>
                    <a:pt x="0" y="236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46"/>
            <p:cNvSpPr/>
            <p:nvPr/>
          </p:nvSpPr>
          <p:spPr>
            <a:xfrm>
              <a:off x="3556440" y="2978280"/>
              <a:ext cx="135300" cy="16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808" y="54193"/>
                  </a:moveTo>
                  <a:cubicBezTo>
                    <a:pt x="101808" y="22967"/>
                    <a:pt x="89042" y="11870"/>
                    <a:pt x="60957" y="11870"/>
                  </a:cubicBezTo>
                  <a:cubicBezTo>
                    <a:pt x="34148" y="11870"/>
                    <a:pt x="18191" y="23483"/>
                    <a:pt x="18191" y="54193"/>
                  </a:cubicBezTo>
                  <a:lnTo>
                    <a:pt x="101808" y="54193"/>
                  </a:lnTo>
                  <a:moveTo>
                    <a:pt x="113617" y="105290"/>
                  </a:moveTo>
                  <a:lnTo>
                    <a:pt x="114255" y="116387"/>
                  </a:lnTo>
                  <a:cubicBezTo>
                    <a:pt x="80744" y="119741"/>
                    <a:pt x="57446" y="119741"/>
                    <a:pt x="57446" y="119741"/>
                  </a:cubicBezTo>
                  <a:cubicBezTo>
                    <a:pt x="13404" y="119483"/>
                    <a:pt x="0" y="98838"/>
                    <a:pt x="0" y="60387"/>
                  </a:cubicBezTo>
                  <a:cubicBezTo>
                    <a:pt x="0" y="16000"/>
                    <a:pt x="24893" y="0"/>
                    <a:pt x="60957" y="0"/>
                  </a:cubicBezTo>
                  <a:cubicBezTo>
                    <a:pt x="99255" y="0"/>
                    <a:pt x="119680" y="16000"/>
                    <a:pt x="119680" y="54451"/>
                  </a:cubicBezTo>
                  <a:lnTo>
                    <a:pt x="119042" y="65548"/>
                  </a:lnTo>
                  <a:lnTo>
                    <a:pt x="18191" y="65548"/>
                  </a:lnTo>
                  <a:cubicBezTo>
                    <a:pt x="18191" y="92645"/>
                    <a:pt x="28085" y="107354"/>
                    <a:pt x="59361" y="107354"/>
                  </a:cubicBezTo>
                  <a:cubicBezTo>
                    <a:pt x="81063" y="107354"/>
                    <a:pt x="113617" y="105290"/>
                    <a:pt x="113617" y="10529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46"/>
            <p:cNvSpPr/>
            <p:nvPr/>
          </p:nvSpPr>
          <p:spPr>
            <a:xfrm>
              <a:off x="3819600" y="2910600"/>
              <a:ext cx="20400" cy="23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947" y="119813"/>
                  </a:moveTo>
                  <a:lnTo>
                    <a:pt x="0" y="119813"/>
                  </a:lnTo>
                  <a:lnTo>
                    <a:pt x="0" y="0"/>
                  </a:lnTo>
                  <a:lnTo>
                    <a:pt x="117894" y="0"/>
                  </a:lnTo>
                  <a:lnTo>
                    <a:pt x="117894" y="119813"/>
                  </a:lnTo>
                  <a:lnTo>
                    <a:pt x="58947" y="11981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054" name="Google Shape;1054;p46"/>
            <p:cNvSpPr/>
            <p:nvPr/>
          </p:nvSpPr>
          <p:spPr>
            <a:xfrm>
              <a:off x="3872160" y="2978640"/>
              <a:ext cx="240900" cy="16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9596" y="54051"/>
                  </a:moveTo>
                  <a:cubicBezTo>
                    <a:pt x="109596" y="23534"/>
                    <a:pt x="102421" y="12155"/>
                    <a:pt x="86995" y="12155"/>
                  </a:cubicBezTo>
                  <a:cubicBezTo>
                    <a:pt x="71569" y="12155"/>
                    <a:pt x="62600" y="24310"/>
                    <a:pt x="62600" y="54051"/>
                  </a:cubicBezTo>
                  <a:lnTo>
                    <a:pt x="109596" y="54051"/>
                  </a:lnTo>
                  <a:moveTo>
                    <a:pt x="56322" y="97758"/>
                  </a:moveTo>
                  <a:cubicBezTo>
                    <a:pt x="53273" y="87931"/>
                    <a:pt x="52376" y="75000"/>
                    <a:pt x="52376" y="58706"/>
                  </a:cubicBezTo>
                  <a:lnTo>
                    <a:pt x="25650" y="62327"/>
                  </a:lnTo>
                  <a:cubicBezTo>
                    <a:pt x="15067" y="63620"/>
                    <a:pt x="10403" y="70086"/>
                    <a:pt x="10403" y="84568"/>
                  </a:cubicBezTo>
                  <a:cubicBezTo>
                    <a:pt x="10403" y="99568"/>
                    <a:pt x="15246" y="107586"/>
                    <a:pt x="23318" y="107586"/>
                  </a:cubicBezTo>
                  <a:cubicBezTo>
                    <a:pt x="36591" y="107586"/>
                    <a:pt x="54170" y="99051"/>
                    <a:pt x="56322" y="97758"/>
                  </a:cubicBezTo>
                  <a:moveTo>
                    <a:pt x="116233" y="105000"/>
                  </a:moveTo>
                  <a:lnTo>
                    <a:pt x="116591" y="116379"/>
                  </a:lnTo>
                  <a:cubicBezTo>
                    <a:pt x="97937" y="119741"/>
                    <a:pt x="84843" y="119741"/>
                    <a:pt x="84843" y="119741"/>
                  </a:cubicBezTo>
                  <a:cubicBezTo>
                    <a:pt x="73363" y="119741"/>
                    <a:pt x="65650" y="115086"/>
                    <a:pt x="60627" y="106810"/>
                  </a:cubicBezTo>
                  <a:lnTo>
                    <a:pt x="54887" y="110172"/>
                  </a:lnTo>
                  <a:cubicBezTo>
                    <a:pt x="53452" y="111206"/>
                    <a:pt x="39282" y="119741"/>
                    <a:pt x="22242" y="119741"/>
                  </a:cubicBezTo>
                  <a:cubicBezTo>
                    <a:pt x="7713" y="119741"/>
                    <a:pt x="0" y="107586"/>
                    <a:pt x="0" y="84827"/>
                  </a:cubicBezTo>
                  <a:cubicBezTo>
                    <a:pt x="0" y="58965"/>
                    <a:pt x="9327" y="53534"/>
                    <a:pt x="30313" y="50172"/>
                  </a:cubicBezTo>
                  <a:lnTo>
                    <a:pt x="52735" y="47327"/>
                  </a:lnTo>
                  <a:lnTo>
                    <a:pt x="52735" y="36982"/>
                  </a:lnTo>
                  <a:cubicBezTo>
                    <a:pt x="52735" y="20172"/>
                    <a:pt x="46995" y="13189"/>
                    <a:pt x="36771" y="13189"/>
                  </a:cubicBezTo>
                  <a:cubicBezTo>
                    <a:pt x="24394" y="13189"/>
                    <a:pt x="5201" y="15517"/>
                    <a:pt x="5201" y="15517"/>
                  </a:cubicBezTo>
                  <a:lnTo>
                    <a:pt x="4843" y="3103"/>
                  </a:lnTo>
                  <a:cubicBezTo>
                    <a:pt x="24215" y="0"/>
                    <a:pt x="37130" y="0"/>
                    <a:pt x="37130" y="0"/>
                  </a:cubicBezTo>
                  <a:cubicBezTo>
                    <a:pt x="49147" y="0"/>
                    <a:pt x="56681" y="5948"/>
                    <a:pt x="59730" y="18620"/>
                  </a:cubicBezTo>
                  <a:cubicBezTo>
                    <a:pt x="65829" y="5172"/>
                    <a:pt x="75515" y="0"/>
                    <a:pt x="86995" y="0"/>
                  </a:cubicBezTo>
                  <a:cubicBezTo>
                    <a:pt x="108340" y="0"/>
                    <a:pt x="119820" y="15775"/>
                    <a:pt x="119820" y="54310"/>
                  </a:cubicBezTo>
                  <a:lnTo>
                    <a:pt x="119282" y="65431"/>
                  </a:lnTo>
                  <a:lnTo>
                    <a:pt x="62600" y="65431"/>
                  </a:lnTo>
                  <a:cubicBezTo>
                    <a:pt x="62780" y="92586"/>
                    <a:pt x="68520" y="107068"/>
                    <a:pt x="85919" y="107068"/>
                  </a:cubicBezTo>
                  <a:cubicBezTo>
                    <a:pt x="98116" y="107068"/>
                    <a:pt x="116233" y="105000"/>
                    <a:pt x="116233" y="10500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46"/>
            <p:cNvSpPr/>
            <p:nvPr/>
          </p:nvSpPr>
          <p:spPr>
            <a:xfrm>
              <a:off x="4152960" y="2978280"/>
              <a:ext cx="834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368"/>
                  </a:moveTo>
                  <a:lnTo>
                    <a:pt x="28448" y="2368"/>
                  </a:lnTo>
                  <a:lnTo>
                    <a:pt x="28448" y="19210"/>
                  </a:lnTo>
                  <a:cubicBezTo>
                    <a:pt x="70344" y="4473"/>
                    <a:pt x="119482" y="0"/>
                    <a:pt x="119482" y="0"/>
                  </a:cubicBezTo>
                  <a:lnTo>
                    <a:pt x="119482" y="14210"/>
                  </a:lnTo>
                  <a:cubicBezTo>
                    <a:pt x="73448" y="18684"/>
                    <a:pt x="28448" y="31578"/>
                    <a:pt x="28448" y="31578"/>
                  </a:cubicBezTo>
                  <a:lnTo>
                    <a:pt x="28448" y="119736"/>
                  </a:lnTo>
                  <a:lnTo>
                    <a:pt x="0" y="119736"/>
                  </a:lnTo>
                  <a:lnTo>
                    <a:pt x="0" y="236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46"/>
            <p:cNvSpPr/>
            <p:nvPr/>
          </p:nvSpPr>
          <p:spPr>
            <a:xfrm>
              <a:off x="4266000" y="2917440"/>
              <a:ext cx="20400" cy="225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176"/>
                  </a:moveTo>
                  <a:lnTo>
                    <a:pt x="117894" y="34176"/>
                  </a:lnTo>
                  <a:lnTo>
                    <a:pt x="117894" y="119808"/>
                  </a:lnTo>
                  <a:lnTo>
                    <a:pt x="0" y="119808"/>
                  </a:lnTo>
                  <a:lnTo>
                    <a:pt x="0" y="34176"/>
                  </a:lnTo>
                  <a:moveTo>
                    <a:pt x="0" y="0"/>
                  </a:moveTo>
                  <a:lnTo>
                    <a:pt x="117894" y="0"/>
                  </a:lnTo>
                  <a:lnTo>
                    <a:pt x="117894" y="12864"/>
                  </a:lnTo>
                  <a:lnTo>
                    <a:pt x="0" y="12864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057" name="Google Shape;1057;p46"/>
            <p:cNvSpPr/>
            <p:nvPr/>
          </p:nvSpPr>
          <p:spPr>
            <a:xfrm>
              <a:off x="4335840" y="2978280"/>
              <a:ext cx="1308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36"/>
                  </a:moveTo>
                  <a:lnTo>
                    <a:pt x="0" y="2368"/>
                  </a:lnTo>
                  <a:lnTo>
                    <a:pt x="18181" y="2368"/>
                  </a:lnTo>
                  <a:lnTo>
                    <a:pt x="18181" y="11052"/>
                  </a:lnTo>
                  <a:cubicBezTo>
                    <a:pt x="43966" y="0"/>
                    <a:pt x="68099" y="0"/>
                    <a:pt x="68099" y="0"/>
                  </a:cubicBezTo>
                  <a:cubicBezTo>
                    <a:pt x="110413" y="0"/>
                    <a:pt x="119669" y="14999"/>
                    <a:pt x="119669" y="57894"/>
                  </a:cubicBezTo>
                  <a:lnTo>
                    <a:pt x="119669" y="119736"/>
                  </a:lnTo>
                  <a:lnTo>
                    <a:pt x="101157" y="119736"/>
                  </a:lnTo>
                  <a:lnTo>
                    <a:pt x="101157" y="58684"/>
                  </a:lnTo>
                  <a:cubicBezTo>
                    <a:pt x="101157" y="24210"/>
                    <a:pt x="96198" y="12631"/>
                    <a:pt x="65454" y="12631"/>
                  </a:cubicBezTo>
                  <a:cubicBezTo>
                    <a:pt x="41652" y="12631"/>
                    <a:pt x="18181" y="22631"/>
                    <a:pt x="18181" y="22631"/>
                  </a:cubicBezTo>
                  <a:lnTo>
                    <a:pt x="18181" y="119736"/>
                  </a:lnTo>
                  <a:lnTo>
                    <a:pt x="0" y="11973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46"/>
            <p:cNvSpPr/>
            <p:nvPr/>
          </p:nvSpPr>
          <p:spPr>
            <a:xfrm>
              <a:off x="4504320" y="2978280"/>
              <a:ext cx="146400" cy="240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503" y="27166"/>
                  </a:moveTo>
                  <a:cubicBezTo>
                    <a:pt x="85503" y="13313"/>
                    <a:pt x="76363" y="8095"/>
                    <a:pt x="51302" y="8095"/>
                  </a:cubicBezTo>
                  <a:cubicBezTo>
                    <a:pt x="28304" y="8095"/>
                    <a:pt x="18280" y="13313"/>
                    <a:pt x="18280" y="27166"/>
                  </a:cubicBezTo>
                  <a:cubicBezTo>
                    <a:pt x="18280" y="41019"/>
                    <a:pt x="28304" y="46056"/>
                    <a:pt x="51302" y="46056"/>
                  </a:cubicBezTo>
                  <a:cubicBezTo>
                    <a:pt x="76363" y="46056"/>
                    <a:pt x="85503" y="41019"/>
                    <a:pt x="85503" y="27166"/>
                  </a:cubicBezTo>
                  <a:moveTo>
                    <a:pt x="33611" y="78980"/>
                  </a:moveTo>
                  <a:cubicBezTo>
                    <a:pt x="20638" y="84557"/>
                    <a:pt x="16511" y="87616"/>
                    <a:pt x="16511" y="94452"/>
                  </a:cubicBezTo>
                  <a:cubicBezTo>
                    <a:pt x="16511" y="106866"/>
                    <a:pt x="23882" y="111364"/>
                    <a:pt x="57199" y="111364"/>
                  </a:cubicBezTo>
                  <a:cubicBezTo>
                    <a:pt x="87272" y="111364"/>
                    <a:pt x="100245" y="106686"/>
                    <a:pt x="100245" y="94812"/>
                  </a:cubicBezTo>
                  <a:cubicBezTo>
                    <a:pt x="100245" y="81139"/>
                    <a:pt x="90515" y="79700"/>
                    <a:pt x="64570" y="79700"/>
                  </a:cubicBezTo>
                  <a:cubicBezTo>
                    <a:pt x="54250" y="79700"/>
                    <a:pt x="33611" y="78980"/>
                    <a:pt x="33611" y="78980"/>
                  </a:cubicBezTo>
                  <a:moveTo>
                    <a:pt x="0" y="94992"/>
                  </a:moveTo>
                  <a:cubicBezTo>
                    <a:pt x="0" y="85277"/>
                    <a:pt x="7665" y="81139"/>
                    <a:pt x="22113" y="74842"/>
                  </a:cubicBezTo>
                  <a:cubicBezTo>
                    <a:pt x="17395" y="73043"/>
                    <a:pt x="15331" y="68905"/>
                    <a:pt x="15331" y="64047"/>
                  </a:cubicBezTo>
                  <a:cubicBezTo>
                    <a:pt x="15331" y="61169"/>
                    <a:pt x="24176" y="51454"/>
                    <a:pt x="24176" y="51454"/>
                  </a:cubicBezTo>
                  <a:cubicBezTo>
                    <a:pt x="12383" y="48575"/>
                    <a:pt x="1769" y="42098"/>
                    <a:pt x="1769" y="27166"/>
                  </a:cubicBezTo>
                  <a:cubicBezTo>
                    <a:pt x="1769" y="7736"/>
                    <a:pt x="21228" y="0"/>
                    <a:pt x="51302" y="0"/>
                  </a:cubicBezTo>
                  <a:cubicBezTo>
                    <a:pt x="65454" y="0"/>
                    <a:pt x="79901" y="2158"/>
                    <a:pt x="79901" y="2158"/>
                  </a:cubicBezTo>
                  <a:lnTo>
                    <a:pt x="119705" y="1619"/>
                  </a:lnTo>
                  <a:lnTo>
                    <a:pt x="119705" y="10074"/>
                  </a:lnTo>
                  <a:lnTo>
                    <a:pt x="92285" y="9715"/>
                  </a:lnTo>
                  <a:cubicBezTo>
                    <a:pt x="98181" y="13133"/>
                    <a:pt x="102309" y="17811"/>
                    <a:pt x="102309" y="27166"/>
                  </a:cubicBezTo>
                  <a:cubicBezTo>
                    <a:pt x="102309" y="47676"/>
                    <a:pt x="84914" y="53973"/>
                    <a:pt x="50417" y="53973"/>
                  </a:cubicBezTo>
                  <a:cubicBezTo>
                    <a:pt x="48058" y="53973"/>
                    <a:pt x="39508" y="53793"/>
                    <a:pt x="36560" y="53433"/>
                  </a:cubicBezTo>
                  <a:cubicBezTo>
                    <a:pt x="30958" y="61169"/>
                    <a:pt x="30958" y="63328"/>
                    <a:pt x="30958" y="63328"/>
                  </a:cubicBezTo>
                  <a:cubicBezTo>
                    <a:pt x="30958" y="70164"/>
                    <a:pt x="33022" y="71064"/>
                    <a:pt x="65749" y="71244"/>
                  </a:cubicBezTo>
                  <a:cubicBezTo>
                    <a:pt x="102899" y="71244"/>
                    <a:pt x="117051" y="75022"/>
                    <a:pt x="117051" y="94452"/>
                  </a:cubicBezTo>
                  <a:cubicBezTo>
                    <a:pt x="117051" y="112443"/>
                    <a:pt x="96412" y="119820"/>
                    <a:pt x="56904" y="119820"/>
                  </a:cubicBezTo>
                  <a:cubicBezTo>
                    <a:pt x="12972" y="119820"/>
                    <a:pt x="0" y="113703"/>
                    <a:pt x="0" y="9499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46"/>
            <p:cNvSpPr/>
            <p:nvPr/>
          </p:nvSpPr>
          <p:spPr>
            <a:xfrm>
              <a:off x="5334120" y="260136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1060" name="Google Shape;1060;p46"/>
            <p:cNvSpPr/>
            <p:nvPr/>
          </p:nvSpPr>
          <p:spPr>
            <a:xfrm>
              <a:off x="5551920" y="2475360"/>
              <a:ext cx="219000" cy="252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829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2" y="5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1061" name="Google Shape;1061;p46"/>
            <p:cNvSpPr/>
            <p:nvPr/>
          </p:nvSpPr>
          <p:spPr>
            <a:xfrm>
              <a:off x="5334120" y="234972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1062" name="Google Shape;1062;p46"/>
            <p:cNvSpPr/>
            <p:nvPr/>
          </p:nvSpPr>
          <p:spPr>
            <a:xfrm>
              <a:off x="5334120" y="247536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2" y="119828"/>
                  </a:lnTo>
                  <a:lnTo>
                    <a:pt x="119802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sp>
        <p:nvSpPr>
          <p:cNvPr id="1063" name="Google Shape;1063;p46"/>
          <p:cNvSpPr txBox="1">
            <a:spLocks noGrp="1"/>
          </p:cNvSpPr>
          <p:nvPr>
            <p:ph type="title"/>
          </p:nvPr>
        </p:nvSpPr>
        <p:spPr>
          <a:xfrm>
            <a:off x="2796075" y="638325"/>
            <a:ext cx="5676300" cy="1986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>
            <a:endParaRPr/>
          </a:p>
        </p:txBody>
      </p:sp>
      <p:sp>
        <p:nvSpPr>
          <p:cNvPr id="1064" name="Google Shape;1064;p46"/>
          <p:cNvSpPr txBox="1">
            <a:spLocks noGrp="1"/>
          </p:cNvSpPr>
          <p:nvPr>
            <p:ph type="subTitle" idx="1"/>
          </p:nvPr>
        </p:nvSpPr>
        <p:spPr>
          <a:xfrm>
            <a:off x="2796075" y="2706696"/>
            <a:ext cx="5676300" cy="97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2400"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2400"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2400"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2400"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2400"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2400"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2400"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t - lys beton baggrund - better learning payoff">
  <p:cSld name="BLANK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1067" name="Google Shape;1067;p47"/>
          <p:cNvGrpSpPr/>
          <p:nvPr/>
        </p:nvGrpSpPr>
        <p:grpSpPr>
          <a:xfrm>
            <a:off x="3519832" y="2271644"/>
            <a:ext cx="2553356" cy="737492"/>
            <a:chOff x="2170080" y="2161080"/>
            <a:chExt cx="3600840" cy="1040040"/>
          </a:xfrm>
        </p:grpSpPr>
        <p:sp>
          <p:nvSpPr>
            <p:cNvPr id="1068" name="Google Shape;1068;p47"/>
            <p:cNvSpPr/>
            <p:nvPr/>
          </p:nvSpPr>
          <p:spPr>
            <a:xfrm>
              <a:off x="2170080" y="234540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799" y="107440"/>
                    <a:pt x="56272" y="107440"/>
                    <a:pt x="5627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47"/>
            <p:cNvSpPr/>
            <p:nvPr/>
          </p:nvSpPr>
          <p:spPr>
            <a:xfrm>
              <a:off x="2572920" y="2354400"/>
              <a:ext cx="411600" cy="78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17" y="0"/>
                  </a:moveTo>
                  <a:lnTo>
                    <a:pt x="54698" y="66341"/>
                  </a:lnTo>
                  <a:lnTo>
                    <a:pt x="64881" y="66341"/>
                  </a:lnTo>
                  <a:lnTo>
                    <a:pt x="102677" y="0"/>
                  </a:lnTo>
                  <a:lnTo>
                    <a:pt x="119895" y="0"/>
                  </a:lnTo>
                  <a:lnTo>
                    <a:pt x="52073" y="119944"/>
                  </a:lnTo>
                  <a:lnTo>
                    <a:pt x="34960" y="119944"/>
                  </a:lnTo>
                  <a:lnTo>
                    <a:pt x="60892" y="74062"/>
                  </a:lnTo>
                  <a:lnTo>
                    <a:pt x="41469" y="74062"/>
                  </a:lnTo>
                  <a:lnTo>
                    <a:pt x="0" y="0"/>
                  </a:lnTo>
                  <a:lnTo>
                    <a:pt x="17217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070" name="Google Shape;1070;p47"/>
            <p:cNvSpPr/>
            <p:nvPr/>
          </p:nvSpPr>
          <p:spPr>
            <a:xfrm>
              <a:off x="3029040" y="234540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679" y="107440"/>
                    <a:pt x="56152" y="107440"/>
                    <a:pt x="5615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47"/>
            <p:cNvSpPr/>
            <p:nvPr/>
          </p:nvSpPr>
          <p:spPr>
            <a:xfrm>
              <a:off x="3438720" y="2202480"/>
              <a:ext cx="300300" cy="64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798" y="37704"/>
                  </a:moveTo>
                  <a:lnTo>
                    <a:pt x="51798" y="82027"/>
                  </a:lnTo>
                  <a:cubicBezTo>
                    <a:pt x="51798" y="104490"/>
                    <a:pt x="54964" y="110239"/>
                    <a:pt x="82733" y="110239"/>
                  </a:cubicBezTo>
                  <a:cubicBezTo>
                    <a:pt x="93525" y="110239"/>
                    <a:pt x="118273" y="108969"/>
                    <a:pt x="118273" y="108969"/>
                  </a:cubicBezTo>
                  <a:lnTo>
                    <a:pt x="119856" y="118128"/>
                  </a:lnTo>
                  <a:cubicBezTo>
                    <a:pt x="94388" y="119933"/>
                    <a:pt x="80863" y="119933"/>
                    <a:pt x="80863" y="119933"/>
                  </a:cubicBezTo>
                  <a:cubicBezTo>
                    <a:pt x="42589" y="119933"/>
                    <a:pt x="28633" y="113247"/>
                    <a:pt x="28633" y="87442"/>
                  </a:cubicBezTo>
                  <a:lnTo>
                    <a:pt x="28633" y="37704"/>
                  </a:lnTo>
                  <a:lnTo>
                    <a:pt x="0" y="37704"/>
                  </a:lnTo>
                  <a:lnTo>
                    <a:pt x="0" y="28211"/>
                  </a:lnTo>
                  <a:lnTo>
                    <a:pt x="28633" y="28211"/>
                  </a:lnTo>
                  <a:lnTo>
                    <a:pt x="28633" y="0"/>
                  </a:lnTo>
                  <a:lnTo>
                    <a:pt x="51798" y="0"/>
                  </a:lnTo>
                  <a:lnTo>
                    <a:pt x="51798" y="28211"/>
                  </a:lnTo>
                  <a:lnTo>
                    <a:pt x="116402" y="28211"/>
                  </a:lnTo>
                  <a:lnTo>
                    <a:pt x="116402" y="37704"/>
                  </a:lnTo>
                  <a:lnTo>
                    <a:pt x="51798" y="3770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47"/>
            <p:cNvSpPr/>
            <p:nvPr/>
          </p:nvSpPr>
          <p:spPr>
            <a:xfrm>
              <a:off x="3800880" y="2161080"/>
              <a:ext cx="57600" cy="67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8"/>
                  </a:moveTo>
                  <a:lnTo>
                    <a:pt x="119250" y="34258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58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22"/>
                  </a:lnTo>
                  <a:lnTo>
                    <a:pt x="0" y="12822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073" name="Google Shape;1073;p47"/>
            <p:cNvSpPr/>
            <p:nvPr/>
          </p:nvSpPr>
          <p:spPr>
            <a:xfrm>
              <a:off x="3983760" y="2344680"/>
              <a:ext cx="667500" cy="49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3"/>
                  </a:lnTo>
                  <a:lnTo>
                    <a:pt x="10226" y="2363"/>
                  </a:lnTo>
                  <a:lnTo>
                    <a:pt x="10226" y="11028"/>
                  </a:lnTo>
                  <a:cubicBezTo>
                    <a:pt x="23495" y="0"/>
                    <a:pt x="36828" y="0"/>
                    <a:pt x="36828" y="0"/>
                  </a:cubicBezTo>
                  <a:cubicBezTo>
                    <a:pt x="48867" y="0"/>
                    <a:pt x="55275" y="3763"/>
                    <a:pt x="59611" y="12428"/>
                  </a:cubicBezTo>
                  <a:cubicBezTo>
                    <a:pt x="74886" y="0"/>
                    <a:pt x="90873" y="0"/>
                    <a:pt x="90873" y="0"/>
                  </a:cubicBezTo>
                  <a:cubicBezTo>
                    <a:pt x="114563" y="0"/>
                    <a:pt x="119935" y="14617"/>
                    <a:pt x="119935" y="58030"/>
                  </a:cubicBezTo>
                  <a:lnTo>
                    <a:pt x="119935" y="119912"/>
                  </a:lnTo>
                  <a:lnTo>
                    <a:pt x="109644" y="119912"/>
                  </a:lnTo>
                  <a:lnTo>
                    <a:pt x="109644" y="58730"/>
                  </a:lnTo>
                  <a:cubicBezTo>
                    <a:pt x="109644" y="24245"/>
                    <a:pt x="106860" y="12691"/>
                    <a:pt x="89708" y="12691"/>
                  </a:cubicBezTo>
                  <a:cubicBezTo>
                    <a:pt x="75404" y="12691"/>
                    <a:pt x="63236" y="22582"/>
                    <a:pt x="63236" y="22582"/>
                  </a:cubicBezTo>
                  <a:cubicBezTo>
                    <a:pt x="65177" y="29146"/>
                    <a:pt x="65889" y="43238"/>
                    <a:pt x="65889" y="58730"/>
                  </a:cubicBezTo>
                  <a:lnTo>
                    <a:pt x="65889" y="119912"/>
                  </a:lnTo>
                  <a:lnTo>
                    <a:pt x="55469" y="119912"/>
                  </a:lnTo>
                  <a:lnTo>
                    <a:pt x="55469" y="59256"/>
                  </a:lnTo>
                  <a:cubicBezTo>
                    <a:pt x="55469" y="23982"/>
                    <a:pt x="52686" y="12691"/>
                    <a:pt x="35598" y="12691"/>
                  </a:cubicBezTo>
                  <a:cubicBezTo>
                    <a:pt x="22071" y="12691"/>
                    <a:pt x="10226" y="22582"/>
                    <a:pt x="10226" y="22582"/>
                  </a:cubicBezTo>
                  <a:lnTo>
                    <a:pt x="10226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47"/>
            <p:cNvSpPr/>
            <p:nvPr/>
          </p:nvSpPr>
          <p:spPr>
            <a:xfrm>
              <a:off x="4749840" y="2344680"/>
              <a:ext cx="390300" cy="503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66" y="54163"/>
                  </a:moveTo>
                  <a:cubicBezTo>
                    <a:pt x="102066" y="23090"/>
                    <a:pt x="89225" y="12017"/>
                    <a:pt x="61217" y="12017"/>
                  </a:cubicBezTo>
                  <a:cubicBezTo>
                    <a:pt x="34206" y="12017"/>
                    <a:pt x="18154" y="23519"/>
                    <a:pt x="18154" y="54163"/>
                  </a:cubicBezTo>
                  <a:lnTo>
                    <a:pt x="102066" y="54163"/>
                  </a:lnTo>
                  <a:moveTo>
                    <a:pt x="113911" y="105321"/>
                  </a:moveTo>
                  <a:lnTo>
                    <a:pt x="114464" y="116652"/>
                  </a:lnTo>
                  <a:cubicBezTo>
                    <a:pt x="80922" y="119914"/>
                    <a:pt x="57675" y="119914"/>
                    <a:pt x="57675" y="119914"/>
                  </a:cubicBezTo>
                  <a:cubicBezTo>
                    <a:pt x="13394" y="119656"/>
                    <a:pt x="0" y="98884"/>
                    <a:pt x="0" y="60429"/>
                  </a:cubicBezTo>
                  <a:cubicBezTo>
                    <a:pt x="0" y="15879"/>
                    <a:pt x="25018" y="0"/>
                    <a:pt x="61217" y="0"/>
                  </a:cubicBezTo>
                  <a:cubicBezTo>
                    <a:pt x="99630" y="0"/>
                    <a:pt x="119889" y="15879"/>
                    <a:pt x="119889" y="54678"/>
                  </a:cubicBezTo>
                  <a:lnTo>
                    <a:pt x="119225" y="65665"/>
                  </a:lnTo>
                  <a:lnTo>
                    <a:pt x="18154" y="65665"/>
                  </a:lnTo>
                  <a:cubicBezTo>
                    <a:pt x="18154" y="92875"/>
                    <a:pt x="28228" y="107467"/>
                    <a:pt x="59446" y="107467"/>
                  </a:cubicBezTo>
                  <a:cubicBezTo>
                    <a:pt x="81143" y="107467"/>
                    <a:pt x="113911" y="105321"/>
                    <a:pt x="113911" y="10532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47"/>
            <p:cNvSpPr/>
            <p:nvPr/>
          </p:nvSpPr>
          <p:spPr>
            <a:xfrm>
              <a:off x="5334120" y="259344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1076" name="Google Shape;1076;p47"/>
            <p:cNvSpPr/>
            <p:nvPr/>
          </p:nvSpPr>
          <p:spPr>
            <a:xfrm>
              <a:off x="5551920" y="2467440"/>
              <a:ext cx="219000" cy="252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829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2" y="5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1077" name="Google Shape;1077;p47"/>
            <p:cNvSpPr/>
            <p:nvPr/>
          </p:nvSpPr>
          <p:spPr>
            <a:xfrm>
              <a:off x="5334120" y="234144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1078" name="Google Shape;1078;p47"/>
            <p:cNvSpPr/>
            <p:nvPr/>
          </p:nvSpPr>
          <p:spPr>
            <a:xfrm>
              <a:off x="5334120" y="246744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2" y="119828"/>
                  </a:lnTo>
                  <a:lnTo>
                    <a:pt x="119802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079" name="Google Shape;1079;p47"/>
            <p:cNvSpPr/>
            <p:nvPr/>
          </p:nvSpPr>
          <p:spPr>
            <a:xfrm>
              <a:off x="2935440" y="2933280"/>
              <a:ext cx="112800" cy="204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830" y="76056"/>
                  </a:moveTo>
                  <a:cubicBezTo>
                    <a:pt x="100830" y="53661"/>
                    <a:pt x="93162" y="43521"/>
                    <a:pt x="64025" y="43521"/>
                  </a:cubicBezTo>
                  <a:cubicBezTo>
                    <a:pt x="40638" y="43521"/>
                    <a:pt x="18402" y="49014"/>
                    <a:pt x="18402" y="49014"/>
                  </a:cubicBezTo>
                  <a:lnTo>
                    <a:pt x="18402" y="110070"/>
                  </a:lnTo>
                  <a:cubicBezTo>
                    <a:pt x="39488" y="110915"/>
                    <a:pt x="48690" y="110915"/>
                    <a:pt x="48690" y="110915"/>
                  </a:cubicBezTo>
                  <a:cubicBezTo>
                    <a:pt x="93546" y="110915"/>
                    <a:pt x="100830" y="100140"/>
                    <a:pt x="100830" y="76056"/>
                  </a:cubicBezTo>
                  <a:moveTo>
                    <a:pt x="119616" y="76056"/>
                  </a:moveTo>
                  <a:cubicBezTo>
                    <a:pt x="119616" y="107746"/>
                    <a:pt x="104281" y="119788"/>
                    <a:pt x="48690" y="119788"/>
                  </a:cubicBezTo>
                  <a:cubicBezTo>
                    <a:pt x="29520" y="119788"/>
                    <a:pt x="0" y="118098"/>
                    <a:pt x="0" y="118098"/>
                  </a:cubicBezTo>
                  <a:lnTo>
                    <a:pt x="0" y="0"/>
                  </a:lnTo>
                  <a:lnTo>
                    <a:pt x="18402" y="0"/>
                  </a:lnTo>
                  <a:lnTo>
                    <a:pt x="18402" y="40774"/>
                  </a:lnTo>
                  <a:cubicBezTo>
                    <a:pt x="41789" y="34647"/>
                    <a:pt x="65559" y="34647"/>
                    <a:pt x="65559" y="34647"/>
                  </a:cubicBezTo>
                  <a:cubicBezTo>
                    <a:pt x="106964" y="34647"/>
                    <a:pt x="119616" y="46901"/>
                    <a:pt x="119616" y="76056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47"/>
            <p:cNvSpPr/>
            <p:nvPr/>
          </p:nvSpPr>
          <p:spPr>
            <a:xfrm>
              <a:off x="3077280" y="2992320"/>
              <a:ext cx="1152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47"/>
            <p:cNvSpPr/>
            <p:nvPr/>
          </p:nvSpPr>
          <p:spPr>
            <a:xfrm>
              <a:off x="3213000" y="2951280"/>
              <a:ext cx="88800" cy="18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497" y="37687"/>
                  </a:moveTo>
                  <a:lnTo>
                    <a:pt x="51497" y="81849"/>
                  </a:lnTo>
                  <a:cubicBezTo>
                    <a:pt x="51497" y="104277"/>
                    <a:pt x="54898" y="110057"/>
                    <a:pt x="82591" y="110057"/>
                  </a:cubicBezTo>
                  <a:cubicBezTo>
                    <a:pt x="93279" y="110057"/>
                    <a:pt x="117570" y="108670"/>
                    <a:pt x="117570" y="108670"/>
                  </a:cubicBezTo>
                  <a:lnTo>
                    <a:pt x="119514" y="117919"/>
                  </a:lnTo>
                  <a:cubicBezTo>
                    <a:pt x="93765" y="119768"/>
                    <a:pt x="80647" y="119768"/>
                    <a:pt x="80647" y="119768"/>
                  </a:cubicBezTo>
                  <a:cubicBezTo>
                    <a:pt x="42267" y="119768"/>
                    <a:pt x="28663" y="113063"/>
                    <a:pt x="28663" y="87167"/>
                  </a:cubicBezTo>
                  <a:lnTo>
                    <a:pt x="28663" y="37687"/>
                  </a:lnTo>
                  <a:lnTo>
                    <a:pt x="0" y="37687"/>
                  </a:lnTo>
                  <a:lnTo>
                    <a:pt x="0" y="28208"/>
                  </a:lnTo>
                  <a:lnTo>
                    <a:pt x="28663" y="28208"/>
                  </a:lnTo>
                  <a:lnTo>
                    <a:pt x="28663" y="0"/>
                  </a:lnTo>
                  <a:lnTo>
                    <a:pt x="51497" y="0"/>
                  </a:lnTo>
                  <a:lnTo>
                    <a:pt x="51497" y="28208"/>
                  </a:lnTo>
                  <a:lnTo>
                    <a:pt x="115627" y="28208"/>
                  </a:lnTo>
                  <a:lnTo>
                    <a:pt x="115627" y="37687"/>
                  </a:lnTo>
                  <a:lnTo>
                    <a:pt x="51497" y="3768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47"/>
            <p:cNvSpPr/>
            <p:nvPr/>
          </p:nvSpPr>
          <p:spPr>
            <a:xfrm>
              <a:off x="3311640" y="2951280"/>
              <a:ext cx="88800" cy="18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497" y="37687"/>
                  </a:moveTo>
                  <a:lnTo>
                    <a:pt x="51497" y="81849"/>
                  </a:lnTo>
                  <a:cubicBezTo>
                    <a:pt x="51497" y="104277"/>
                    <a:pt x="54898" y="110057"/>
                    <a:pt x="82591" y="110057"/>
                  </a:cubicBezTo>
                  <a:cubicBezTo>
                    <a:pt x="93279" y="110057"/>
                    <a:pt x="117570" y="108670"/>
                    <a:pt x="117570" y="108670"/>
                  </a:cubicBezTo>
                  <a:lnTo>
                    <a:pt x="119514" y="117919"/>
                  </a:lnTo>
                  <a:cubicBezTo>
                    <a:pt x="93765" y="119768"/>
                    <a:pt x="80647" y="119768"/>
                    <a:pt x="80647" y="119768"/>
                  </a:cubicBezTo>
                  <a:cubicBezTo>
                    <a:pt x="42267" y="119768"/>
                    <a:pt x="28663" y="113063"/>
                    <a:pt x="28663" y="87167"/>
                  </a:cubicBezTo>
                  <a:lnTo>
                    <a:pt x="28663" y="37687"/>
                  </a:lnTo>
                  <a:lnTo>
                    <a:pt x="0" y="37687"/>
                  </a:lnTo>
                  <a:lnTo>
                    <a:pt x="0" y="28208"/>
                  </a:lnTo>
                  <a:lnTo>
                    <a:pt x="28663" y="28208"/>
                  </a:lnTo>
                  <a:lnTo>
                    <a:pt x="28663" y="0"/>
                  </a:lnTo>
                  <a:lnTo>
                    <a:pt x="51497" y="0"/>
                  </a:lnTo>
                  <a:lnTo>
                    <a:pt x="51497" y="28208"/>
                  </a:lnTo>
                  <a:lnTo>
                    <a:pt x="115627" y="28208"/>
                  </a:lnTo>
                  <a:lnTo>
                    <a:pt x="115627" y="37687"/>
                  </a:lnTo>
                  <a:lnTo>
                    <a:pt x="51497" y="3768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47"/>
            <p:cNvSpPr/>
            <p:nvPr/>
          </p:nvSpPr>
          <p:spPr>
            <a:xfrm>
              <a:off x="3417480" y="2992320"/>
              <a:ext cx="1152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47"/>
            <p:cNvSpPr/>
            <p:nvPr/>
          </p:nvSpPr>
          <p:spPr>
            <a:xfrm>
              <a:off x="3566880" y="2992320"/>
              <a:ext cx="714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418"/>
                  </a:moveTo>
                  <a:lnTo>
                    <a:pt x="28484" y="2418"/>
                  </a:lnTo>
                  <a:lnTo>
                    <a:pt x="28484" y="19345"/>
                  </a:lnTo>
                  <a:cubicBezTo>
                    <a:pt x="70303" y="4534"/>
                    <a:pt x="119393" y="0"/>
                    <a:pt x="119393" y="0"/>
                  </a:cubicBezTo>
                  <a:lnTo>
                    <a:pt x="119393" y="14206"/>
                  </a:lnTo>
                  <a:cubicBezTo>
                    <a:pt x="73333" y="18740"/>
                    <a:pt x="28484" y="31738"/>
                    <a:pt x="28484" y="31738"/>
                  </a:cubicBezTo>
                  <a:lnTo>
                    <a:pt x="28484" y="119697"/>
                  </a:lnTo>
                  <a:lnTo>
                    <a:pt x="0" y="119697"/>
                  </a:lnTo>
                  <a:lnTo>
                    <a:pt x="0" y="241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47"/>
            <p:cNvSpPr/>
            <p:nvPr/>
          </p:nvSpPr>
          <p:spPr>
            <a:xfrm>
              <a:off x="3722040" y="2933280"/>
              <a:ext cx="17700" cy="201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775" y="119785"/>
                  </a:moveTo>
                  <a:lnTo>
                    <a:pt x="0" y="119785"/>
                  </a:lnTo>
                  <a:lnTo>
                    <a:pt x="0" y="0"/>
                  </a:lnTo>
                  <a:lnTo>
                    <a:pt x="117551" y="0"/>
                  </a:lnTo>
                  <a:lnTo>
                    <a:pt x="117551" y="119785"/>
                  </a:lnTo>
                  <a:lnTo>
                    <a:pt x="58775" y="11978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086" name="Google Shape;1086;p47"/>
            <p:cNvSpPr/>
            <p:nvPr/>
          </p:nvSpPr>
          <p:spPr>
            <a:xfrm>
              <a:off x="3777480" y="2992320"/>
              <a:ext cx="1152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47"/>
            <p:cNvSpPr/>
            <p:nvPr/>
          </p:nvSpPr>
          <p:spPr>
            <a:xfrm>
              <a:off x="3918600" y="299232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1828" y="62079"/>
                  </a:moveTo>
                  <a:cubicBezTo>
                    <a:pt x="23657" y="63564"/>
                    <a:pt x="16800" y="70990"/>
                    <a:pt x="16800" y="84653"/>
                  </a:cubicBezTo>
                  <a:cubicBezTo>
                    <a:pt x="16800" y="99504"/>
                    <a:pt x="24342" y="108118"/>
                    <a:pt x="39428" y="108118"/>
                  </a:cubicBezTo>
                  <a:cubicBezTo>
                    <a:pt x="61371" y="108118"/>
                    <a:pt x="86057" y="100099"/>
                    <a:pt x="86057" y="100099"/>
                  </a:cubicBezTo>
                  <a:lnTo>
                    <a:pt x="86057" y="58217"/>
                  </a:lnTo>
                  <a:lnTo>
                    <a:pt x="41828" y="62079"/>
                  </a:lnTo>
                  <a:moveTo>
                    <a:pt x="102171" y="98316"/>
                  </a:moveTo>
                  <a:cubicBezTo>
                    <a:pt x="102857" y="105148"/>
                    <a:pt x="110742" y="107524"/>
                    <a:pt x="119657" y="108415"/>
                  </a:cubicBezTo>
                  <a:lnTo>
                    <a:pt x="118971" y="119405"/>
                  </a:lnTo>
                  <a:cubicBezTo>
                    <a:pt x="105599" y="119405"/>
                    <a:pt x="95657" y="117326"/>
                    <a:pt x="88114" y="110198"/>
                  </a:cubicBezTo>
                  <a:cubicBezTo>
                    <a:pt x="62742" y="119702"/>
                    <a:pt x="37028" y="119702"/>
                    <a:pt x="37028" y="119702"/>
                  </a:cubicBezTo>
                  <a:cubicBezTo>
                    <a:pt x="13371" y="119702"/>
                    <a:pt x="0" y="108118"/>
                    <a:pt x="0" y="84950"/>
                  </a:cubicBezTo>
                  <a:cubicBezTo>
                    <a:pt x="0" y="63861"/>
                    <a:pt x="12342" y="53762"/>
                    <a:pt x="39771" y="51386"/>
                  </a:cubicBezTo>
                  <a:lnTo>
                    <a:pt x="86057" y="47524"/>
                  </a:lnTo>
                  <a:lnTo>
                    <a:pt x="86057" y="36534"/>
                  </a:lnTo>
                  <a:cubicBezTo>
                    <a:pt x="86057" y="19009"/>
                    <a:pt x="76800" y="12475"/>
                    <a:pt x="59314" y="12475"/>
                  </a:cubicBezTo>
                  <a:cubicBezTo>
                    <a:pt x="39771" y="12475"/>
                    <a:pt x="8228" y="16039"/>
                    <a:pt x="8228" y="16039"/>
                  </a:cubicBezTo>
                  <a:lnTo>
                    <a:pt x="7199" y="4752"/>
                  </a:lnTo>
                  <a:cubicBezTo>
                    <a:pt x="37028" y="0"/>
                    <a:pt x="59999" y="0"/>
                    <a:pt x="59999" y="0"/>
                  </a:cubicBezTo>
                  <a:cubicBezTo>
                    <a:pt x="89485" y="0"/>
                    <a:pt x="102171" y="12178"/>
                    <a:pt x="102171" y="36534"/>
                  </a:cubicBezTo>
                  <a:lnTo>
                    <a:pt x="102171" y="9831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47"/>
            <p:cNvSpPr/>
            <p:nvPr/>
          </p:nvSpPr>
          <p:spPr>
            <a:xfrm>
              <a:off x="4070520" y="2992320"/>
              <a:ext cx="714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418"/>
                  </a:moveTo>
                  <a:lnTo>
                    <a:pt x="28484" y="2418"/>
                  </a:lnTo>
                  <a:lnTo>
                    <a:pt x="28484" y="19345"/>
                  </a:lnTo>
                  <a:cubicBezTo>
                    <a:pt x="70303" y="4534"/>
                    <a:pt x="119393" y="0"/>
                    <a:pt x="119393" y="0"/>
                  </a:cubicBezTo>
                  <a:lnTo>
                    <a:pt x="119393" y="14206"/>
                  </a:lnTo>
                  <a:cubicBezTo>
                    <a:pt x="73333" y="18740"/>
                    <a:pt x="28484" y="31738"/>
                    <a:pt x="28484" y="31738"/>
                  </a:cubicBezTo>
                  <a:lnTo>
                    <a:pt x="28484" y="119697"/>
                  </a:lnTo>
                  <a:lnTo>
                    <a:pt x="0" y="119697"/>
                  </a:lnTo>
                  <a:lnTo>
                    <a:pt x="0" y="241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47"/>
            <p:cNvSpPr/>
            <p:nvPr/>
          </p:nvSpPr>
          <p:spPr>
            <a:xfrm>
              <a:off x="4166640" y="2992320"/>
              <a:ext cx="1113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697"/>
                  </a:moveTo>
                  <a:lnTo>
                    <a:pt x="0" y="2418"/>
                  </a:lnTo>
                  <a:lnTo>
                    <a:pt x="18252" y="2418"/>
                  </a:lnTo>
                  <a:lnTo>
                    <a:pt x="18252" y="10881"/>
                  </a:lnTo>
                  <a:cubicBezTo>
                    <a:pt x="43883" y="0"/>
                    <a:pt x="68349" y="0"/>
                    <a:pt x="68349" y="0"/>
                  </a:cubicBezTo>
                  <a:cubicBezTo>
                    <a:pt x="110291" y="0"/>
                    <a:pt x="119611" y="15113"/>
                    <a:pt x="119611" y="58035"/>
                  </a:cubicBezTo>
                  <a:lnTo>
                    <a:pt x="119611" y="119697"/>
                  </a:lnTo>
                  <a:lnTo>
                    <a:pt x="100970" y="119697"/>
                  </a:lnTo>
                  <a:lnTo>
                    <a:pt x="100970" y="58639"/>
                  </a:lnTo>
                  <a:cubicBezTo>
                    <a:pt x="100970" y="24181"/>
                    <a:pt x="96310" y="12695"/>
                    <a:pt x="65631" y="12695"/>
                  </a:cubicBezTo>
                  <a:cubicBezTo>
                    <a:pt x="41553" y="12695"/>
                    <a:pt x="18252" y="22367"/>
                    <a:pt x="18252" y="22367"/>
                  </a:cubicBezTo>
                  <a:lnTo>
                    <a:pt x="18252" y="119697"/>
                  </a:lnTo>
                  <a:lnTo>
                    <a:pt x="0" y="119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47"/>
            <p:cNvSpPr/>
            <p:nvPr/>
          </p:nvSpPr>
          <p:spPr>
            <a:xfrm>
              <a:off x="4318920" y="2939400"/>
              <a:ext cx="17700" cy="19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4"/>
                  </a:moveTo>
                  <a:lnTo>
                    <a:pt x="117551" y="34254"/>
                  </a:lnTo>
                  <a:lnTo>
                    <a:pt x="117551" y="119779"/>
                  </a:lnTo>
                  <a:lnTo>
                    <a:pt x="0" y="119779"/>
                  </a:lnTo>
                  <a:lnTo>
                    <a:pt x="0" y="34254"/>
                  </a:lnTo>
                  <a:moveTo>
                    <a:pt x="0" y="0"/>
                  </a:moveTo>
                  <a:lnTo>
                    <a:pt x="117551" y="0"/>
                  </a:lnTo>
                  <a:lnTo>
                    <a:pt x="117551" y="12817"/>
                  </a:lnTo>
                  <a:lnTo>
                    <a:pt x="0" y="12817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091" name="Google Shape;1091;p47"/>
            <p:cNvSpPr/>
            <p:nvPr/>
          </p:nvSpPr>
          <p:spPr>
            <a:xfrm>
              <a:off x="4379400" y="2992320"/>
              <a:ext cx="1113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697"/>
                  </a:moveTo>
                  <a:lnTo>
                    <a:pt x="0" y="2418"/>
                  </a:lnTo>
                  <a:lnTo>
                    <a:pt x="18252" y="2418"/>
                  </a:lnTo>
                  <a:lnTo>
                    <a:pt x="18252" y="10881"/>
                  </a:lnTo>
                  <a:cubicBezTo>
                    <a:pt x="43883" y="0"/>
                    <a:pt x="68349" y="0"/>
                    <a:pt x="68349" y="0"/>
                  </a:cubicBezTo>
                  <a:cubicBezTo>
                    <a:pt x="110291" y="0"/>
                    <a:pt x="119611" y="15113"/>
                    <a:pt x="119611" y="58035"/>
                  </a:cubicBezTo>
                  <a:lnTo>
                    <a:pt x="119611" y="119697"/>
                  </a:lnTo>
                  <a:lnTo>
                    <a:pt x="100970" y="119697"/>
                  </a:lnTo>
                  <a:lnTo>
                    <a:pt x="100970" y="58639"/>
                  </a:lnTo>
                  <a:cubicBezTo>
                    <a:pt x="100970" y="24181"/>
                    <a:pt x="96310" y="12695"/>
                    <a:pt x="65631" y="12695"/>
                  </a:cubicBezTo>
                  <a:cubicBezTo>
                    <a:pt x="41553" y="12695"/>
                    <a:pt x="18252" y="22367"/>
                    <a:pt x="18252" y="22367"/>
                  </a:cubicBezTo>
                  <a:lnTo>
                    <a:pt x="18252" y="119697"/>
                  </a:lnTo>
                  <a:lnTo>
                    <a:pt x="0" y="119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47"/>
            <p:cNvSpPr/>
            <p:nvPr/>
          </p:nvSpPr>
          <p:spPr>
            <a:xfrm>
              <a:off x="4524480" y="2992320"/>
              <a:ext cx="124800" cy="20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417" y="27310"/>
                  </a:moveTo>
                  <a:cubicBezTo>
                    <a:pt x="85417" y="13241"/>
                    <a:pt x="76426" y="8068"/>
                    <a:pt x="51181" y="8068"/>
                  </a:cubicBezTo>
                  <a:cubicBezTo>
                    <a:pt x="28357" y="8068"/>
                    <a:pt x="18328" y="13241"/>
                    <a:pt x="18328" y="27310"/>
                  </a:cubicBezTo>
                  <a:cubicBezTo>
                    <a:pt x="18328" y="40965"/>
                    <a:pt x="28357" y="45931"/>
                    <a:pt x="51181" y="45931"/>
                  </a:cubicBezTo>
                  <a:cubicBezTo>
                    <a:pt x="76426" y="45931"/>
                    <a:pt x="85417" y="40965"/>
                    <a:pt x="85417" y="27310"/>
                  </a:cubicBezTo>
                  <a:moveTo>
                    <a:pt x="33544" y="79034"/>
                  </a:moveTo>
                  <a:cubicBezTo>
                    <a:pt x="20403" y="84413"/>
                    <a:pt x="16253" y="87517"/>
                    <a:pt x="16253" y="94344"/>
                  </a:cubicBezTo>
                  <a:cubicBezTo>
                    <a:pt x="16253" y="106965"/>
                    <a:pt x="23861" y="111517"/>
                    <a:pt x="57060" y="111517"/>
                  </a:cubicBezTo>
                  <a:cubicBezTo>
                    <a:pt x="87146" y="111517"/>
                    <a:pt x="100288" y="106551"/>
                    <a:pt x="100288" y="94758"/>
                  </a:cubicBezTo>
                  <a:cubicBezTo>
                    <a:pt x="100288" y="81103"/>
                    <a:pt x="90259" y="79655"/>
                    <a:pt x="64668" y="79655"/>
                  </a:cubicBezTo>
                  <a:cubicBezTo>
                    <a:pt x="54293" y="79655"/>
                    <a:pt x="33544" y="79034"/>
                    <a:pt x="33544" y="79034"/>
                  </a:cubicBezTo>
                  <a:moveTo>
                    <a:pt x="0" y="95172"/>
                  </a:moveTo>
                  <a:cubicBezTo>
                    <a:pt x="0" y="85241"/>
                    <a:pt x="7608" y="81103"/>
                    <a:pt x="22132" y="74896"/>
                  </a:cubicBezTo>
                  <a:cubicBezTo>
                    <a:pt x="17636" y="73034"/>
                    <a:pt x="15216" y="68896"/>
                    <a:pt x="15216" y="63931"/>
                  </a:cubicBezTo>
                  <a:cubicBezTo>
                    <a:pt x="15216" y="61241"/>
                    <a:pt x="24207" y="51517"/>
                    <a:pt x="24207" y="51517"/>
                  </a:cubicBezTo>
                  <a:cubicBezTo>
                    <a:pt x="12449" y="48620"/>
                    <a:pt x="1729" y="42206"/>
                    <a:pt x="1729" y="27310"/>
                  </a:cubicBezTo>
                  <a:cubicBezTo>
                    <a:pt x="1729" y="7655"/>
                    <a:pt x="21440" y="0"/>
                    <a:pt x="51181" y="0"/>
                  </a:cubicBezTo>
                  <a:cubicBezTo>
                    <a:pt x="65360" y="0"/>
                    <a:pt x="79884" y="2068"/>
                    <a:pt x="79884" y="2068"/>
                  </a:cubicBezTo>
                  <a:lnTo>
                    <a:pt x="119654" y="1655"/>
                  </a:lnTo>
                  <a:lnTo>
                    <a:pt x="119654" y="10137"/>
                  </a:lnTo>
                  <a:lnTo>
                    <a:pt x="92334" y="9724"/>
                  </a:lnTo>
                  <a:cubicBezTo>
                    <a:pt x="97867" y="13241"/>
                    <a:pt x="102017" y="17793"/>
                    <a:pt x="102017" y="27310"/>
                  </a:cubicBezTo>
                  <a:cubicBezTo>
                    <a:pt x="102017" y="47586"/>
                    <a:pt x="84726" y="54000"/>
                    <a:pt x="50489" y="54000"/>
                  </a:cubicBezTo>
                  <a:cubicBezTo>
                    <a:pt x="48069" y="54000"/>
                    <a:pt x="39423" y="53793"/>
                    <a:pt x="36311" y="53379"/>
                  </a:cubicBezTo>
                  <a:cubicBezTo>
                    <a:pt x="30778" y="61241"/>
                    <a:pt x="30778" y="63310"/>
                    <a:pt x="30778" y="63310"/>
                  </a:cubicBezTo>
                  <a:cubicBezTo>
                    <a:pt x="30778" y="70137"/>
                    <a:pt x="33198" y="70965"/>
                    <a:pt x="65706" y="71172"/>
                  </a:cubicBezTo>
                  <a:cubicBezTo>
                    <a:pt x="103054" y="71172"/>
                    <a:pt x="116887" y="75103"/>
                    <a:pt x="116887" y="94344"/>
                  </a:cubicBezTo>
                  <a:cubicBezTo>
                    <a:pt x="116887" y="112344"/>
                    <a:pt x="96484" y="119793"/>
                    <a:pt x="57060" y="119793"/>
                  </a:cubicBezTo>
                  <a:cubicBezTo>
                    <a:pt x="12795" y="119793"/>
                    <a:pt x="0" y="113586"/>
                    <a:pt x="0" y="9517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3" name="Google Shape;1093;p47"/>
          <p:cNvSpPr txBox="1">
            <a:spLocks noGrp="1"/>
          </p:cNvSpPr>
          <p:nvPr>
            <p:ph type="title"/>
          </p:nvPr>
        </p:nvSpPr>
        <p:spPr>
          <a:xfrm>
            <a:off x="3405675" y="3141450"/>
            <a:ext cx="5615400" cy="6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094" name="Google Shape;1094;p47"/>
          <p:cNvSpPr txBox="1">
            <a:spLocks noGrp="1"/>
          </p:cNvSpPr>
          <p:nvPr>
            <p:ph type="subTitle" idx="1"/>
          </p:nvPr>
        </p:nvSpPr>
        <p:spPr>
          <a:xfrm>
            <a:off x="3405675" y="3745050"/>
            <a:ext cx="5615400" cy="7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t - lys beton baggrund - better learning payoff 1">
  <p:cSld name="BLANK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p4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1097" name="Google Shape;1097;p48"/>
          <p:cNvGrpSpPr/>
          <p:nvPr/>
        </p:nvGrpSpPr>
        <p:grpSpPr>
          <a:xfrm>
            <a:off x="3681619" y="4021116"/>
            <a:ext cx="2093528" cy="604679"/>
            <a:chOff x="2170080" y="2161080"/>
            <a:chExt cx="3600840" cy="1040040"/>
          </a:xfrm>
        </p:grpSpPr>
        <p:sp>
          <p:nvSpPr>
            <p:cNvPr id="1098" name="Google Shape;1098;p48"/>
            <p:cNvSpPr/>
            <p:nvPr/>
          </p:nvSpPr>
          <p:spPr>
            <a:xfrm>
              <a:off x="2170080" y="234540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799" y="107440"/>
                    <a:pt x="56272" y="107440"/>
                    <a:pt x="5627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48"/>
            <p:cNvSpPr/>
            <p:nvPr/>
          </p:nvSpPr>
          <p:spPr>
            <a:xfrm>
              <a:off x="2572920" y="2354400"/>
              <a:ext cx="411600" cy="78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17" y="0"/>
                  </a:moveTo>
                  <a:lnTo>
                    <a:pt x="54698" y="66341"/>
                  </a:lnTo>
                  <a:lnTo>
                    <a:pt x="64881" y="66341"/>
                  </a:lnTo>
                  <a:lnTo>
                    <a:pt x="102677" y="0"/>
                  </a:lnTo>
                  <a:lnTo>
                    <a:pt x="119895" y="0"/>
                  </a:lnTo>
                  <a:lnTo>
                    <a:pt x="52073" y="119944"/>
                  </a:lnTo>
                  <a:lnTo>
                    <a:pt x="34960" y="119944"/>
                  </a:lnTo>
                  <a:lnTo>
                    <a:pt x="60892" y="74062"/>
                  </a:lnTo>
                  <a:lnTo>
                    <a:pt x="41469" y="74062"/>
                  </a:lnTo>
                  <a:lnTo>
                    <a:pt x="0" y="0"/>
                  </a:lnTo>
                  <a:lnTo>
                    <a:pt x="17217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100" name="Google Shape;1100;p48"/>
            <p:cNvSpPr/>
            <p:nvPr/>
          </p:nvSpPr>
          <p:spPr>
            <a:xfrm>
              <a:off x="3029040" y="234540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679" y="107440"/>
                    <a:pt x="56152" y="107440"/>
                    <a:pt x="5615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48"/>
            <p:cNvSpPr/>
            <p:nvPr/>
          </p:nvSpPr>
          <p:spPr>
            <a:xfrm>
              <a:off x="3438720" y="2202480"/>
              <a:ext cx="300300" cy="64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798" y="37704"/>
                  </a:moveTo>
                  <a:lnTo>
                    <a:pt x="51798" y="82027"/>
                  </a:lnTo>
                  <a:cubicBezTo>
                    <a:pt x="51798" y="104490"/>
                    <a:pt x="54964" y="110239"/>
                    <a:pt x="82733" y="110239"/>
                  </a:cubicBezTo>
                  <a:cubicBezTo>
                    <a:pt x="93525" y="110239"/>
                    <a:pt x="118273" y="108969"/>
                    <a:pt x="118273" y="108969"/>
                  </a:cubicBezTo>
                  <a:lnTo>
                    <a:pt x="119856" y="118128"/>
                  </a:lnTo>
                  <a:cubicBezTo>
                    <a:pt x="94388" y="119933"/>
                    <a:pt x="80863" y="119933"/>
                    <a:pt x="80863" y="119933"/>
                  </a:cubicBezTo>
                  <a:cubicBezTo>
                    <a:pt x="42589" y="119933"/>
                    <a:pt x="28633" y="113247"/>
                    <a:pt x="28633" y="87442"/>
                  </a:cubicBezTo>
                  <a:lnTo>
                    <a:pt x="28633" y="37704"/>
                  </a:lnTo>
                  <a:lnTo>
                    <a:pt x="0" y="37704"/>
                  </a:lnTo>
                  <a:lnTo>
                    <a:pt x="0" y="28211"/>
                  </a:lnTo>
                  <a:lnTo>
                    <a:pt x="28633" y="28211"/>
                  </a:lnTo>
                  <a:lnTo>
                    <a:pt x="28633" y="0"/>
                  </a:lnTo>
                  <a:lnTo>
                    <a:pt x="51798" y="0"/>
                  </a:lnTo>
                  <a:lnTo>
                    <a:pt x="51798" y="28211"/>
                  </a:lnTo>
                  <a:lnTo>
                    <a:pt x="116402" y="28211"/>
                  </a:lnTo>
                  <a:lnTo>
                    <a:pt x="116402" y="37704"/>
                  </a:lnTo>
                  <a:lnTo>
                    <a:pt x="51798" y="3770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48"/>
            <p:cNvSpPr/>
            <p:nvPr/>
          </p:nvSpPr>
          <p:spPr>
            <a:xfrm>
              <a:off x="3800880" y="2161080"/>
              <a:ext cx="57600" cy="67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8"/>
                  </a:moveTo>
                  <a:lnTo>
                    <a:pt x="119250" y="34258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58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22"/>
                  </a:lnTo>
                  <a:lnTo>
                    <a:pt x="0" y="12822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103" name="Google Shape;1103;p48"/>
            <p:cNvSpPr/>
            <p:nvPr/>
          </p:nvSpPr>
          <p:spPr>
            <a:xfrm>
              <a:off x="3983760" y="2344680"/>
              <a:ext cx="667500" cy="49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3"/>
                  </a:lnTo>
                  <a:lnTo>
                    <a:pt x="10226" y="2363"/>
                  </a:lnTo>
                  <a:lnTo>
                    <a:pt x="10226" y="11028"/>
                  </a:lnTo>
                  <a:cubicBezTo>
                    <a:pt x="23495" y="0"/>
                    <a:pt x="36828" y="0"/>
                    <a:pt x="36828" y="0"/>
                  </a:cubicBezTo>
                  <a:cubicBezTo>
                    <a:pt x="48867" y="0"/>
                    <a:pt x="55275" y="3763"/>
                    <a:pt x="59611" y="12428"/>
                  </a:cubicBezTo>
                  <a:cubicBezTo>
                    <a:pt x="74886" y="0"/>
                    <a:pt x="90873" y="0"/>
                    <a:pt x="90873" y="0"/>
                  </a:cubicBezTo>
                  <a:cubicBezTo>
                    <a:pt x="114563" y="0"/>
                    <a:pt x="119935" y="14617"/>
                    <a:pt x="119935" y="58030"/>
                  </a:cubicBezTo>
                  <a:lnTo>
                    <a:pt x="119935" y="119912"/>
                  </a:lnTo>
                  <a:lnTo>
                    <a:pt x="109644" y="119912"/>
                  </a:lnTo>
                  <a:lnTo>
                    <a:pt x="109644" y="58730"/>
                  </a:lnTo>
                  <a:cubicBezTo>
                    <a:pt x="109644" y="24245"/>
                    <a:pt x="106860" y="12691"/>
                    <a:pt x="89708" y="12691"/>
                  </a:cubicBezTo>
                  <a:cubicBezTo>
                    <a:pt x="75404" y="12691"/>
                    <a:pt x="63236" y="22582"/>
                    <a:pt x="63236" y="22582"/>
                  </a:cubicBezTo>
                  <a:cubicBezTo>
                    <a:pt x="65177" y="29146"/>
                    <a:pt x="65889" y="43238"/>
                    <a:pt x="65889" y="58730"/>
                  </a:cubicBezTo>
                  <a:lnTo>
                    <a:pt x="65889" y="119912"/>
                  </a:lnTo>
                  <a:lnTo>
                    <a:pt x="55469" y="119912"/>
                  </a:lnTo>
                  <a:lnTo>
                    <a:pt x="55469" y="59256"/>
                  </a:lnTo>
                  <a:cubicBezTo>
                    <a:pt x="55469" y="23982"/>
                    <a:pt x="52686" y="12691"/>
                    <a:pt x="35598" y="12691"/>
                  </a:cubicBezTo>
                  <a:cubicBezTo>
                    <a:pt x="22071" y="12691"/>
                    <a:pt x="10226" y="22582"/>
                    <a:pt x="10226" y="22582"/>
                  </a:cubicBezTo>
                  <a:lnTo>
                    <a:pt x="10226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48"/>
            <p:cNvSpPr/>
            <p:nvPr/>
          </p:nvSpPr>
          <p:spPr>
            <a:xfrm>
              <a:off x="4749840" y="2344680"/>
              <a:ext cx="390300" cy="503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66" y="54163"/>
                  </a:moveTo>
                  <a:cubicBezTo>
                    <a:pt x="102066" y="23090"/>
                    <a:pt x="89225" y="12017"/>
                    <a:pt x="61217" y="12017"/>
                  </a:cubicBezTo>
                  <a:cubicBezTo>
                    <a:pt x="34206" y="12017"/>
                    <a:pt x="18154" y="23519"/>
                    <a:pt x="18154" y="54163"/>
                  </a:cubicBezTo>
                  <a:lnTo>
                    <a:pt x="102066" y="54163"/>
                  </a:lnTo>
                  <a:moveTo>
                    <a:pt x="113911" y="105321"/>
                  </a:moveTo>
                  <a:lnTo>
                    <a:pt x="114464" y="116652"/>
                  </a:lnTo>
                  <a:cubicBezTo>
                    <a:pt x="80922" y="119914"/>
                    <a:pt x="57675" y="119914"/>
                    <a:pt x="57675" y="119914"/>
                  </a:cubicBezTo>
                  <a:cubicBezTo>
                    <a:pt x="13394" y="119656"/>
                    <a:pt x="0" y="98884"/>
                    <a:pt x="0" y="60429"/>
                  </a:cubicBezTo>
                  <a:cubicBezTo>
                    <a:pt x="0" y="15879"/>
                    <a:pt x="25018" y="0"/>
                    <a:pt x="61217" y="0"/>
                  </a:cubicBezTo>
                  <a:cubicBezTo>
                    <a:pt x="99630" y="0"/>
                    <a:pt x="119889" y="15879"/>
                    <a:pt x="119889" y="54678"/>
                  </a:cubicBezTo>
                  <a:lnTo>
                    <a:pt x="119225" y="65665"/>
                  </a:lnTo>
                  <a:lnTo>
                    <a:pt x="18154" y="65665"/>
                  </a:lnTo>
                  <a:cubicBezTo>
                    <a:pt x="18154" y="92875"/>
                    <a:pt x="28228" y="107467"/>
                    <a:pt x="59446" y="107467"/>
                  </a:cubicBezTo>
                  <a:cubicBezTo>
                    <a:pt x="81143" y="107467"/>
                    <a:pt x="113911" y="105321"/>
                    <a:pt x="113911" y="10532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48"/>
            <p:cNvSpPr/>
            <p:nvPr/>
          </p:nvSpPr>
          <p:spPr>
            <a:xfrm>
              <a:off x="5334120" y="259344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1106" name="Google Shape;1106;p48"/>
            <p:cNvSpPr/>
            <p:nvPr/>
          </p:nvSpPr>
          <p:spPr>
            <a:xfrm>
              <a:off x="5551920" y="2467440"/>
              <a:ext cx="219000" cy="252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829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2" y="5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1107" name="Google Shape;1107;p48"/>
            <p:cNvSpPr/>
            <p:nvPr/>
          </p:nvSpPr>
          <p:spPr>
            <a:xfrm>
              <a:off x="5334120" y="234144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1108" name="Google Shape;1108;p48"/>
            <p:cNvSpPr/>
            <p:nvPr/>
          </p:nvSpPr>
          <p:spPr>
            <a:xfrm>
              <a:off x="5334120" y="246744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2" y="119828"/>
                  </a:lnTo>
                  <a:lnTo>
                    <a:pt x="119802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109" name="Google Shape;1109;p48"/>
            <p:cNvSpPr/>
            <p:nvPr/>
          </p:nvSpPr>
          <p:spPr>
            <a:xfrm>
              <a:off x="2935440" y="2933280"/>
              <a:ext cx="112800" cy="204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830" y="76056"/>
                  </a:moveTo>
                  <a:cubicBezTo>
                    <a:pt x="100830" y="53661"/>
                    <a:pt x="93162" y="43521"/>
                    <a:pt x="64025" y="43521"/>
                  </a:cubicBezTo>
                  <a:cubicBezTo>
                    <a:pt x="40638" y="43521"/>
                    <a:pt x="18402" y="49014"/>
                    <a:pt x="18402" y="49014"/>
                  </a:cubicBezTo>
                  <a:lnTo>
                    <a:pt x="18402" y="110070"/>
                  </a:lnTo>
                  <a:cubicBezTo>
                    <a:pt x="39488" y="110915"/>
                    <a:pt x="48690" y="110915"/>
                    <a:pt x="48690" y="110915"/>
                  </a:cubicBezTo>
                  <a:cubicBezTo>
                    <a:pt x="93546" y="110915"/>
                    <a:pt x="100830" y="100140"/>
                    <a:pt x="100830" y="76056"/>
                  </a:cubicBezTo>
                  <a:moveTo>
                    <a:pt x="119616" y="76056"/>
                  </a:moveTo>
                  <a:cubicBezTo>
                    <a:pt x="119616" y="107746"/>
                    <a:pt x="104281" y="119788"/>
                    <a:pt x="48690" y="119788"/>
                  </a:cubicBezTo>
                  <a:cubicBezTo>
                    <a:pt x="29520" y="119788"/>
                    <a:pt x="0" y="118098"/>
                    <a:pt x="0" y="118098"/>
                  </a:cubicBezTo>
                  <a:lnTo>
                    <a:pt x="0" y="0"/>
                  </a:lnTo>
                  <a:lnTo>
                    <a:pt x="18402" y="0"/>
                  </a:lnTo>
                  <a:lnTo>
                    <a:pt x="18402" y="40774"/>
                  </a:lnTo>
                  <a:cubicBezTo>
                    <a:pt x="41789" y="34647"/>
                    <a:pt x="65559" y="34647"/>
                    <a:pt x="65559" y="34647"/>
                  </a:cubicBezTo>
                  <a:cubicBezTo>
                    <a:pt x="106964" y="34647"/>
                    <a:pt x="119616" y="46901"/>
                    <a:pt x="119616" y="76056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48"/>
            <p:cNvSpPr/>
            <p:nvPr/>
          </p:nvSpPr>
          <p:spPr>
            <a:xfrm>
              <a:off x="3077280" y="2992320"/>
              <a:ext cx="1152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48"/>
            <p:cNvSpPr/>
            <p:nvPr/>
          </p:nvSpPr>
          <p:spPr>
            <a:xfrm>
              <a:off x="3213000" y="2951280"/>
              <a:ext cx="88800" cy="18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497" y="37687"/>
                  </a:moveTo>
                  <a:lnTo>
                    <a:pt x="51497" y="81849"/>
                  </a:lnTo>
                  <a:cubicBezTo>
                    <a:pt x="51497" y="104277"/>
                    <a:pt x="54898" y="110057"/>
                    <a:pt x="82591" y="110057"/>
                  </a:cubicBezTo>
                  <a:cubicBezTo>
                    <a:pt x="93279" y="110057"/>
                    <a:pt x="117570" y="108670"/>
                    <a:pt x="117570" y="108670"/>
                  </a:cubicBezTo>
                  <a:lnTo>
                    <a:pt x="119514" y="117919"/>
                  </a:lnTo>
                  <a:cubicBezTo>
                    <a:pt x="93765" y="119768"/>
                    <a:pt x="80647" y="119768"/>
                    <a:pt x="80647" y="119768"/>
                  </a:cubicBezTo>
                  <a:cubicBezTo>
                    <a:pt x="42267" y="119768"/>
                    <a:pt x="28663" y="113063"/>
                    <a:pt x="28663" y="87167"/>
                  </a:cubicBezTo>
                  <a:lnTo>
                    <a:pt x="28663" y="37687"/>
                  </a:lnTo>
                  <a:lnTo>
                    <a:pt x="0" y="37687"/>
                  </a:lnTo>
                  <a:lnTo>
                    <a:pt x="0" y="28208"/>
                  </a:lnTo>
                  <a:lnTo>
                    <a:pt x="28663" y="28208"/>
                  </a:lnTo>
                  <a:lnTo>
                    <a:pt x="28663" y="0"/>
                  </a:lnTo>
                  <a:lnTo>
                    <a:pt x="51497" y="0"/>
                  </a:lnTo>
                  <a:lnTo>
                    <a:pt x="51497" y="28208"/>
                  </a:lnTo>
                  <a:lnTo>
                    <a:pt x="115627" y="28208"/>
                  </a:lnTo>
                  <a:lnTo>
                    <a:pt x="115627" y="37687"/>
                  </a:lnTo>
                  <a:lnTo>
                    <a:pt x="51497" y="3768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48"/>
            <p:cNvSpPr/>
            <p:nvPr/>
          </p:nvSpPr>
          <p:spPr>
            <a:xfrm>
              <a:off x="3311640" y="2951280"/>
              <a:ext cx="88800" cy="18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497" y="37687"/>
                  </a:moveTo>
                  <a:lnTo>
                    <a:pt x="51497" y="81849"/>
                  </a:lnTo>
                  <a:cubicBezTo>
                    <a:pt x="51497" y="104277"/>
                    <a:pt x="54898" y="110057"/>
                    <a:pt x="82591" y="110057"/>
                  </a:cubicBezTo>
                  <a:cubicBezTo>
                    <a:pt x="93279" y="110057"/>
                    <a:pt x="117570" y="108670"/>
                    <a:pt x="117570" y="108670"/>
                  </a:cubicBezTo>
                  <a:lnTo>
                    <a:pt x="119514" y="117919"/>
                  </a:lnTo>
                  <a:cubicBezTo>
                    <a:pt x="93765" y="119768"/>
                    <a:pt x="80647" y="119768"/>
                    <a:pt x="80647" y="119768"/>
                  </a:cubicBezTo>
                  <a:cubicBezTo>
                    <a:pt x="42267" y="119768"/>
                    <a:pt x="28663" y="113063"/>
                    <a:pt x="28663" y="87167"/>
                  </a:cubicBezTo>
                  <a:lnTo>
                    <a:pt x="28663" y="37687"/>
                  </a:lnTo>
                  <a:lnTo>
                    <a:pt x="0" y="37687"/>
                  </a:lnTo>
                  <a:lnTo>
                    <a:pt x="0" y="28208"/>
                  </a:lnTo>
                  <a:lnTo>
                    <a:pt x="28663" y="28208"/>
                  </a:lnTo>
                  <a:lnTo>
                    <a:pt x="28663" y="0"/>
                  </a:lnTo>
                  <a:lnTo>
                    <a:pt x="51497" y="0"/>
                  </a:lnTo>
                  <a:lnTo>
                    <a:pt x="51497" y="28208"/>
                  </a:lnTo>
                  <a:lnTo>
                    <a:pt x="115627" y="28208"/>
                  </a:lnTo>
                  <a:lnTo>
                    <a:pt x="115627" y="37687"/>
                  </a:lnTo>
                  <a:lnTo>
                    <a:pt x="51497" y="3768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48"/>
            <p:cNvSpPr/>
            <p:nvPr/>
          </p:nvSpPr>
          <p:spPr>
            <a:xfrm>
              <a:off x="3417480" y="2992320"/>
              <a:ext cx="1152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48"/>
            <p:cNvSpPr/>
            <p:nvPr/>
          </p:nvSpPr>
          <p:spPr>
            <a:xfrm>
              <a:off x="3566880" y="2992320"/>
              <a:ext cx="714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418"/>
                  </a:moveTo>
                  <a:lnTo>
                    <a:pt x="28484" y="2418"/>
                  </a:lnTo>
                  <a:lnTo>
                    <a:pt x="28484" y="19345"/>
                  </a:lnTo>
                  <a:cubicBezTo>
                    <a:pt x="70303" y="4534"/>
                    <a:pt x="119393" y="0"/>
                    <a:pt x="119393" y="0"/>
                  </a:cubicBezTo>
                  <a:lnTo>
                    <a:pt x="119393" y="14206"/>
                  </a:lnTo>
                  <a:cubicBezTo>
                    <a:pt x="73333" y="18740"/>
                    <a:pt x="28484" y="31738"/>
                    <a:pt x="28484" y="31738"/>
                  </a:cubicBezTo>
                  <a:lnTo>
                    <a:pt x="28484" y="119697"/>
                  </a:lnTo>
                  <a:lnTo>
                    <a:pt x="0" y="119697"/>
                  </a:lnTo>
                  <a:lnTo>
                    <a:pt x="0" y="241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48"/>
            <p:cNvSpPr/>
            <p:nvPr/>
          </p:nvSpPr>
          <p:spPr>
            <a:xfrm>
              <a:off x="3722040" y="2933280"/>
              <a:ext cx="17700" cy="201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775" y="119785"/>
                  </a:moveTo>
                  <a:lnTo>
                    <a:pt x="0" y="119785"/>
                  </a:lnTo>
                  <a:lnTo>
                    <a:pt x="0" y="0"/>
                  </a:lnTo>
                  <a:lnTo>
                    <a:pt x="117551" y="0"/>
                  </a:lnTo>
                  <a:lnTo>
                    <a:pt x="117551" y="119785"/>
                  </a:lnTo>
                  <a:lnTo>
                    <a:pt x="58775" y="11978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116" name="Google Shape;1116;p48"/>
            <p:cNvSpPr/>
            <p:nvPr/>
          </p:nvSpPr>
          <p:spPr>
            <a:xfrm>
              <a:off x="3777480" y="2992320"/>
              <a:ext cx="1152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48"/>
            <p:cNvSpPr/>
            <p:nvPr/>
          </p:nvSpPr>
          <p:spPr>
            <a:xfrm>
              <a:off x="3918600" y="299232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1828" y="62079"/>
                  </a:moveTo>
                  <a:cubicBezTo>
                    <a:pt x="23657" y="63564"/>
                    <a:pt x="16800" y="70990"/>
                    <a:pt x="16800" y="84653"/>
                  </a:cubicBezTo>
                  <a:cubicBezTo>
                    <a:pt x="16800" y="99504"/>
                    <a:pt x="24342" y="108118"/>
                    <a:pt x="39428" y="108118"/>
                  </a:cubicBezTo>
                  <a:cubicBezTo>
                    <a:pt x="61371" y="108118"/>
                    <a:pt x="86057" y="100099"/>
                    <a:pt x="86057" y="100099"/>
                  </a:cubicBezTo>
                  <a:lnTo>
                    <a:pt x="86057" y="58217"/>
                  </a:lnTo>
                  <a:lnTo>
                    <a:pt x="41828" y="62079"/>
                  </a:lnTo>
                  <a:moveTo>
                    <a:pt x="102171" y="98316"/>
                  </a:moveTo>
                  <a:cubicBezTo>
                    <a:pt x="102857" y="105148"/>
                    <a:pt x="110742" y="107524"/>
                    <a:pt x="119657" y="108415"/>
                  </a:cubicBezTo>
                  <a:lnTo>
                    <a:pt x="118971" y="119405"/>
                  </a:lnTo>
                  <a:cubicBezTo>
                    <a:pt x="105599" y="119405"/>
                    <a:pt x="95657" y="117326"/>
                    <a:pt x="88114" y="110198"/>
                  </a:cubicBezTo>
                  <a:cubicBezTo>
                    <a:pt x="62742" y="119702"/>
                    <a:pt x="37028" y="119702"/>
                    <a:pt x="37028" y="119702"/>
                  </a:cubicBezTo>
                  <a:cubicBezTo>
                    <a:pt x="13371" y="119702"/>
                    <a:pt x="0" y="108118"/>
                    <a:pt x="0" y="84950"/>
                  </a:cubicBezTo>
                  <a:cubicBezTo>
                    <a:pt x="0" y="63861"/>
                    <a:pt x="12342" y="53762"/>
                    <a:pt x="39771" y="51386"/>
                  </a:cubicBezTo>
                  <a:lnTo>
                    <a:pt x="86057" y="47524"/>
                  </a:lnTo>
                  <a:lnTo>
                    <a:pt x="86057" y="36534"/>
                  </a:lnTo>
                  <a:cubicBezTo>
                    <a:pt x="86057" y="19009"/>
                    <a:pt x="76800" y="12475"/>
                    <a:pt x="59314" y="12475"/>
                  </a:cubicBezTo>
                  <a:cubicBezTo>
                    <a:pt x="39771" y="12475"/>
                    <a:pt x="8228" y="16039"/>
                    <a:pt x="8228" y="16039"/>
                  </a:cubicBezTo>
                  <a:lnTo>
                    <a:pt x="7199" y="4752"/>
                  </a:lnTo>
                  <a:cubicBezTo>
                    <a:pt x="37028" y="0"/>
                    <a:pt x="59999" y="0"/>
                    <a:pt x="59999" y="0"/>
                  </a:cubicBezTo>
                  <a:cubicBezTo>
                    <a:pt x="89485" y="0"/>
                    <a:pt x="102171" y="12178"/>
                    <a:pt x="102171" y="36534"/>
                  </a:cubicBezTo>
                  <a:lnTo>
                    <a:pt x="102171" y="9831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48"/>
            <p:cNvSpPr/>
            <p:nvPr/>
          </p:nvSpPr>
          <p:spPr>
            <a:xfrm>
              <a:off x="4070520" y="2992320"/>
              <a:ext cx="714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418"/>
                  </a:moveTo>
                  <a:lnTo>
                    <a:pt x="28484" y="2418"/>
                  </a:lnTo>
                  <a:lnTo>
                    <a:pt x="28484" y="19345"/>
                  </a:lnTo>
                  <a:cubicBezTo>
                    <a:pt x="70303" y="4534"/>
                    <a:pt x="119393" y="0"/>
                    <a:pt x="119393" y="0"/>
                  </a:cubicBezTo>
                  <a:lnTo>
                    <a:pt x="119393" y="14206"/>
                  </a:lnTo>
                  <a:cubicBezTo>
                    <a:pt x="73333" y="18740"/>
                    <a:pt x="28484" y="31738"/>
                    <a:pt x="28484" y="31738"/>
                  </a:cubicBezTo>
                  <a:lnTo>
                    <a:pt x="28484" y="119697"/>
                  </a:lnTo>
                  <a:lnTo>
                    <a:pt x="0" y="119697"/>
                  </a:lnTo>
                  <a:lnTo>
                    <a:pt x="0" y="241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48"/>
            <p:cNvSpPr/>
            <p:nvPr/>
          </p:nvSpPr>
          <p:spPr>
            <a:xfrm>
              <a:off x="4166640" y="2992320"/>
              <a:ext cx="1113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697"/>
                  </a:moveTo>
                  <a:lnTo>
                    <a:pt x="0" y="2418"/>
                  </a:lnTo>
                  <a:lnTo>
                    <a:pt x="18252" y="2418"/>
                  </a:lnTo>
                  <a:lnTo>
                    <a:pt x="18252" y="10881"/>
                  </a:lnTo>
                  <a:cubicBezTo>
                    <a:pt x="43883" y="0"/>
                    <a:pt x="68349" y="0"/>
                    <a:pt x="68349" y="0"/>
                  </a:cubicBezTo>
                  <a:cubicBezTo>
                    <a:pt x="110291" y="0"/>
                    <a:pt x="119611" y="15113"/>
                    <a:pt x="119611" y="58035"/>
                  </a:cubicBezTo>
                  <a:lnTo>
                    <a:pt x="119611" y="119697"/>
                  </a:lnTo>
                  <a:lnTo>
                    <a:pt x="100970" y="119697"/>
                  </a:lnTo>
                  <a:lnTo>
                    <a:pt x="100970" y="58639"/>
                  </a:lnTo>
                  <a:cubicBezTo>
                    <a:pt x="100970" y="24181"/>
                    <a:pt x="96310" y="12695"/>
                    <a:pt x="65631" y="12695"/>
                  </a:cubicBezTo>
                  <a:cubicBezTo>
                    <a:pt x="41553" y="12695"/>
                    <a:pt x="18252" y="22367"/>
                    <a:pt x="18252" y="22367"/>
                  </a:cubicBezTo>
                  <a:lnTo>
                    <a:pt x="18252" y="119697"/>
                  </a:lnTo>
                  <a:lnTo>
                    <a:pt x="0" y="119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48"/>
            <p:cNvSpPr/>
            <p:nvPr/>
          </p:nvSpPr>
          <p:spPr>
            <a:xfrm>
              <a:off x="4318920" y="2939400"/>
              <a:ext cx="17700" cy="19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4"/>
                  </a:moveTo>
                  <a:lnTo>
                    <a:pt x="117551" y="34254"/>
                  </a:lnTo>
                  <a:lnTo>
                    <a:pt x="117551" y="119779"/>
                  </a:lnTo>
                  <a:lnTo>
                    <a:pt x="0" y="119779"/>
                  </a:lnTo>
                  <a:lnTo>
                    <a:pt x="0" y="34254"/>
                  </a:lnTo>
                  <a:moveTo>
                    <a:pt x="0" y="0"/>
                  </a:moveTo>
                  <a:lnTo>
                    <a:pt x="117551" y="0"/>
                  </a:lnTo>
                  <a:lnTo>
                    <a:pt x="117551" y="12817"/>
                  </a:lnTo>
                  <a:lnTo>
                    <a:pt x="0" y="12817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121" name="Google Shape;1121;p48"/>
            <p:cNvSpPr/>
            <p:nvPr/>
          </p:nvSpPr>
          <p:spPr>
            <a:xfrm>
              <a:off x="4379400" y="2992320"/>
              <a:ext cx="1113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697"/>
                  </a:moveTo>
                  <a:lnTo>
                    <a:pt x="0" y="2418"/>
                  </a:lnTo>
                  <a:lnTo>
                    <a:pt x="18252" y="2418"/>
                  </a:lnTo>
                  <a:lnTo>
                    <a:pt x="18252" y="10881"/>
                  </a:lnTo>
                  <a:cubicBezTo>
                    <a:pt x="43883" y="0"/>
                    <a:pt x="68349" y="0"/>
                    <a:pt x="68349" y="0"/>
                  </a:cubicBezTo>
                  <a:cubicBezTo>
                    <a:pt x="110291" y="0"/>
                    <a:pt x="119611" y="15113"/>
                    <a:pt x="119611" y="58035"/>
                  </a:cubicBezTo>
                  <a:lnTo>
                    <a:pt x="119611" y="119697"/>
                  </a:lnTo>
                  <a:lnTo>
                    <a:pt x="100970" y="119697"/>
                  </a:lnTo>
                  <a:lnTo>
                    <a:pt x="100970" y="58639"/>
                  </a:lnTo>
                  <a:cubicBezTo>
                    <a:pt x="100970" y="24181"/>
                    <a:pt x="96310" y="12695"/>
                    <a:pt x="65631" y="12695"/>
                  </a:cubicBezTo>
                  <a:cubicBezTo>
                    <a:pt x="41553" y="12695"/>
                    <a:pt x="18252" y="22367"/>
                    <a:pt x="18252" y="22367"/>
                  </a:cubicBezTo>
                  <a:lnTo>
                    <a:pt x="18252" y="119697"/>
                  </a:lnTo>
                  <a:lnTo>
                    <a:pt x="0" y="119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48"/>
            <p:cNvSpPr/>
            <p:nvPr/>
          </p:nvSpPr>
          <p:spPr>
            <a:xfrm>
              <a:off x="4524480" y="2992320"/>
              <a:ext cx="124800" cy="20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417" y="27310"/>
                  </a:moveTo>
                  <a:cubicBezTo>
                    <a:pt x="85417" y="13241"/>
                    <a:pt x="76426" y="8068"/>
                    <a:pt x="51181" y="8068"/>
                  </a:cubicBezTo>
                  <a:cubicBezTo>
                    <a:pt x="28357" y="8068"/>
                    <a:pt x="18328" y="13241"/>
                    <a:pt x="18328" y="27310"/>
                  </a:cubicBezTo>
                  <a:cubicBezTo>
                    <a:pt x="18328" y="40965"/>
                    <a:pt x="28357" y="45931"/>
                    <a:pt x="51181" y="45931"/>
                  </a:cubicBezTo>
                  <a:cubicBezTo>
                    <a:pt x="76426" y="45931"/>
                    <a:pt x="85417" y="40965"/>
                    <a:pt x="85417" y="27310"/>
                  </a:cubicBezTo>
                  <a:moveTo>
                    <a:pt x="33544" y="79034"/>
                  </a:moveTo>
                  <a:cubicBezTo>
                    <a:pt x="20403" y="84413"/>
                    <a:pt x="16253" y="87517"/>
                    <a:pt x="16253" y="94344"/>
                  </a:cubicBezTo>
                  <a:cubicBezTo>
                    <a:pt x="16253" y="106965"/>
                    <a:pt x="23861" y="111517"/>
                    <a:pt x="57060" y="111517"/>
                  </a:cubicBezTo>
                  <a:cubicBezTo>
                    <a:pt x="87146" y="111517"/>
                    <a:pt x="100288" y="106551"/>
                    <a:pt x="100288" y="94758"/>
                  </a:cubicBezTo>
                  <a:cubicBezTo>
                    <a:pt x="100288" y="81103"/>
                    <a:pt x="90259" y="79655"/>
                    <a:pt x="64668" y="79655"/>
                  </a:cubicBezTo>
                  <a:cubicBezTo>
                    <a:pt x="54293" y="79655"/>
                    <a:pt x="33544" y="79034"/>
                    <a:pt x="33544" y="79034"/>
                  </a:cubicBezTo>
                  <a:moveTo>
                    <a:pt x="0" y="95172"/>
                  </a:moveTo>
                  <a:cubicBezTo>
                    <a:pt x="0" y="85241"/>
                    <a:pt x="7608" y="81103"/>
                    <a:pt x="22132" y="74896"/>
                  </a:cubicBezTo>
                  <a:cubicBezTo>
                    <a:pt x="17636" y="73034"/>
                    <a:pt x="15216" y="68896"/>
                    <a:pt x="15216" y="63931"/>
                  </a:cubicBezTo>
                  <a:cubicBezTo>
                    <a:pt x="15216" y="61241"/>
                    <a:pt x="24207" y="51517"/>
                    <a:pt x="24207" y="51517"/>
                  </a:cubicBezTo>
                  <a:cubicBezTo>
                    <a:pt x="12449" y="48620"/>
                    <a:pt x="1729" y="42206"/>
                    <a:pt x="1729" y="27310"/>
                  </a:cubicBezTo>
                  <a:cubicBezTo>
                    <a:pt x="1729" y="7655"/>
                    <a:pt x="21440" y="0"/>
                    <a:pt x="51181" y="0"/>
                  </a:cubicBezTo>
                  <a:cubicBezTo>
                    <a:pt x="65360" y="0"/>
                    <a:pt x="79884" y="2068"/>
                    <a:pt x="79884" y="2068"/>
                  </a:cubicBezTo>
                  <a:lnTo>
                    <a:pt x="119654" y="1655"/>
                  </a:lnTo>
                  <a:lnTo>
                    <a:pt x="119654" y="10137"/>
                  </a:lnTo>
                  <a:lnTo>
                    <a:pt x="92334" y="9724"/>
                  </a:lnTo>
                  <a:cubicBezTo>
                    <a:pt x="97867" y="13241"/>
                    <a:pt x="102017" y="17793"/>
                    <a:pt x="102017" y="27310"/>
                  </a:cubicBezTo>
                  <a:cubicBezTo>
                    <a:pt x="102017" y="47586"/>
                    <a:pt x="84726" y="54000"/>
                    <a:pt x="50489" y="54000"/>
                  </a:cubicBezTo>
                  <a:cubicBezTo>
                    <a:pt x="48069" y="54000"/>
                    <a:pt x="39423" y="53793"/>
                    <a:pt x="36311" y="53379"/>
                  </a:cubicBezTo>
                  <a:cubicBezTo>
                    <a:pt x="30778" y="61241"/>
                    <a:pt x="30778" y="63310"/>
                    <a:pt x="30778" y="63310"/>
                  </a:cubicBezTo>
                  <a:cubicBezTo>
                    <a:pt x="30778" y="70137"/>
                    <a:pt x="33198" y="70965"/>
                    <a:pt x="65706" y="71172"/>
                  </a:cubicBezTo>
                  <a:cubicBezTo>
                    <a:pt x="103054" y="71172"/>
                    <a:pt x="116887" y="75103"/>
                    <a:pt x="116887" y="94344"/>
                  </a:cubicBezTo>
                  <a:cubicBezTo>
                    <a:pt x="116887" y="112344"/>
                    <a:pt x="96484" y="119793"/>
                    <a:pt x="57060" y="119793"/>
                  </a:cubicBezTo>
                  <a:cubicBezTo>
                    <a:pt x="12795" y="119793"/>
                    <a:pt x="0" y="113586"/>
                    <a:pt x="0" y="9517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3" name="Google Shape;1123;p48"/>
          <p:cNvSpPr txBox="1">
            <a:spLocks noGrp="1"/>
          </p:cNvSpPr>
          <p:nvPr>
            <p:ph type="title"/>
          </p:nvPr>
        </p:nvSpPr>
        <p:spPr>
          <a:xfrm>
            <a:off x="2796075" y="638325"/>
            <a:ext cx="5676300" cy="198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>
            <a:endParaRPr/>
          </a:p>
        </p:txBody>
      </p:sp>
      <p:sp>
        <p:nvSpPr>
          <p:cNvPr id="1124" name="Google Shape;1124;p48"/>
          <p:cNvSpPr txBox="1">
            <a:spLocks noGrp="1"/>
          </p:cNvSpPr>
          <p:nvPr>
            <p:ph type="subTitle" idx="1"/>
          </p:nvPr>
        </p:nvSpPr>
        <p:spPr>
          <a:xfrm>
            <a:off x="2796075" y="2706696"/>
            <a:ext cx="5676300" cy="97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2400"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2400"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2400"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2400"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2400"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2400"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2400"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t - lys beton baggrund">
  <p:cSld name="BLANK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p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1127" name="Google Shape;1127;p49"/>
          <p:cNvGrpSpPr/>
          <p:nvPr/>
        </p:nvGrpSpPr>
        <p:grpSpPr>
          <a:xfrm>
            <a:off x="3519897" y="2270197"/>
            <a:ext cx="2551915" cy="744359"/>
            <a:chOff x="2170080" y="2169000"/>
            <a:chExt cx="3600840" cy="1049280"/>
          </a:xfrm>
        </p:grpSpPr>
        <p:sp>
          <p:nvSpPr>
            <p:cNvPr id="1128" name="Google Shape;1128;p49"/>
            <p:cNvSpPr/>
            <p:nvPr/>
          </p:nvSpPr>
          <p:spPr>
            <a:xfrm>
              <a:off x="2170080" y="235368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799" y="107440"/>
                    <a:pt x="56272" y="107440"/>
                    <a:pt x="5627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49"/>
            <p:cNvSpPr/>
            <p:nvPr/>
          </p:nvSpPr>
          <p:spPr>
            <a:xfrm>
              <a:off x="2572920" y="2362320"/>
              <a:ext cx="411600" cy="78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17" y="0"/>
                  </a:moveTo>
                  <a:lnTo>
                    <a:pt x="54698" y="66341"/>
                  </a:lnTo>
                  <a:lnTo>
                    <a:pt x="64881" y="66341"/>
                  </a:lnTo>
                  <a:lnTo>
                    <a:pt x="102677" y="0"/>
                  </a:lnTo>
                  <a:lnTo>
                    <a:pt x="119895" y="0"/>
                  </a:lnTo>
                  <a:lnTo>
                    <a:pt x="52073" y="119944"/>
                  </a:lnTo>
                  <a:lnTo>
                    <a:pt x="34960" y="119944"/>
                  </a:lnTo>
                  <a:lnTo>
                    <a:pt x="60892" y="74062"/>
                  </a:lnTo>
                  <a:lnTo>
                    <a:pt x="41469" y="74062"/>
                  </a:lnTo>
                  <a:lnTo>
                    <a:pt x="0" y="0"/>
                  </a:lnTo>
                  <a:lnTo>
                    <a:pt x="17217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130" name="Google Shape;1130;p49"/>
            <p:cNvSpPr/>
            <p:nvPr/>
          </p:nvSpPr>
          <p:spPr>
            <a:xfrm>
              <a:off x="3029040" y="235368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679" y="107440"/>
                    <a:pt x="56152" y="107440"/>
                    <a:pt x="5615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9"/>
            <p:cNvSpPr/>
            <p:nvPr/>
          </p:nvSpPr>
          <p:spPr>
            <a:xfrm>
              <a:off x="3438720" y="2210760"/>
              <a:ext cx="300300" cy="64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798" y="37704"/>
                  </a:moveTo>
                  <a:lnTo>
                    <a:pt x="51798" y="82027"/>
                  </a:lnTo>
                  <a:cubicBezTo>
                    <a:pt x="51798" y="104490"/>
                    <a:pt x="54964" y="110239"/>
                    <a:pt x="82733" y="110239"/>
                  </a:cubicBezTo>
                  <a:cubicBezTo>
                    <a:pt x="93525" y="110239"/>
                    <a:pt x="118273" y="108969"/>
                    <a:pt x="118273" y="108969"/>
                  </a:cubicBezTo>
                  <a:lnTo>
                    <a:pt x="119856" y="118128"/>
                  </a:lnTo>
                  <a:cubicBezTo>
                    <a:pt x="94388" y="119933"/>
                    <a:pt x="80863" y="119933"/>
                    <a:pt x="80863" y="119933"/>
                  </a:cubicBezTo>
                  <a:cubicBezTo>
                    <a:pt x="42589" y="119933"/>
                    <a:pt x="28633" y="113247"/>
                    <a:pt x="28633" y="87442"/>
                  </a:cubicBezTo>
                  <a:lnTo>
                    <a:pt x="28633" y="37704"/>
                  </a:lnTo>
                  <a:lnTo>
                    <a:pt x="0" y="37704"/>
                  </a:lnTo>
                  <a:lnTo>
                    <a:pt x="0" y="28211"/>
                  </a:lnTo>
                  <a:lnTo>
                    <a:pt x="28633" y="28211"/>
                  </a:lnTo>
                  <a:lnTo>
                    <a:pt x="28633" y="0"/>
                  </a:lnTo>
                  <a:lnTo>
                    <a:pt x="51798" y="0"/>
                  </a:lnTo>
                  <a:lnTo>
                    <a:pt x="51798" y="28211"/>
                  </a:lnTo>
                  <a:lnTo>
                    <a:pt x="116402" y="28211"/>
                  </a:lnTo>
                  <a:lnTo>
                    <a:pt x="116402" y="37704"/>
                  </a:lnTo>
                  <a:lnTo>
                    <a:pt x="51798" y="3770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49"/>
            <p:cNvSpPr/>
            <p:nvPr/>
          </p:nvSpPr>
          <p:spPr>
            <a:xfrm>
              <a:off x="3800880" y="2169000"/>
              <a:ext cx="57600" cy="67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8"/>
                  </a:moveTo>
                  <a:lnTo>
                    <a:pt x="119250" y="34258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58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22"/>
                  </a:lnTo>
                  <a:lnTo>
                    <a:pt x="0" y="12822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133" name="Google Shape;1133;p49"/>
            <p:cNvSpPr/>
            <p:nvPr/>
          </p:nvSpPr>
          <p:spPr>
            <a:xfrm>
              <a:off x="3983760" y="2352600"/>
              <a:ext cx="667500" cy="49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3"/>
                  </a:lnTo>
                  <a:lnTo>
                    <a:pt x="10226" y="2363"/>
                  </a:lnTo>
                  <a:lnTo>
                    <a:pt x="10226" y="11028"/>
                  </a:lnTo>
                  <a:cubicBezTo>
                    <a:pt x="23495" y="0"/>
                    <a:pt x="36828" y="0"/>
                    <a:pt x="36828" y="0"/>
                  </a:cubicBezTo>
                  <a:cubicBezTo>
                    <a:pt x="48867" y="0"/>
                    <a:pt x="55275" y="3763"/>
                    <a:pt x="59611" y="12428"/>
                  </a:cubicBezTo>
                  <a:cubicBezTo>
                    <a:pt x="74886" y="0"/>
                    <a:pt x="90873" y="0"/>
                    <a:pt x="90873" y="0"/>
                  </a:cubicBezTo>
                  <a:cubicBezTo>
                    <a:pt x="114563" y="0"/>
                    <a:pt x="119935" y="14617"/>
                    <a:pt x="119935" y="58030"/>
                  </a:cubicBezTo>
                  <a:lnTo>
                    <a:pt x="119935" y="119912"/>
                  </a:lnTo>
                  <a:lnTo>
                    <a:pt x="109644" y="119912"/>
                  </a:lnTo>
                  <a:lnTo>
                    <a:pt x="109644" y="58730"/>
                  </a:lnTo>
                  <a:cubicBezTo>
                    <a:pt x="109644" y="24245"/>
                    <a:pt x="106860" y="12691"/>
                    <a:pt x="89708" y="12691"/>
                  </a:cubicBezTo>
                  <a:cubicBezTo>
                    <a:pt x="75404" y="12691"/>
                    <a:pt x="63236" y="22582"/>
                    <a:pt x="63236" y="22582"/>
                  </a:cubicBezTo>
                  <a:cubicBezTo>
                    <a:pt x="65177" y="29146"/>
                    <a:pt x="65889" y="43238"/>
                    <a:pt x="65889" y="58730"/>
                  </a:cubicBezTo>
                  <a:lnTo>
                    <a:pt x="65889" y="119912"/>
                  </a:lnTo>
                  <a:lnTo>
                    <a:pt x="55469" y="119912"/>
                  </a:lnTo>
                  <a:lnTo>
                    <a:pt x="55469" y="59256"/>
                  </a:lnTo>
                  <a:cubicBezTo>
                    <a:pt x="55469" y="23982"/>
                    <a:pt x="52686" y="12691"/>
                    <a:pt x="35598" y="12691"/>
                  </a:cubicBezTo>
                  <a:cubicBezTo>
                    <a:pt x="22071" y="12691"/>
                    <a:pt x="10226" y="22582"/>
                    <a:pt x="10226" y="22582"/>
                  </a:cubicBezTo>
                  <a:lnTo>
                    <a:pt x="10226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9"/>
            <p:cNvSpPr/>
            <p:nvPr/>
          </p:nvSpPr>
          <p:spPr>
            <a:xfrm>
              <a:off x="4749840" y="2352600"/>
              <a:ext cx="390300" cy="503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66" y="54163"/>
                  </a:moveTo>
                  <a:cubicBezTo>
                    <a:pt x="102066" y="23090"/>
                    <a:pt x="89225" y="12017"/>
                    <a:pt x="61217" y="12017"/>
                  </a:cubicBezTo>
                  <a:cubicBezTo>
                    <a:pt x="34206" y="12017"/>
                    <a:pt x="18154" y="23519"/>
                    <a:pt x="18154" y="54163"/>
                  </a:cubicBezTo>
                  <a:lnTo>
                    <a:pt x="102066" y="54163"/>
                  </a:lnTo>
                  <a:moveTo>
                    <a:pt x="113911" y="105321"/>
                  </a:moveTo>
                  <a:lnTo>
                    <a:pt x="114464" y="116652"/>
                  </a:lnTo>
                  <a:cubicBezTo>
                    <a:pt x="80922" y="119914"/>
                    <a:pt x="57675" y="119914"/>
                    <a:pt x="57675" y="119914"/>
                  </a:cubicBezTo>
                  <a:cubicBezTo>
                    <a:pt x="13394" y="119656"/>
                    <a:pt x="0" y="98884"/>
                    <a:pt x="0" y="60429"/>
                  </a:cubicBezTo>
                  <a:cubicBezTo>
                    <a:pt x="0" y="15879"/>
                    <a:pt x="25018" y="0"/>
                    <a:pt x="61217" y="0"/>
                  </a:cubicBezTo>
                  <a:cubicBezTo>
                    <a:pt x="99630" y="0"/>
                    <a:pt x="119889" y="15879"/>
                    <a:pt x="119889" y="54678"/>
                  </a:cubicBezTo>
                  <a:lnTo>
                    <a:pt x="119225" y="65665"/>
                  </a:lnTo>
                  <a:lnTo>
                    <a:pt x="18154" y="65665"/>
                  </a:lnTo>
                  <a:cubicBezTo>
                    <a:pt x="18154" y="92875"/>
                    <a:pt x="28228" y="107467"/>
                    <a:pt x="59446" y="107467"/>
                  </a:cubicBezTo>
                  <a:cubicBezTo>
                    <a:pt x="81143" y="107467"/>
                    <a:pt x="113911" y="105321"/>
                    <a:pt x="113911" y="10532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49"/>
            <p:cNvSpPr/>
            <p:nvPr/>
          </p:nvSpPr>
          <p:spPr>
            <a:xfrm>
              <a:off x="2935800" y="2910600"/>
              <a:ext cx="132000" cy="23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035" y="75895"/>
                  </a:moveTo>
                  <a:cubicBezTo>
                    <a:pt x="101035" y="53660"/>
                    <a:pt x="93188" y="43552"/>
                    <a:pt x="64087" y="43552"/>
                  </a:cubicBezTo>
                  <a:cubicBezTo>
                    <a:pt x="40871" y="43552"/>
                    <a:pt x="18310" y="49065"/>
                    <a:pt x="18310" y="49065"/>
                  </a:cubicBezTo>
                  <a:lnTo>
                    <a:pt x="18310" y="110076"/>
                  </a:lnTo>
                  <a:cubicBezTo>
                    <a:pt x="39564" y="110995"/>
                    <a:pt x="48719" y="110995"/>
                    <a:pt x="48719" y="110995"/>
                  </a:cubicBezTo>
                  <a:cubicBezTo>
                    <a:pt x="93514" y="110995"/>
                    <a:pt x="101035" y="100153"/>
                    <a:pt x="101035" y="75895"/>
                  </a:cubicBezTo>
                  <a:moveTo>
                    <a:pt x="119673" y="75895"/>
                  </a:moveTo>
                  <a:cubicBezTo>
                    <a:pt x="119673" y="107687"/>
                    <a:pt x="104632" y="119816"/>
                    <a:pt x="48719" y="119816"/>
                  </a:cubicBezTo>
                  <a:cubicBezTo>
                    <a:pt x="29427" y="119816"/>
                    <a:pt x="0" y="118162"/>
                    <a:pt x="0" y="118162"/>
                  </a:cubicBezTo>
                  <a:lnTo>
                    <a:pt x="0" y="0"/>
                  </a:lnTo>
                  <a:lnTo>
                    <a:pt x="18310" y="0"/>
                  </a:lnTo>
                  <a:lnTo>
                    <a:pt x="18310" y="40796"/>
                  </a:lnTo>
                  <a:cubicBezTo>
                    <a:pt x="41852" y="34732"/>
                    <a:pt x="65722" y="34732"/>
                    <a:pt x="65722" y="34732"/>
                  </a:cubicBezTo>
                  <a:cubicBezTo>
                    <a:pt x="106920" y="34732"/>
                    <a:pt x="119673" y="47044"/>
                    <a:pt x="119673" y="75895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49"/>
            <p:cNvSpPr/>
            <p:nvPr/>
          </p:nvSpPr>
          <p:spPr>
            <a:xfrm>
              <a:off x="3101760" y="2978280"/>
              <a:ext cx="135300" cy="16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808" y="54193"/>
                  </a:moveTo>
                  <a:cubicBezTo>
                    <a:pt x="101808" y="22967"/>
                    <a:pt x="89042" y="11870"/>
                    <a:pt x="60957" y="11870"/>
                  </a:cubicBezTo>
                  <a:cubicBezTo>
                    <a:pt x="34148" y="11870"/>
                    <a:pt x="18191" y="23483"/>
                    <a:pt x="18191" y="54193"/>
                  </a:cubicBezTo>
                  <a:lnTo>
                    <a:pt x="101808" y="54193"/>
                  </a:lnTo>
                  <a:moveTo>
                    <a:pt x="113617" y="105290"/>
                  </a:moveTo>
                  <a:lnTo>
                    <a:pt x="114255" y="116387"/>
                  </a:lnTo>
                  <a:cubicBezTo>
                    <a:pt x="80744" y="119741"/>
                    <a:pt x="57446" y="119741"/>
                    <a:pt x="57446" y="119741"/>
                  </a:cubicBezTo>
                  <a:cubicBezTo>
                    <a:pt x="13404" y="119483"/>
                    <a:pt x="0" y="98838"/>
                    <a:pt x="0" y="60387"/>
                  </a:cubicBezTo>
                  <a:cubicBezTo>
                    <a:pt x="0" y="16000"/>
                    <a:pt x="24893" y="0"/>
                    <a:pt x="60957" y="0"/>
                  </a:cubicBezTo>
                  <a:cubicBezTo>
                    <a:pt x="99255" y="0"/>
                    <a:pt x="119680" y="16000"/>
                    <a:pt x="119680" y="54451"/>
                  </a:cubicBezTo>
                  <a:lnTo>
                    <a:pt x="119042" y="65548"/>
                  </a:lnTo>
                  <a:lnTo>
                    <a:pt x="18191" y="65548"/>
                  </a:lnTo>
                  <a:cubicBezTo>
                    <a:pt x="18191" y="92645"/>
                    <a:pt x="28085" y="107354"/>
                    <a:pt x="59361" y="107354"/>
                  </a:cubicBezTo>
                  <a:cubicBezTo>
                    <a:pt x="81063" y="107354"/>
                    <a:pt x="113617" y="105290"/>
                    <a:pt x="113617" y="10529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49"/>
            <p:cNvSpPr/>
            <p:nvPr/>
          </p:nvSpPr>
          <p:spPr>
            <a:xfrm>
              <a:off x="3269880" y="2910600"/>
              <a:ext cx="132900" cy="23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463" y="104012"/>
                  </a:moveTo>
                  <a:lnTo>
                    <a:pt x="101463" y="45390"/>
                  </a:lnTo>
                  <a:cubicBezTo>
                    <a:pt x="95609" y="44839"/>
                    <a:pt x="76097" y="43369"/>
                    <a:pt x="64065" y="43369"/>
                  </a:cubicBezTo>
                  <a:cubicBezTo>
                    <a:pt x="27967" y="43369"/>
                    <a:pt x="18861" y="55865"/>
                    <a:pt x="18861" y="78284"/>
                  </a:cubicBezTo>
                  <a:cubicBezTo>
                    <a:pt x="18861" y="107320"/>
                    <a:pt x="37398" y="110995"/>
                    <a:pt x="54959" y="110995"/>
                  </a:cubicBezTo>
                  <a:cubicBezTo>
                    <a:pt x="78048" y="110995"/>
                    <a:pt x="101463" y="104012"/>
                    <a:pt x="101463" y="104012"/>
                  </a:cubicBezTo>
                  <a:moveTo>
                    <a:pt x="119674" y="118162"/>
                  </a:moveTo>
                  <a:lnTo>
                    <a:pt x="101463" y="118162"/>
                  </a:lnTo>
                  <a:lnTo>
                    <a:pt x="101463" y="112098"/>
                  </a:lnTo>
                  <a:cubicBezTo>
                    <a:pt x="77723" y="119816"/>
                    <a:pt x="53333" y="119816"/>
                    <a:pt x="53333" y="119816"/>
                  </a:cubicBezTo>
                  <a:cubicBezTo>
                    <a:pt x="27642" y="119816"/>
                    <a:pt x="0" y="115222"/>
                    <a:pt x="0" y="78284"/>
                  </a:cubicBezTo>
                  <a:cubicBezTo>
                    <a:pt x="0" y="49617"/>
                    <a:pt x="15934" y="34732"/>
                    <a:pt x="63414" y="34732"/>
                  </a:cubicBezTo>
                  <a:cubicBezTo>
                    <a:pt x="76747" y="34732"/>
                    <a:pt x="95934" y="36385"/>
                    <a:pt x="101463" y="36937"/>
                  </a:cubicBezTo>
                  <a:lnTo>
                    <a:pt x="101463" y="0"/>
                  </a:lnTo>
                  <a:lnTo>
                    <a:pt x="119674" y="0"/>
                  </a:lnTo>
                  <a:lnTo>
                    <a:pt x="119674" y="11816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49"/>
            <p:cNvSpPr/>
            <p:nvPr/>
          </p:nvSpPr>
          <p:spPr>
            <a:xfrm>
              <a:off x="3451320" y="2978280"/>
              <a:ext cx="834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368"/>
                  </a:moveTo>
                  <a:lnTo>
                    <a:pt x="28448" y="2368"/>
                  </a:lnTo>
                  <a:lnTo>
                    <a:pt x="28448" y="19210"/>
                  </a:lnTo>
                  <a:cubicBezTo>
                    <a:pt x="70344" y="4473"/>
                    <a:pt x="119482" y="0"/>
                    <a:pt x="119482" y="0"/>
                  </a:cubicBezTo>
                  <a:lnTo>
                    <a:pt x="119482" y="14210"/>
                  </a:lnTo>
                  <a:cubicBezTo>
                    <a:pt x="73448" y="18684"/>
                    <a:pt x="28448" y="31578"/>
                    <a:pt x="28448" y="31578"/>
                  </a:cubicBezTo>
                  <a:lnTo>
                    <a:pt x="28448" y="119736"/>
                  </a:lnTo>
                  <a:lnTo>
                    <a:pt x="0" y="119736"/>
                  </a:lnTo>
                  <a:lnTo>
                    <a:pt x="0" y="236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49"/>
            <p:cNvSpPr/>
            <p:nvPr/>
          </p:nvSpPr>
          <p:spPr>
            <a:xfrm>
              <a:off x="3556440" y="2978280"/>
              <a:ext cx="135300" cy="16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808" y="54193"/>
                  </a:moveTo>
                  <a:cubicBezTo>
                    <a:pt x="101808" y="22967"/>
                    <a:pt x="89042" y="11870"/>
                    <a:pt x="60957" y="11870"/>
                  </a:cubicBezTo>
                  <a:cubicBezTo>
                    <a:pt x="34148" y="11870"/>
                    <a:pt x="18191" y="23483"/>
                    <a:pt x="18191" y="54193"/>
                  </a:cubicBezTo>
                  <a:lnTo>
                    <a:pt x="101808" y="54193"/>
                  </a:lnTo>
                  <a:moveTo>
                    <a:pt x="113617" y="105290"/>
                  </a:moveTo>
                  <a:lnTo>
                    <a:pt x="114255" y="116387"/>
                  </a:lnTo>
                  <a:cubicBezTo>
                    <a:pt x="80744" y="119741"/>
                    <a:pt x="57446" y="119741"/>
                    <a:pt x="57446" y="119741"/>
                  </a:cubicBezTo>
                  <a:cubicBezTo>
                    <a:pt x="13404" y="119483"/>
                    <a:pt x="0" y="98838"/>
                    <a:pt x="0" y="60387"/>
                  </a:cubicBezTo>
                  <a:cubicBezTo>
                    <a:pt x="0" y="16000"/>
                    <a:pt x="24893" y="0"/>
                    <a:pt x="60957" y="0"/>
                  </a:cubicBezTo>
                  <a:cubicBezTo>
                    <a:pt x="99255" y="0"/>
                    <a:pt x="119680" y="16000"/>
                    <a:pt x="119680" y="54451"/>
                  </a:cubicBezTo>
                  <a:lnTo>
                    <a:pt x="119042" y="65548"/>
                  </a:lnTo>
                  <a:lnTo>
                    <a:pt x="18191" y="65548"/>
                  </a:lnTo>
                  <a:cubicBezTo>
                    <a:pt x="18191" y="92645"/>
                    <a:pt x="28085" y="107354"/>
                    <a:pt x="59361" y="107354"/>
                  </a:cubicBezTo>
                  <a:cubicBezTo>
                    <a:pt x="81063" y="107354"/>
                    <a:pt x="113617" y="105290"/>
                    <a:pt x="113617" y="10529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49"/>
            <p:cNvSpPr/>
            <p:nvPr/>
          </p:nvSpPr>
          <p:spPr>
            <a:xfrm>
              <a:off x="3819600" y="2910600"/>
              <a:ext cx="20400" cy="23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947" y="119813"/>
                  </a:moveTo>
                  <a:lnTo>
                    <a:pt x="0" y="119813"/>
                  </a:lnTo>
                  <a:lnTo>
                    <a:pt x="0" y="0"/>
                  </a:lnTo>
                  <a:lnTo>
                    <a:pt x="117894" y="0"/>
                  </a:lnTo>
                  <a:lnTo>
                    <a:pt x="117894" y="119813"/>
                  </a:lnTo>
                  <a:lnTo>
                    <a:pt x="58947" y="11981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141" name="Google Shape;1141;p49"/>
            <p:cNvSpPr/>
            <p:nvPr/>
          </p:nvSpPr>
          <p:spPr>
            <a:xfrm>
              <a:off x="3872160" y="2978640"/>
              <a:ext cx="240900" cy="16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9596" y="54051"/>
                  </a:moveTo>
                  <a:cubicBezTo>
                    <a:pt x="109596" y="23534"/>
                    <a:pt x="102421" y="12155"/>
                    <a:pt x="86995" y="12155"/>
                  </a:cubicBezTo>
                  <a:cubicBezTo>
                    <a:pt x="71569" y="12155"/>
                    <a:pt x="62600" y="24310"/>
                    <a:pt x="62600" y="54051"/>
                  </a:cubicBezTo>
                  <a:lnTo>
                    <a:pt x="109596" y="54051"/>
                  </a:lnTo>
                  <a:moveTo>
                    <a:pt x="56322" y="97758"/>
                  </a:moveTo>
                  <a:cubicBezTo>
                    <a:pt x="53273" y="87931"/>
                    <a:pt x="52376" y="75000"/>
                    <a:pt x="52376" y="58706"/>
                  </a:cubicBezTo>
                  <a:lnTo>
                    <a:pt x="25650" y="62327"/>
                  </a:lnTo>
                  <a:cubicBezTo>
                    <a:pt x="15067" y="63620"/>
                    <a:pt x="10403" y="70086"/>
                    <a:pt x="10403" y="84568"/>
                  </a:cubicBezTo>
                  <a:cubicBezTo>
                    <a:pt x="10403" y="99568"/>
                    <a:pt x="15246" y="107586"/>
                    <a:pt x="23318" y="107586"/>
                  </a:cubicBezTo>
                  <a:cubicBezTo>
                    <a:pt x="36591" y="107586"/>
                    <a:pt x="54170" y="99051"/>
                    <a:pt x="56322" y="97758"/>
                  </a:cubicBezTo>
                  <a:moveTo>
                    <a:pt x="116233" y="105000"/>
                  </a:moveTo>
                  <a:lnTo>
                    <a:pt x="116591" y="116379"/>
                  </a:lnTo>
                  <a:cubicBezTo>
                    <a:pt x="97937" y="119741"/>
                    <a:pt x="84843" y="119741"/>
                    <a:pt x="84843" y="119741"/>
                  </a:cubicBezTo>
                  <a:cubicBezTo>
                    <a:pt x="73363" y="119741"/>
                    <a:pt x="65650" y="115086"/>
                    <a:pt x="60627" y="106810"/>
                  </a:cubicBezTo>
                  <a:lnTo>
                    <a:pt x="54887" y="110172"/>
                  </a:lnTo>
                  <a:cubicBezTo>
                    <a:pt x="53452" y="111206"/>
                    <a:pt x="39282" y="119741"/>
                    <a:pt x="22242" y="119741"/>
                  </a:cubicBezTo>
                  <a:cubicBezTo>
                    <a:pt x="7713" y="119741"/>
                    <a:pt x="0" y="107586"/>
                    <a:pt x="0" y="84827"/>
                  </a:cubicBezTo>
                  <a:cubicBezTo>
                    <a:pt x="0" y="58965"/>
                    <a:pt x="9327" y="53534"/>
                    <a:pt x="30313" y="50172"/>
                  </a:cubicBezTo>
                  <a:lnTo>
                    <a:pt x="52735" y="47327"/>
                  </a:lnTo>
                  <a:lnTo>
                    <a:pt x="52735" y="36982"/>
                  </a:lnTo>
                  <a:cubicBezTo>
                    <a:pt x="52735" y="20172"/>
                    <a:pt x="46995" y="13189"/>
                    <a:pt x="36771" y="13189"/>
                  </a:cubicBezTo>
                  <a:cubicBezTo>
                    <a:pt x="24394" y="13189"/>
                    <a:pt x="5201" y="15517"/>
                    <a:pt x="5201" y="15517"/>
                  </a:cubicBezTo>
                  <a:lnTo>
                    <a:pt x="4843" y="3103"/>
                  </a:lnTo>
                  <a:cubicBezTo>
                    <a:pt x="24215" y="0"/>
                    <a:pt x="37130" y="0"/>
                    <a:pt x="37130" y="0"/>
                  </a:cubicBezTo>
                  <a:cubicBezTo>
                    <a:pt x="49147" y="0"/>
                    <a:pt x="56681" y="5948"/>
                    <a:pt x="59730" y="18620"/>
                  </a:cubicBezTo>
                  <a:cubicBezTo>
                    <a:pt x="65829" y="5172"/>
                    <a:pt x="75515" y="0"/>
                    <a:pt x="86995" y="0"/>
                  </a:cubicBezTo>
                  <a:cubicBezTo>
                    <a:pt x="108340" y="0"/>
                    <a:pt x="119820" y="15775"/>
                    <a:pt x="119820" y="54310"/>
                  </a:cubicBezTo>
                  <a:lnTo>
                    <a:pt x="119282" y="65431"/>
                  </a:lnTo>
                  <a:lnTo>
                    <a:pt x="62600" y="65431"/>
                  </a:lnTo>
                  <a:cubicBezTo>
                    <a:pt x="62780" y="92586"/>
                    <a:pt x="68520" y="107068"/>
                    <a:pt x="85919" y="107068"/>
                  </a:cubicBezTo>
                  <a:cubicBezTo>
                    <a:pt x="98116" y="107068"/>
                    <a:pt x="116233" y="105000"/>
                    <a:pt x="116233" y="10500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49"/>
            <p:cNvSpPr/>
            <p:nvPr/>
          </p:nvSpPr>
          <p:spPr>
            <a:xfrm>
              <a:off x="4152960" y="2978280"/>
              <a:ext cx="834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368"/>
                  </a:moveTo>
                  <a:lnTo>
                    <a:pt x="28448" y="2368"/>
                  </a:lnTo>
                  <a:lnTo>
                    <a:pt x="28448" y="19210"/>
                  </a:lnTo>
                  <a:cubicBezTo>
                    <a:pt x="70344" y="4473"/>
                    <a:pt x="119482" y="0"/>
                    <a:pt x="119482" y="0"/>
                  </a:cubicBezTo>
                  <a:lnTo>
                    <a:pt x="119482" y="14210"/>
                  </a:lnTo>
                  <a:cubicBezTo>
                    <a:pt x="73448" y="18684"/>
                    <a:pt x="28448" y="31578"/>
                    <a:pt x="28448" y="31578"/>
                  </a:cubicBezTo>
                  <a:lnTo>
                    <a:pt x="28448" y="119736"/>
                  </a:lnTo>
                  <a:lnTo>
                    <a:pt x="0" y="119736"/>
                  </a:lnTo>
                  <a:lnTo>
                    <a:pt x="0" y="236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49"/>
            <p:cNvSpPr/>
            <p:nvPr/>
          </p:nvSpPr>
          <p:spPr>
            <a:xfrm>
              <a:off x="4266000" y="2917440"/>
              <a:ext cx="20400" cy="225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176"/>
                  </a:moveTo>
                  <a:lnTo>
                    <a:pt x="117894" y="34176"/>
                  </a:lnTo>
                  <a:lnTo>
                    <a:pt x="117894" y="119808"/>
                  </a:lnTo>
                  <a:lnTo>
                    <a:pt x="0" y="119808"/>
                  </a:lnTo>
                  <a:lnTo>
                    <a:pt x="0" y="34176"/>
                  </a:lnTo>
                  <a:moveTo>
                    <a:pt x="0" y="0"/>
                  </a:moveTo>
                  <a:lnTo>
                    <a:pt x="117894" y="0"/>
                  </a:lnTo>
                  <a:lnTo>
                    <a:pt x="117894" y="12864"/>
                  </a:lnTo>
                  <a:lnTo>
                    <a:pt x="0" y="12864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144" name="Google Shape;1144;p49"/>
            <p:cNvSpPr/>
            <p:nvPr/>
          </p:nvSpPr>
          <p:spPr>
            <a:xfrm>
              <a:off x="4335840" y="2978280"/>
              <a:ext cx="1308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36"/>
                  </a:moveTo>
                  <a:lnTo>
                    <a:pt x="0" y="2368"/>
                  </a:lnTo>
                  <a:lnTo>
                    <a:pt x="18181" y="2368"/>
                  </a:lnTo>
                  <a:lnTo>
                    <a:pt x="18181" y="11052"/>
                  </a:lnTo>
                  <a:cubicBezTo>
                    <a:pt x="43966" y="0"/>
                    <a:pt x="68099" y="0"/>
                    <a:pt x="68099" y="0"/>
                  </a:cubicBezTo>
                  <a:cubicBezTo>
                    <a:pt x="110413" y="0"/>
                    <a:pt x="119669" y="14999"/>
                    <a:pt x="119669" y="57894"/>
                  </a:cubicBezTo>
                  <a:lnTo>
                    <a:pt x="119669" y="119736"/>
                  </a:lnTo>
                  <a:lnTo>
                    <a:pt x="101157" y="119736"/>
                  </a:lnTo>
                  <a:lnTo>
                    <a:pt x="101157" y="58684"/>
                  </a:lnTo>
                  <a:cubicBezTo>
                    <a:pt x="101157" y="24210"/>
                    <a:pt x="96198" y="12631"/>
                    <a:pt x="65454" y="12631"/>
                  </a:cubicBezTo>
                  <a:cubicBezTo>
                    <a:pt x="41652" y="12631"/>
                    <a:pt x="18181" y="22631"/>
                    <a:pt x="18181" y="22631"/>
                  </a:cubicBezTo>
                  <a:lnTo>
                    <a:pt x="18181" y="119736"/>
                  </a:lnTo>
                  <a:lnTo>
                    <a:pt x="0" y="11973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49"/>
            <p:cNvSpPr/>
            <p:nvPr/>
          </p:nvSpPr>
          <p:spPr>
            <a:xfrm>
              <a:off x="4504320" y="2978280"/>
              <a:ext cx="146400" cy="240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503" y="27166"/>
                  </a:moveTo>
                  <a:cubicBezTo>
                    <a:pt x="85503" y="13313"/>
                    <a:pt x="76363" y="8095"/>
                    <a:pt x="51302" y="8095"/>
                  </a:cubicBezTo>
                  <a:cubicBezTo>
                    <a:pt x="28304" y="8095"/>
                    <a:pt x="18280" y="13313"/>
                    <a:pt x="18280" y="27166"/>
                  </a:cubicBezTo>
                  <a:cubicBezTo>
                    <a:pt x="18280" y="41019"/>
                    <a:pt x="28304" y="46056"/>
                    <a:pt x="51302" y="46056"/>
                  </a:cubicBezTo>
                  <a:cubicBezTo>
                    <a:pt x="76363" y="46056"/>
                    <a:pt x="85503" y="41019"/>
                    <a:pt x="85503" y="27166"/>
                  </a:cubicBezTo>
                  <a:moveTo>
                    <a:pt x="33611" y="78980"/>
                  </a:moveTo>
                  <a:cubicBezTo>
                    <a:pt x="20638" y="84557"/>
                    <a:pt x="16511" y="87616"/>
                    <a:pt x="16511" y="94452"/>
                  </a:cubicBezTo>
                  <a:cubicBezTo>
                    <a:pt x="16511" y="106866"/>
                    <a:pt x="23882" y="111364"/>
                    <a:pt x="57199" y="111364"/>
                  </a:cubicBezTo>
                  <a:cubicBezTo>
                    <a:pt x="87272" y="111364"/>
                    <a:pt x="100245" y="106686"/>
                    <a:pt x="100245" y="94812"/>
                  </a:cubicBezTo>
                  <a:cubicBezTo>
                    <a:pt x="100245" y="81139"/>
                    <a:pt x="90515" y="79700"/>
                    <a:pt x="64570" y="79700"/>
                  </a:cubicBezTo>
                  <a:cubicBezTo>
                    <a:pt x="54250" y="79700"/>
                    <a:pt x="33611" y="78980"/>
                    <a:pt x="33611" y="78980"/>
                  </a:cubicBezTo>
                  <a:moveTo>
                    <a:pt x="0" y="94992"/>
                  </a:moveTo>
                  <a:cubicBezTo>
                    <a:pt x="0" y="85277"/>
                    <a:pt x="7665" y="81139"/>
                    <a:pt x="22113" y="74842"/>
                  </a:cubicBezTo>
                  <a:cubicBezTo>
                    <a:pt x="17395" y="73043"/>
                    <a:pt x="15331" y="68905"/>
                    <a:pt x="15331" y="64047"/>
                  </a:cubicBezTo>
                  <a:cubicBezTo>
                    <a:pt x="15331" y="61169"/>
                    <a:pt x="24176" y="51454"/>
                    <a:pt x="24176" y="51454"/>
                  </a:cubicBezTo>
                  <a:cubicBezTo>
                    <a:pt x="12383" y="48575"/>
                    <a:pt x="1769" y="42098"/>
                    <a:pt x="1769" y="27166"/>
                  </a:cubicBezTo>
                  <a:cubicBezTo>
                    <a:pt x="1769" y="7736"/>
                    <a:pt x="21228" y="0"/>
                    <a:pt x="51302" y="0"/>
                  </a:cubicBezTo>
                  <a:cubicBezTo>
                    <a:pt x="65454" y="0"/>
                    <a:pt x="79901" y="2158"/>
                    <a:pt x="79901" y="2158"/>
                  </a:cubicBezTo>
                  <a:lnTo>
                    <a:pt x="119705" y="1619"/>
                  </a:lnTo>
                  <a:lnTo>
                    <a:pt x="119705" y="10074"/>
                  </a:lnTo>
                  <a:lnTo>
                    <a:pt x="92285" y="9715"/>
                  </a:lnTo>
                  <a:cubicBezTo>
                    <a:pt x="98181" y="13133"/>
                    <a:pt x="102309" y="17811"/>
                    <a:pt x="102309" y="27166"/>
                  </a:cubicBezTo>
                  <a:cubicBezTo>
                    <a:pt x="102309" y="47676"/>
                    <a:pt x="84914" y="53973"/>
                    <a:pt x="50417" y="53973"/>
                  </a:cubicBezTo>
                  <a:cubicBezTo>
                    <a:pt x="48058" y="53973"/>
                    <a:pt x="39508" y="53793"/>
                    <a:pt x="36560" y="53433"/>
                  </a:cubicBezTo>
                  <a:cubicBezTo>
                    <a:pt x="30958" y="61169"/>
                    <a:pt x="30958" y="63328"/>
                    <a:pt x="30958" y="63328"/>
                  </a:cubicBezTo>
                  <a:cubicBezTo>
                    <a:pt x="30958" y="70164"/>
                    <a:pt x="33022" y="71064"/>
                    <a:pt x="65749" y="71244"/>
                  </a:cubicBezTo>
                  <a:cubicBezTo>
                    <a:pt x="102899" y="71244"/>
                    <a:pt x="117051" y="75022"/>
                    <a:pt x="117051" y="94452"/>
                  </a:cubicBezTo>
                  <a:cubicBezTo>
                    <a:pt x="117051" y="112443"/>
                    <a:pt x="96412" y="119820"/>
                    <a:pt x="56904" y="119820"/>
                  </a:cubicBezTo>
                  <a:cubicBezTo>
                    <a:pt x="12972" y="119820"/>
                    <a:pt x="0" y="113703"/>
                    <a:pt x="0" y="9499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49"/>
            <p:cNvSpPr/>
            <p:nvPr/>
          </p:nvSpPr>
          <p:spPr>
            <a:xfrm>
              <a:off x="5334120" y="260136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216071"/>
            </a:solidFill>
            <a:ln>
              <a:noFill/>
            </a:ln>
          </p:spPr>
        </p:sp>
        <p:sp>
          <p:nvSpPr>
            <p:cNvPr id="1147" name="Google Shape;1147;p49"/>
            <p:cNvSpPr/>
            <p:nvPr/>
          </p:nvSpPr>
          <p:spPr>
            <a:xfrm>
              <a:off x="5551920" y="2475360"/>
              <a:ext cx="219000" cy="252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829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2" y="5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1148" name="Google Shape;1148;p49"/>
            <p:cNvSpPr/>
            <p:nvPr/>
          </p:nvSpPr>
          <p:spPr>
            <a:xfrm>
              <a:off x="5334120" y="234972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6DAEB4"/>
            </a:solidFill>
            <a:ln>
              <a:noFill/>
            </a:ln>
          </p:spPr>
        </p:sp>
        <p:sp>
          <p:nvSpPr>
            <p:cNvPr id="1149" name="Google Shape;1149;p49"/>
            <p:cNvSpPr/>
            <p:nvPr/>
          </p:nvSpPr>
          <p:spPr>
            <a:xfrm>
              <a:off x="5334120" y="247536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2" y="119828"/>
                  </a:lnTo>
                  <a:lnTo>
                    <a:pt x="119802" y="0"/>
                  </a:lnTo>
                  <a:lnTo>
                    <a:pt x="0" y="59914"/>
                  </a:lnTo>
                </a:path>
              </a:pathLst>
            </a:custGeom>
            <a:solidFill>
              <a:srgbClr val="620C0F"/>
            </a:solidFill>
            <a:ln>
              <a:noFill/>
            </a:ln>
          </p:spPr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tillium Web"/>
              <a:buNone/>
              <a:defRPr sz="2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tillium Web"/>
              <a:buNone/>
              <a:defRPr sz="2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tillium Web"/>
              <a:buNone/>
              <a:defRPr sz="2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tillium Web"/>
              <a:buNone/>
              <a:defRPr sz="2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tillium Web"/>
              <a:buNone/>
              <a:defRPr sz="2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tillium Web"/>
              <a:buNone/>
              <a:defRPr sz="2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tillium Web"/>
              <a:buNone/>
              <a:defRPr sz="2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tillium Web"/>
              <a:buNone/>
              <a:defRPr sz="2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tillium Web"/>
              <a:buNone/>
              <a:defRPr sz="2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8520600" cy="37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Titillium Web"/>
              <a:buChar char="●"/>
              <a:defRPr sz="18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○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■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○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■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○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Titillium Web"/>
              <a:buChar char="■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r">
              <a:buNone/>
              <a:defRPr sz="10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r">
              <a:buNone/>
              <a:defRPr sz="10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r">
              <a:buNone/>
              <a:defRPr sz="10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r">
              <a:buNone/>
              <a:defRPr sz="10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r">
              <a:buNone/>
              <a:defRPr sz="10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r">
              <a:buNone/>
              <a:defRPr sz="10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r">
              <a:buNone/>
              <a:defRPr sz="10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r">
              <a:buNone/>
              <a:defRPr sz="10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p50"/>
          <p:cNvSpPr/>
          <p:nvPr/>
        </p:nvSpPr>
        <p:spPr>
          <a:xfrm>
            <a:off x="305235" y="4502617"/>
            <a:ext cx="189435" cy="21854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19832" y="60000"/>
                </a:moveTo>
                <a:lnTo>
                  <a:pt x="0" y="0"/>
                </a:lnTo>
                <a:lnTo>
                  <a:pt x="0" y="119854"/>
                </a:lnTo>
                <a:lnTo>
                  <a:pt x="119832" y="60000"/>
                </a:lnTo>
              </a:path>
            </a:pathLst>
          </a:custGeom>
          <a:solidFill>
            <a:srgbClr val="771511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55" name="Google Shape;1155;p50"/>
          <p:cNvSpPr/>
          <p:nvPr/>
        </p:nvSpPr>
        <p:spPr>
          <a:xfrm>
            <a:off x="2284712" y="1752255"/>
            <a:ext cx="188112" cy="17620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45400" y="0"/>
                </a:moveTo>
                <a:lnTo>
                  <a:pt x="0" y="119819"/>
                </a:lnTo>
                <a:lnTo>
                  <a:pt x="119831" y="101801"/>
                </a:lnTo>
                <a:lnTo>
                  <a:pt x="45400" y="0"/>
                </a:lnTo>
              </a:path>
            </a:pathLst>
          </a:custGeom>
          <a:solidFill>
            <a:srgbClr val="DD093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56" name="Google Shape;1156;p50"/>
          <p:cNvSpPr/>
          <p:nvPr/>
        </p:nvSpPr>
        <p:spPr>
          <a:xfrm>
            <a:off x="221081" y="3808212"/>
            <a:ext cx="302567" cy="3054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19895" y="34003"/>
                </a:moveTo>
                <a:lnTo>
                  <a:pt x="0" y="0"/>
                </a:lnTo>
                <a:lnTo>
                  <a:pt x="30131" y="119896"/>
                </a:lnTo>
                <a:lnTo>
                  <a:pt x="119895" y="34003"/>
                </a:lnTo>
              </a:path>
            </a:pathLst>
          </a:custGeom>
          <a:solidFill>
            <a:srgbClr val="216071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57" name="Google Shape;1157;p50"/>
          <p:cNvSpPr/>
          <p:nvPr/>
        </p:nvSpPr>
        <p:spPr>
          <a:xfrm>
            <a:off x="1851768" y="3228659"/>
            <a:ext cx="186789" cy="16407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11032"/>
                </a:moveTo>
                <a:lnTo>
                  <a:pt x="73087" y="119806"/>
                </a:lnTo>
                <a:lnTo>
                  <a:pt x="119830" y="0"/>
                </a:lnTo>
                <a:lnTo>
                  <a:pt x="0" y="11032"/>
                </a:lnTo>
              </a:path>
            </a:pathLst>
          </a:custGeom>
          <a:solidFill>
            <a:srgbClr val="216071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58" name="Google Shape;1158;p50"/>
          <p:cNvSpPr/>
          <p:nvPr/>
        </p:nvSpPr>
        <p:spPr>
          <a:xfrm>
            <a:off x="1045951" y="2671865"/>
            <a:ext cx="146652" cy="1400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78194" y="0"/>
                </a:moveTo>
                <a:lnTo>
                  <a:pt x="0" y="97542"/>
                </a:lnTo>
                <a:lnTo>
                  <a:pt x="119783" y="119773"/>
                </a:lnTo>
                <a:lnTo>
                  <a:pt x="78194" y="0"/>
                </a:lnTo>
              </a:path>
            </a:pathLst>
          </a:custGeom>
          <a:solidFill>
            <a:srgbClr val="216071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59" name="Google Shape;1159;p50"/>
          <p:cNvSpPr/>
          <p:nvPr/>
        </p:nvSpPr>
        <p:spPr>
          <a:xfrm>
            <a:off x="1045951" y="4169705"/>
            <a:ext cx="109603" cy="12658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19710" y="59748"/>
                </a:moveTo>
                <a:lnTo>
                  <a:pt x="0" y="0"/>
                </a:lnTo>
                <a:lnTo>
                  <a:pt x="0" y="119748"/>
                </a:lnTo>
                <a:lnTo>
                  <a:pt x="119710" y="59748"/>
                </a:lnTo>
              </a:path>
            </a:pathLst>
          </a:custGeom>
          <a:solidFill>
            <a:srgbClr val="216071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60" name="Google Shape;1160;p50"/>
          <p:cNvSpPr/>
          <p:nvPr/>
        </p:nvSpPr>
        <p:spPr>
          <a:xfrm>
            <a:off x="538644" y="3616351"/>
            <a:ext cx="211709" cy="21082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19850" y="88531"/>
                </a:moveTo>
                <a:lnTo>
                  <a:pt x="32850" y="0"/>
                </a:lnTo>
                <a:lnTo>
                  <a:pt x="0" y="119849"/>
                </a:lnTo>
                <a:lnTo>
                  <a:pt x="119850" y="88531"/>
                </a:lnTo>
              </a:path>
            </a:pathLst>
          </a:custGeom>
          <a:solidFill>
            <a:srgbClr val="771511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61" name="Google Shape;1161;p50"/>
          <p:cNvSpPr/>
          <p:nvPr/>
        </p:nvSpPr>
        <p:spPr>
          <a:xfrm>
            <a:off x="1146778" y="1837468"/>
            <a:ext cx="213914" cy="200241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73366" y="0"/>
                </a:moveTo>
                <a:lnTo>
                  <a:pt x="0" y="103038"/>
                </a:lnTo>
                <a:lnTo>
                  <a:pt x="119851" y="119841"/>
                </a:lnTo>
                <a:lnTo>
                  <a:pt x="73366" y="0"/>
                </a:lnTo>
              </a:path>
            </a:pathLst>
          </a:custGeom>
          <a:solidFill>
            <a:srgbClr val="216071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62" name="Google Shape;1162;p50"/>
          <p:cNvSpPr/>
          <p:nvPr/>
        </p:nvSpPr>
        <p:spPr>
          <a:xfrm>
            <a:off x="723625" y="4199873"/>
            <a:ext cx="304552" cy="303229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19895" y="88586"/>
                </a:moveTo>
                <a:lnTo>
                  <a:pt x="32945" y="0"/>
                </a:lnTo>
                <a:lnTo>
                  <a:pt x="0" y="119895"/>
                </a:lnTo>
                <a:lnTo>
                  <a:pt x="119895" y="88586"/>
                </a:lnTo>
              </a:path>
            </a:pathLst>
          </a:custGeom>
          <a:solidFill>
            <a:srgbClr val="771511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63" name="Google Shape;1163;p50"/>
          <p:cNvSpPr/>
          <p:nvPr/>
        </p:nvSpPr>
        <p:spPr>
          <a:xfrm>
            <a:off x="1833773" y="3285821"/>
            <a:ext cx="247214" cy="272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09207" y="0"/>
                </a:moveTo>
                <a:lnTo>
                  <a:pt x="0" y="68271"/>
                </a:lnTo>
                <a:lnTo>
                  <a:pt x="119871" y="119883"/>
                </a:lnTo>
                <a:lnTo>
                  <a:pt x="109207" y="0"/>
                </a:lnTo>
              </a:path>
            </a:pathLst>
          </a:custGeom>
          <a:solidFill>
            <a:srgbClr val="771511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64" name="Google Shape;1164;p50"/>
          <p:cNvSpPr/>
          <p:nvPr/>
        </p:nvSpPr>
        <p:spPr>
          <a:xfrm>
            <a:off x="485452" y="4553427"/>
            <a:ext cx="239055" cy="2721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19867" y="0"/>
                </a:moveTo>
                <a:lnTo>
                  <a:pt x="0" y="57315"/>
                </a:lnTo>
                <a:lnTo>
                  <a:pt x="116544" y="119883"/>
                </a:lnTo>
                <a:lnTo>
                  <a:pt x="119867" y="0"/>
                </a:lnTo>
              </a:path>
            </a:pathLst>
          </a:custGeom>
          <a:solidFill>
            <a:srgbClr val="771511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65" name="Google Shape;1165;p50"/>
          <p:cNvSpPr/>
          <p:nvPr/>
        </p:nvSpPr>
        <p:spPr>
          <a:xfrm>
            <a:off x="410031" y="2455393"/>
            <a:ext cx="235085" cy="21700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15073"/>
                </a:moveTo>
                <a:lnTo>
                  <a:pt x="71891" y="119853"/>
                </a:lnTo>
                <a:lnTo>
                  <a:pt x="119864" y="0"/>
                </a:lnTo>
                <a:lnTo>
                  <a:pt x="0" y="15073"/>
                </a:lnTo>
              </a:path>
            </a:pathLst>
          </a:custGeom>
          <a:solidFill>
            <a:srgbClr val="771511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66" name="Google Shape;1166;p50"/>
          <p:cNvSpPr/>
          <p:nvPr/>
        </p:nvSpPr>
        <p:spPr>
          <a:xfrm>
            <a:off x="436759" y="4824944"/>
            <a:ext cx="181276" cy="168926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73401" y="0"/>
                </a:moveTo>
                <a:lnTo>
                  <a:pt x="0" y="103072"/>
                </a:lnTo>
                <a:lnTo>
                  <a:pt x="119824" y="119811"/>
                </a:lnTo>
                <a:lnTo>
                  <a:pt x="73401" y="0"/>
                </a:lnTo>
              </a:path>
            </a:pathLst>
          </a:custGeom>
          <a:solidFill>
            <a:srgbClr val="DD093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67" name="Google Shape;1167;p50"/>
          <p:cNvSpPr/>
          <p:nvPr/>
        </p:nvSpPr>
        <p:spPr>
          <a:xfrm>
            <a:off x="2180710" y="2221190"/>
            <a:ext cx="122174" cy="12195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19740" y="88242"/>
                </a:moveTo>
                <a:lnTo>
                  <a:pt x="32987" y="0"/>
                </a:lnTo>
                <a:lnTo>
                  <a:pt x="0" y="119739"/>
                </a:lnTo>
                <a:lnTo>
                  <a:pt x="119740" y="88242"/>
                </a:lnTo>
              </a:path>
            </a:pathLst>
          </a:custGeom>
          <a:solidFill>
            <a:srgbClr val="771511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68" name="Google Shape;1168;p50"/>
          <p:cNvSpPr/>
          <p:nvPr/>
        </p:nvSpPr>
        <p:spPr>
          <a:xfrm>
            <a:off x="331434" y="4339072"/>
            <a:ext cx="259784" cy="26904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19877" y="37758"/>
                </a:moveTo>
                <a:lnTo>
                  <a:pt x="0" y="0"/>
                </a:lnTo>
                <a:lnTo>
                  <a:pt x="25784" y="119882"/>
                </a:lnTo>
                <a:lnTo>
                  <a:pt x="119877" y="37758"/>
                </a:lnTo>
              </a:path>
            </a:pathLst>
          </a:custGeom>
          <a:solidFill>
            <a:srgbClr val="6DAEB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69" name="Google Shape;1169;p50"/>
          <p:cNvSpPr/>
          <p:nvPr/>
        </p:nvSpPr>
        <p:spPr>
          <a:xfrm>
            <a:off x="296502" y="3228659"/>
            <a:ext cx="190097" cy="16804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3676" y="0"/>
                </a:moveTo>
                <a:lnTo>
                  <a:pt x="0" y="114897"/>
                </a:lnTo>
                <a:lnTo>
                  <a:pt x="119832" y="119811"/>
                </a:lnTo>
                <a:lnTo>
                  <a:pt x="63676" y="0"/>
                </a:lnTo>
              </a:path>
            </a:pathLst>
          </a:custGeom>
          <a:solidFill>
            <a:srgbClr val="6DAEB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70" name="Google Shape;1170;p50"/>
          <p:cNvSpPr/>
          <p:nvPr/>
        </p:nvSpPr>
        <p:spPr>
          <a:xfrm>
            <a:off x="822334" y="4553427"/>
            <a:ext cx="223838" cy="23442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19858" y="78419"/>
                </a:moveTo>
                <a:lnTo>
                  <a:pt x="22269" y="0"/>
                </a:lnTo>
                <a:lnTo>
                  <a:pt x="0" y="119864"/>
                </a:lnTo>
                <a:lnTo>
                  <a:pt x="119858" y="78419"/>
                </a:lnTo>
              </a:path>
            </a:pathLst>
          </a:custGeom>
          <a:solidFill>
            <a:srgbClr val="6DAEB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71" name="Google Shape;1171;p50"/>
          <p:cNvSpPr/>
          <p:nvPr/>
        </p:nvSpPr>
        <p:spPr>
          <a:xfrm>
            <a:off x="1873468" y="817561"/>
            <a:ext cx="202447" cy="19693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82196" y="0"/>
                </a:moveTo>
                <a:lnTo>
                  <a:pt x="0" y="93548"/>
                </a:lnTo>
                <a:lnTo>
                  <a:pt x="119843" y="119838"/>
                </a:lnTo>
                <a:lnTo>
                  <a:pt x="82196" y="0"/>
                </a:lnTo>
              </a:path>
            </a:pathLst>
          </a:custGeom>
          <a:solidFill>
            <a:srgbClr val="6DAEB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72" name="Google Shape;1172;p50"/>
          <p:cNvSpPr/>
          <p:nvPr/>
        </p:nvSpPr>
        <p:spPr>
          <a:xfrm>
            <a:off x="1228285" y="3265708"/>
            <a:ext cx="263754" cy="261549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34182" y="0"/>
                </a:moveTo>
                <a:lnTo>
                  <a:pt x="0" y="119878"/>
                </a:lnTo>
                <a:lnTo>
                  <a:pt x="119879" y="89878"/>
                </a:lnTo>
                <a:lnTo>
                  <a:pt x="34182" y="0"/>
                </a:lnTo>
              </a:path>
            </a:pathLst>
          </a:custGeom>
          <a:solidFill>
            <a:srgbClr val="6DAEB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73" name="Google Shape;1173;p50"/>
          <p:cNvSpPr/>
          <p:nvPr/>
        </p:nvSpPr>
        <p:spPr>
          <a:xfrm>
            <a:off x="934275" y="3654988"/>
            <a:ext cx="208621" cy="23640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4568" y="119865"/>
                </a:moveTo>
                <a:lnTo>
                  <a:pt x="119847" y="56438"/>
                </a:lnTo>
                <a:lnTo>
                  <a:pt x="0" y="0"/>
                </a:lnTo>
                <a:lnTo>
                  <a:pt x="4568" y="119865"/>
                </a:lnTo>
              </a:path>
            </a:pathLst>
          </a:custGeom>
          <a:solidFill>
            <a:srgbClr val="6DAEB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74" name="Google Shape;1174;p50"/>
          <p:cNvSpPr/>
          <p:nvPr/>
        </p:nvSpPr>
        <p:spPr>
          <a:xfrm>
            <a:off x="644234" y="3817474"/>
            <a:ext cx="140037" cy="14665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22230" y="0"/>
                </a:moveTo>
                <a:lnTo>
                  <a:pt x="0" y="119783"/>
                </a:lnTo>
                <a:lnTo>
                  <a:pt x="119773" y="78411"/>
                </a:lnTo>
                <a:lnTo>
                  <a:pt x="22230" y="0"/>
                </a:lnTo>
              </a:path>
            </a:pathLst>
          </a:custGeom>
          <a:solidFill>
            <a:srgbClr val="6DAEB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75" name="Google Shape;1175;p50"/>
          <p:cNvSpPr/>
          <p:nvPr/>
        </p:nvSpPr>
        <p:spPr>
          <a:xfrm>
            <a:off x="2490070" y="3093430"/>
            <a:ext cx="129451" cy="114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115000"/>
                </a:moveTo>
                <a:lnTo>
                  <a:pt x="119754" y="119722"/>
                </a:lnTo>
                <a:lnTo>
                  <a:pt x="63558" y="0"/>
                </a:lnTo>
                <a:lnTo>
                  <a:pt x="0" y="115000"/>
                </a:lnTo>
              </a:path>
            </a:pathLst>
          </a:custGeom>
          <a:solidFill>
            <a:srgbClr val="6DAEB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76" name="Google Shape;1176;p50"/>
          <p:cNvSpPr/>
          <p:nvPr/>
        </p:nvSpPr>
        <p:spPr>
          <a:xfrm>
            <a:off x="161538" y="4885016"/>
            <a:ext cx="162531" cy="154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19804" y="0"/>
                </a:moveTo>
                <a:lnTo>
                  <a:pt x="0" y="21948"/>
                </a:lnTo>
                <a:lnTo>
                  <a:pt x="77980" y="119794"/>
                </a:lnTo>
                <a:lnTo>
                  <a:pt x="119804" y="0"/>
                </a:lnTo>
              </a:path>
            </a:pathLst>
          </a:custGeom>
          <a:solidFill>
            <a:srgbClr val="6DAEB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77" name="Google Shape;1177;p50"/>
          <p:cNvSpPr/>
          <p:nvPr/>
        </p:nvSpPr>
        <p:spPr>
          <a:xfrm>
            <a:off x="857530" y="3826472"/>
            <a:ext cx="314696" cy="275001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19899" y="2194"/>
                </a:moveTo>
                <a:lnTo>
                  <a:pt x="0" y="0"/>
                </a:lnTo>
                <a:lnTo>
                  <a:pt x="58233" y="119884"/>
                </a:lnTo>
                <a:lnTo>
                  <a:pt x="119899" y="2194"/>
                </a:lnTo>
              </a:path>
            </a:pathLst>
          </a:custGeom>
          <a:solidFill>
            <a:srgbClr val="DD093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78" name="Google Shape;1178;p50"/>
          <p:cNvSpPr/>
          <p:nvPr/>
        </p:nvSpPr>
        <p:spPr>
          <a:xfrm>
            <a:off x="920249" y="3093430"/>
            <a:ext cx="251845" cy="27147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6008" y="119883"/>
                </a:lnTo>
                <a:lnTo>
                  <a:pt x="119873" y="47017"/>
                </a:lnTo>
                <a:lnTo>
                  <a:pt x="0" y="0"/>
                </a:lnTo>
              </a:path>
            </a:pathLst>
          </a:custGeom>
          <a:solidFill>
            <a:srgbClr val="DD093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79" name="Google Shape;1179;p50"/>
          <p:cNvSpPr/>
          <p:nvPr/>
        </p:nvSpPr>
        <p:spPr>
          <a:xfrm>
            <a:off x="485452" y="3954821"/>
            <a:ext cx="264857" cy="260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35844" y="0"/>
                </a:moveTo>
                <a:lnTo>
                  <a:pt x="0" y="119877"/>
                </a:lnTo>
                <a:lnTo>
                  <a:pt x="119880" y="91556"/>
                </a:lnTo>
                <a:lnTo>
                  <a:pt x="35844" y="0"/>
                </a:lnTo>
              </a:path>
            </a:pathLst>
          </a:custGeom>
          <a:solidFill>
            <a:srgbClr val="DD093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80" name="Google Shape;1180;p50"/>
          <p:cNvSpPr/>
          <p:nvPr/>
        </p:nvSpPr>
        <p:spPr>
          <a:xfrm>
            <a:off x="1243370" y="3821444"/>
            <a:ext cx="140698" cy="14643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24135" y="0"/>
                </a:moveTo>
                <a:lnTo>
                  <a:pt x="0" y="119783"/>
                </a:lnTo>
                <a:lnTo>
                  <a:pt x="119774" y="79855"/>
                </a:lnTo>
                <a:lnTo>
                  <a:pt x="24135" y="0"/>
                </a:lnTo>
              </a:path>
            </a:pathLst>
          </a:custGeom>
          <a:solidFill>
            <a:srgbClr val="DD093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81" name="Google Shape;1181;p50"/>
          <p:cNvSpPr/>
          <p:nvPr/>
        </p:nvSpPr>
        <p:spPr>
          <a:xfrm>
            <a:off x="1595865" y="2129361"/>
            <a:ext cx="106957" cy="10497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35940" y="0"/>
                </a:moveTo>
                <a:lnTo>
                  <a:pt x="0" y="119697"/>
                </a:lnTo>
                <a:lnTo>
                  <a:pt x="119702" y="91586"/>
                </a:lnTo>
                <a:lnTo>
                  <a:pt x="35940" y="0"/>
                </a:lnTo>
              </a:path>
            </a:pathLst>
          </a:custGeom>
          <a:solidFill>
            <a:srgbClr val="DD093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82" name="Google Shape;1182;p50"/>
          <p:cNvSpPr txBox="1">
            <a:spLocks noGrp="1"/>
          </p:cNvSpPr>
          <p:nvPr>
            <p:ph type="title"/>
          </p:nvPr>
        </p:nvSpPr>
        <p:spPr>
          <a:xfrm>
            <a:off x="2796075" y="638325"/>
            <a:ext cx="5676300" cy="198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Introduktion til Afsætning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1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1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1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1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1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1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"/>
                                        <p:tgtEl>
                                          <p:spTgt spid="1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"/>
                                        <p:tgtEl>
                                          <p:spTgt spid="1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"/>
                                        <p:tgtEl>
                                          <p:spTgt spid="1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1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"/>
                                        <p:tgtEl>
                                          <p:spTgt spid="1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"/>
                                        <p:tgtEl>
                                          <p:spTgt spid="1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1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"/>
                                        <p:tgtEl>
                                          <p:spTgt spid="1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"/>
                                        <p:tgtEl>
                                          <p:spTgt spid="1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1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"/>
                                        <p:tgtEl>
                                          <p:spTgt spid="1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6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"/>
                                        <p:tgtEl>
                                          <p:spTgt spid="1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"/>
                                        <p:tgtEl>
                                          <p:spTgt spid="1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"/>
                                        <p:tgtEl>
                                          <p:spTgt spid="1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8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9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"/>
                                        <p:tgtEl>
                                          <p:spTgt spid="1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"/>
                                        <p:tgtEl>
                                          <p:spTgt spid="1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100"/>
                            </p:stCondLst>
                            <p:childTnLst>
                              <p:par>
                                <p:cTn id="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"/>
                                        <p:tgtEl>
                                          <p:spTgt spid="1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"/>
                                        <p:tgtEl>
                                          <p:spTgt spid="1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3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1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"/>
                                        <p:tgtEl>
                                          <p:spTgt spid="1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Google Shape;1187;p5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Afsætnings byggesten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88" name="Google Shape;1188;p5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189" name="Google Shape;1189;p51" title="Click to close image, click and drag to move. Use arrow keys for next and previous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30573" y="1120975"/>
            <a:ext cx="5482850" cy="341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5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Virksomhedstyper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95" name="Google Shape;1195;p5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Titillium Web"/>
              <a:buChar char="●"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Produktionsvirksomhed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Titillium Web"/>
              <a:buChar char="○"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Udvikler produkter som kunderne finder interessante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Titillium Web"/>
              <a:buChar char="○"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Indkøber råvarer og andre materialer som forarbejdes til færdigvarer der herefter sælges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Titillium Web"/>
              <a:buChar char="●"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Handelsvirksomhed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Titillium Web"/>
              <a:buChar char="○"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Indkøber varer som videresælges i uændret form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Titillium Web"/>
              <a:buChar char="●"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Servicevirksomhed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Titillium Web"/>
              <a:buChar char="○"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Fremstiller og sælger serviceydelser og udfører dermed en række arbejdsopgaver for kunderne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p5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Virksomhedskarakteristik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01" name="Google Shape;1201;p5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7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Titillium Web"/>
              <a:buChar char="●"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Elementer i en virksomhedskarakteristik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Titillium Web"/>
              <a:buChar char="○"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Beliggenhed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Titillium Web"/>
              <a:buChar char="○"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Ejerforhold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Titillium Web"/>
              <a:buChar char="○"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Produkt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Titillium Web"/>
              <a:buChar char="○"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Virksomhedstype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Titillium Web"/>
              <a:buChar char="○"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Antal ansatte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Titillium Web"/>
              <a:buChar char="○"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Omsætning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Titillium Web"/>
              <a:buChar char="○"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Resultat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Google Shape;1206;p5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Titillium Web"/>
              <a:buChar char="●"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Ide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Titillium Web"/>
              <a:buChar char="○"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En kortfattet beskrivelse af hvad der er virksomhedens eksistensberettigelse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Titillium Web"/>
              <a:buChar char="●"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Vision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Titillium Web"/>
              <a:buChar char="○"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Er virksomhedens ledestjerne og udtrykker hvad virksomhedens vil opnå på lang sigt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Titillium Web"/>
              <a:buChar char="●"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Mål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Titillium Web"/>
              <a:buChar char="○"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Et præcist og målbart udtryk for hvad virksomheden ønsker at opnå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Titillium Web"/>
              <a:buChar char="●"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Forretningsmodel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Titillium Web"/>
              <a:buChar char="○"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En overordnet beskrivelse af hvordan idégrundlaget kan omsættes til virksomhedsdrift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07" name="Google Shape;1207;p5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29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Ide, vision og mål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p5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29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Den interne situation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13" name="Google Shape;1213;p5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Titillium Web"/>
              <a:buChar char="●"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Interne forhold omhandler virksomhedens egne værdier og ressourcer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Titillium Web"/>
              <a:buChar char="●"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En virksomhedsanalyse skaber overblik over en virksomheds styrker og svagheder. Den bygger på: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tillium Web"/>
              <a:buChar char="○"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En værdikæde og/eller 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tillium Web"/>
              <a:buChar char="○"/>
            </a:pPr>
            <a:r>
              <a:rPr lang="da">
                <a:latin typeface="Titillium Web"/>
                <a:ea typeface="Titillium Web"/>
                <a:cs typeface="Titillium Web"/>
                <a:sym typeface="Titillium Web"/>
              </a:rPr>
              <a:t>SWOT-opstilling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p5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Værdikæde</a:t>
            </a:r>
            <a:endParaRPr/>
          </a:p>
        </p:txBody>
      </p:sp>
      <p:pic>
        <p:nvPicPr>
          <p:cNvPr id="1219" name="Google Shape;1219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8650" y="1186589"/>
            <a:ext cx="6806700" cy="277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p5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SWOT-opstilling</a:t>
            </a:r>
            <a:endParaRPr/>
          </a:p>
        </p:txBody>
      </p:sp>
      <p:pic>
        <p:nvPicPr>
          <p:cNvPr id="1225" name="Google Shape;1225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1225" y="1102201"/>
            <a:ext cx="6341550" cy="308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p5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Den eksterne situation</a:t>
            </a:r>
            <a:endParaRPr/>
          </a:p>
        </p:txBody>
      </p:sp>
      <p:sp>
        <p:nvSpPr>
          <p:cNvPr id="1231" name="Google Shape;1231;p5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da"/>
              <a:t>Virksomhedens eksterne forhold opdeles i nærmiljø og fjernmiljø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da"/>
              <a:t>Nærmiljø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da"/>
              <a:t>Kunder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da"/>
              <a:t>Konkurrenter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da"/>
              <a:t>Leverandører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da"/>
              <a:t>Fjernmiljø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da"/>
              <a:t>Samfundsøkonomiske forhold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da"/>
              <a:t>Teknologiske forhold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da"/>
              <a:t>Kulturelle forhold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da"/>
              <a:t>Disse forhold kan analyseres med omverdensmodellen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6" name="Google Shape;1236;p59" title="Klik for at lukke billede, klik og træk for at flytte. Brug piletaster for at skifte til forrige og næste billede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03300" y="1219025"/>
            <a:ext cx="5937401" cy="3385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37" name="Google Shape;1237;p5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Den forenklede omverdensmodel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p60"/>
          <p:cNvSpPr txBox="1">
            <a:spLocks noGrp="1"/>
          </p:cNvSpPr>
          <p:nvPr>
            <p:ph type="body" idx="1"/>
          </p:nvPr>
        </p:nvSpPr>
        <p:spPr>
          <a:xfrm>
            <a:off x="311700" y="6195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da"/>
              <a:t>Købs- og forbrugsvaner</a:t>
            </a:r>
            <a:endParaRPr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da" sz="1300"/>
              <a:t>Hvilke produkter køber forbrugerne?</a:t>
            </a:r>
            <a:endParaRPr sz="130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da" sz="1300"/>
              <a:t>Hvor køber forbrugeren ind?</a:t>
            </a:r>
            <a:endParaRPr sz="130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da" sz="1300"/>
              <a:t>Hvordan køber forbrugeren?</a:t>
            </a:r>
            <a:endParaRPr sz="130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da" sz="1300"/>
              <a:t>Hvornår køber forbrugeren?</a:t>
            </a:r>
            <a:endParaRPr sz="130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da" sz="1300"/>
              <a:t>Hvor ofte køber forbrugeren?</a:t>
            </a:r>
            <a:endParaRPr sz="130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da" sz="1300"/>
              <a:t>Hvilke valgkriterier lægger forbrugeren vægt på?</a:t>
            </a:r>
            <a:endParaRPr sz="130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da" sz="1300"/>
              <a:t>Hvem påvirker forbrugeren?</a:t>
            </a:r>
            <a:endParaRPr sz="13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da"/>
              <a:t>Pain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da"/>
              <a:t>Problem eller en mangel hos forbrugeren fx. sult eller en græsslåmaskine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da"/>
              <a:t>Value proposition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da"/>
              <a:t>Den værdi som virksomhedens produkt indeholder for forbrugeren</a:t>
            </a:r>
            <a:endParaRPr/>
          </a:p>
          <a:p>
            <a:pPr marL="9144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243" name="Google Shape;1243;p60"/>
          <p:cNvSpPr txBox="1">
            <a:spLocks noGrp="1"/>
          </p:cNvSpPr>
          <p:nvPr>
            <p:ph type="title"/>
          </p:nvPr>
        </p:nvSpPr>
        <p:spPr>
          <a:xfrm>
            <a:off x="311700" y="1265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dirty="0"/>
              <a:t>Købsadfærd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Google Shape;1248;p6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da"/>
              <a:t> </a:t>
            </a:r>
            <a:endParaRPr/>
          </a:p>
        </p:txBody>
      </p:sp>
      <p:pic>
        <p:nvPicPr>
          <p:cNvPr id="1249" name="Google Shape;1249;p61" title="Klik for at lukke billede, klik og træk for at flytte. Brug piletaster for at skifte til forrige og næste billede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54375" y="1055562"/>
            <a:ext cx="3035250" cy="3610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50" name="Google Shape;1250;p6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Købsbeslutningsprocessen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5" name="Google Shape;1255;p62" title="Klik for at lukke billede, klik og træk for at flytte. Brug piletaster for at skifte til forrige og næste billede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42500" y="1459538"/>
            <a:ext cx="4105850" cy="237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256" name="Google Shape;1256;p6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Målgruppe</a:t>
            </a:r>
            <a:endParaRPr/>
          </a:p>
        </p:txBody>
      </p:sp>
      <p:sp>
        <p:nvSpPr>
          <p:cNvPr id="1257" name="Google Shape;1257;p62"/>
          <p:cNvSpPr txBox="1">
            <a:spLocks noGrp="1"/>
          </p:cNvSpPr>
          <p:nvPr>
            <p:ph type="body" idx="1"/>
          </p:nvPr>
        </p:nvSpPr>
        <p:spPr>
          <a:xfrm>
            <a:off x="391350" y="1152475"/>
            <a:ext cx="3665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da"/>
              <a:t>Når virksomheden skal fastlægge sin målgruppe arbejder den med segmentering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da"/>
              <a:t>Alle forbrugere opdeles i mindre grupper/segmenter ud fra fx. alder, køn, indkomst, bopæl eller livsstil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2" name="Google Shape;1262;p63" descr="Skærmbillede 2017-06-23 kl. 09.26.12.png"/>
          <p:cNvPicPr preferRelativeResize="0"/>
          <p:nvPr/>
        </p:nvPicPr>
        <p:blipFill rotWithShape="1">
          <a:blip r:embed="rId4">
            <a:alphaModFix/>
          </a:blip>
          <a:srcRect t="7570"/>
          <a:stretch/>
        </p:blipFill>
        <p:spPr>
          <a:xfrm>
            <a:off x="1376150" y="1637825"/>
            <a:ext cx="6069175" cy="256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3" name="Google Shape;1263;p63"/>
          <p:cNvSpPr txBox="1">
            <a:spLocks noGrp="1"/>
          </p:cNvSpPr>
          <p:nvPr>
            <p:ph type="title"/>
          </p:nvPr>
        </p:nvSpPr>
        <p:spPr>
          <a:xfrm>
            <a:off x="311700" y="2857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Strategi</a:t>
            </a:r>
            <a:endParaRPr/>
          </a:p>
        </p:txBody>
      </p:sp>
      <p:sp>
        <p:nvSpPr>
          <p:cNvPr id="1264" name="Google Shape;1264;p63"/>
          <p:cNvSpPr txBox="1">
            <a:spLocks noGrp="1"/>
          </p:cNvSpPr>
          <p:nvPr>
            <p:ph type="body" idx="1"/>
          </p:nvPr>
        </p:nvSpPr>
        <p:spPr>
          <a:xfrm>
            <a:off x="475938" y="863550"/>
            <a:ext cx="7869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da"/>
              <a:t>Virksomhedens overordnet strategi kaldes </a:t>
            </a:r>
            <a:r>
              <a:rPr lang="da" b="1"/>
              <a:t>konkurrencestrategi</a:t>
            </a:r>
            <a:r>
              <a:rPr lang="da"/>
              <a:t> eller generisk strategi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p64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288700" cy="35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da"/>
              <a:t>Når virksomhedens strategi og målgruppe er fastlagt skal virksomhedens </a:t>
            </a:r>
            <a:r>
              <a:rPr lang="da" b="1"/>
              <a:t>marketingmix</a:t>
            </a:r>
            <a:r>
              <a:rPr lang="da"/>
              <a:t> fastlægges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da"/>
              <a:t>Marketingmix indeholder: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da"/>
              <a:t>Product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da"/>
              <a:t>Price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da"/>
              <a:t>Place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da"/>
              <a:t>Promotion</a:t>
            </a:r>
            <a:endParaRPr/>
          </a:p>
        </p:txBody>
      </p:sp>
      <p:sp>
        <p:nvSpPr>
          <p:cNvPr id="1270" name="Google Shape;1270;p6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Marketingmix</a:t>
            </a:r>
            <a:endParaRPr/>
          </a:p>
        </p:txBody>
      </p:sp>
      <p:pic>
        <p:nvPicPr>
          <p:cNvPr id="1271" name="Google Shape;1271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68550" y="2352200"/>
            <a:ext cx="5455425" cy="138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ystime Blue 2017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299</Words>
  <Application>Microsoft Office PowerPoint</Application>
  <PresentationFormat>Skærmshow (16:9)</PresentationFormat>
  <Paragraphs>75</Paragraphs>
  <Slides>15</Slides>
  <Notes>15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15</vt:i4>
      </vt:variant>
    </vt:vector>
  </HeadingPairs>
  <TitlesOfParts>
    <vt:vector size="20" baseType="lpstr">
      <vt:lpstr>Calibri</vt:lpstr>
      <vt:lpstr>Titillium Web</vt:lpstr>
      <vt:lpstr>Arial</vt:lpstr>
      <vt:lpstr>Simple Light</vt:lpstr>
      <vt:lpstr>Systime Blue 2017</vt:lpstr>
      <vt:lpstr>Introduktion til Afsætning</vt:lpstr>
      <vt:lpstr>Afsætnings byggesten</vt:lpstr>
      <vt:lpstr>Virksomhedstyper</vt:lpstr>
      <vt:lpstr>Virksomhedskarakteristik</vt:lpstr>
      <vt:lpstr>Ide, vision og mål</vt:lpstr>
      <vt:lpstr>Den interne situation</vt:lpstr>
      <vt:lpstr>Værdikæde</vt:lpstr>
      <vt:lpstr>SWOT-opstilling</vt:lpstr>
      <vt:lpstr>Den eksterne situation</vt:lpstr>
      <vt:lpstr>Den forenklede omverdensmodel</vt:lpstr>
      <vt:lpstr>Købsadfærd</vt:lpstr>
      <vt:lpstr>Købsbeslutningsprocessen</vt:lpstr>
      <vt:lpstr>Målgruppe</vt:lpstr>
      <vt:lpstr>Strategi</vt:lpstr>
      <vt:lpstr>Marketingmix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Martin Glinka Andersen (MGAN - Lektor - RIAH - ZBC)</dc:creator>
  <cp:lastModifiedBy>Martin Glinka Andersen (MGAN - Lektor - RIAH - ZBC)</cp:lastModifiedBy>
  <cp:revision>1</cp:revision>
  <dcterms:modified xsi:type="dcterms:W3CDTF">2025-01-12T15:44:37Z</dcterms:modified>
</cp:coreProperties>
</file>