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77" d="100"/>
          <a:sy n="77" d="100"/>
        </p:scale>
        <p:origin x="43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1D6BB1-6C58-1826-DA72-30A92DEEE8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5186B629-8592-D257-30F5-2FCD3FDA34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875CD9B-8044-61D1-4E55-B1D2FBA62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182D8-6159-42BD-B610-ED386D4DB15D}" type="datetimeFigureOut">
              <a:rPr lang="da-DK" smtClean="0"/>
              <a:t>19-03-2025</a:t>
            </a:fld>
            <a:endParaRPr lang="da-DK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DD3C671-C063-556E-57E2-A08E161E1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C1FB198-3E2D-25B5-FA87-A2A8097D0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DB6EF-4993-4572-B87E-5CEE85B215BA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7469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E24343-3314-7E55-44D3-AE5128EA2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D4AD1D6-E809-FDB7-7096-069EA0A087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2C17009-BD54-8FD2-4351-E2BD9A8F0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182D8-6159-42BD-B610-ED386D4DB15D}" type="datetimeFigureOut">
              <a:rPr lang="da-DK" smtClean="0"/>
              <a:t>19-03-2025</a:t>
            </a:fld>
            <a:endParaRPr lang="da-DK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469F1C1-CEEE-847A-1875-CC6EE8A4C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45FEA29-AE3B-39C2-08E0-1722038BE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DB6EF-4993-4572-B87E-5CEE85B215BA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32815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4772CE-0C02-2680-8009-2FDD902B7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B625B85-D3AB-D79E-46AF-0F7B787255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4C6F421-F09B-860E-4691-AC7149E7F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182D8-6159-42BD-B610-ED386D4DB15D}" type="datetimeFigureOut">
              <a:rPr lang="da-DK" smtClean="0"/>
              <a:t>19-03-2025</a:t>
            </a:fld>
            <a:endParaRPr lang="da-DK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AB3C34F-AD1C-88B1-8026-F52DC06AE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896DA61-742A-FACA-ECAB-94D4117AC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DB6EF-4993-4572-B87E-5CEE85B215BA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68195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F25621-00D3-4BCA-0778-BC02D377E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CC9CC3F-4BE0-CE42-E428-7591C494DF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543C7EC9-6D25-A005-EA5D-92F07A390A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7D5B996-FB1C-2E9E-F165-37A286BAC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182D8-6159-42BD-B610-ED386D4DB15D}" type="datetimeFigureOut">
              <a:rPr lang="da-DK" smtClean="0"/>
              <a:t>19-03-2025</a:t>
            </a:fld>
            <a:endParaRPr lang="da-DK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F22E49E-DA88-B911-7332-0DDE1B08F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E03CD5E-E3F2-F286-C053-95EA21C77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DB6EF-4993-4572-B87E-5CEE85B215BA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58511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F23A7A-698C-BCD9-EB6E-096E677C2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DA8AFBE-4A87-084C-DF02-088EF392B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3B2343F-DD73-4D5D-E318-19F3431D2A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E779D97C-96F7-6DFE-569C-A5CCDA147B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219BD2CC-43F1-30CB-DD88-D4DB45C3DC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1A7C36E9-675B-1EA3-0430-5FABBC366C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182D8-6159-42BD-B610-ED386D4DB15D}" type="datetimeFigureOut">
              <a:rPr lang="da-DK" smtClean="0"/>
              <a:t>19-03-2025</a:t>
            </a:fld>
            <a:endParaRPr lang="da-DK" dirty="0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9051EEB4-796B-65AE-93F5-4B6A1C606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3A98FBD6-767A-799F-95BB-1ED3138CD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DB6EF-4993-4572-B87E-5CEE85B215BA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73914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5D2B74-0038-0C05-E750-E6BE93F6B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D88E8F52-5007-F200-889B-11F6FE1F40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182D8-6159-42BD-B610-ED386D4DB15D}" type="datetimeFigureOut">
              <a:rPr lang="da-DK" smtClean="0"/>
              <a:t>19-03-2025</a:t>
            </a:fld>
            <a:endParaRPr lang="da-DK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ADBD13F9-20F6-3C33-7FEE-25B4AC1EE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A7B83F7F-FFC3-3065-5BB2-8CBEA34D2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DB6EF-4993-4572-B87E-5CEE85B215BA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3044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D2E70000-E7FC-DBDE-D0CF-D7677C02E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182D8-6159-42BD-B610-ED386D4DB15D}" type="datetimeFigureOut">
              <a:rPr lang="da-DK" smtClean="0"/>
              <a:t>19-03-2025</a:t>
            </a:fld>
            <a:endParaRPr lang="da-DK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8D3564AA-F351-0BB8-A5E0-62A32883F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9BE6CC1F-31CA-227B-6230-C1D17180D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DB6EF-4993-4572-B87E-5CEE85B215BA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13569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865374-3E6E-2BC0-EFF4-0D5954208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C749E30-AE61-B0AA-CB20-7B1ACBE0B8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BCBB17B8-0005-817E-1B26-265567A99F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6926420-FD81-6F92-4421-6CCB5EF95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182D8-6159-42BD-B610-ED386D4DB15D}" type="datetimeFigureOut">
              <a:rPr lang="da-DK" smtClean="0"/>
              <a:t>19-03-2025</a:t>
            </a:fld>
            <a:endParaRPr lang="da-DK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BD66E31-A173-32BC-FD57-0DF433BC7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1788EB8-6B79-4E18-2A73-C0642434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DB6EF-4993-4572-B87E-5CEE85B215BA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04826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B65DCD-BDCB-B98B-F13D-646ACBA3E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74019E0B-A799-9D71-EBBA-5FEBA33BB9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8D66D01-D97C-F722-0002-E5A7D6DD15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1909CE0-8987-F0B7-C389-06DF7C36A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182D8-6159-42BD-B610-ED386D4DB15D}" type="datetimeFigureOut">
              <a:rPr lang="da-DK" smtClean="0"/>
              <a:t>19-03-2025</a:t>
            </a:fld>
            <a:endParaRPr lang="da-DK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080EF7B-0CE3-6BB9-4280-3FF6515B0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D498569-342D-F049-B18B-02EBE80AE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DB6EF-4993-4572-B87E-5CEE85B215BA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54300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B69304-1A15-E0E7-8086-AE842AA9F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22196F46-8523-F185-54E3-25137CB100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343E0C9-F021-F079-E0A4-694210C21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182D8-6159-42BD-B610-ED386D4DB15D}" type="datetimeFigureOut">
              <a:rPr lang="da-DK" smtClean="0"/>
              <a:t>19-03-2025</a:t>
            </a:fld>
            <a:endParaRPr lang="da-DK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C2AF4D9-3FA8-43B4-CF52-BAFE2E7FD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EED6D6D-14D6-00B6-B586-39CA1FD4E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DB6EF-4993-4572-B87E-5CEE85B215BA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12537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A5091021-F322-B9FC-778B-9C290100F4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DDB07003-B881-B146-8747-9A9DAB866F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0BC94EA-398B-55AA-A036-F35B9F2BD5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182D8-6159-42BD-B610-ED386D4DB15D}" type="datetimeFigureOut">
              <a:rPr lang="da-DK" smtClean="0"/>
              <a:t>19-03-2025</a:t>
            </a:fld>
            <a:endParaRPr lang="da-DK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C63BD88-89A0-79BC-71FC-9AABD9ADC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F0CCDC9-F1B5-03AA-1591-E3CC2BB7A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DB6EF-4993-4572-B87E-5CEE85B215BA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40179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604B2334-86BA-66D6-3D63-57B8630AE7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3F8571D-5C9E-F1C7-A5C8-DF472DC77F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DF1315D-47EE-80F4-6BD4-EB29C975E9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A182D8-6159-42BD-B610-ED386D4DB15D}" type="datetimeFigureOut">
              <a:rPr lang="da-DK" smtClean="0"/>
              <a:t>19-03-2025</a:t>
            </a:fld>
            <a:endParaRPr lang="da-DK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1F71F0E-21B5-E3EB-A697-19540D39DF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75075F9-868E-186C-E832-CE1FD563FE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07DB6EF-4993-4572-B87E-5CEE85B215BA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66884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mailto:an@skivecollege.dk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41" name="Rectangle 5126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4 Famous Psychology Experiments &amp; How They Relate to Inbound Marketing">
            <a:extLst>
              <a:ext uri="{FF2B5EF4-FFF2-40B4-BE49-F238E27FC236}">
                <a16:creationId xmlns:a16="http://schemas.microsoft.com/office/drawing/2014/main" id="{8450A993-DD23-59D1-2E11-5B47AD1A17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36"/>
          <a:stretch/>
        </p:blipFill>
        <p:spPr bwMode="auto">
          <a:xfrm>
            <a:off x="1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42" name="Rectangle 5128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5B97A2B-370F-5D5C-46E8-2A4B2534CE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35402" y="743447"/>
            <a:ext cx="3445765" cy="3692028"/>
          </a:xfrm>
          <a:noFill/>
        </p:spPr>
        <p:txBody>
          <a:bodyPr>
            <a:normAutofit/>
          </a:bodyPr>
          <a:lstStyle/>
          <a:p>
            <a:pPr algn="l"/>
            <a:r>
              <a:rPr lang="da-DK" sz="5200"/>
              <a:t>Psykologi 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960BF776-2F06-2FBA-3C2D-E0F7A39AF8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35403" y="4629234"/>
            <a:ext cx="3445766" cy="1485319"/>
          </a:xfrm>
          <a:noFill/>
        </p:spPr>
        <p:txBody>
          <a:bodyPr>
            <a:normAutofit/>
          </a:bodyPr>
          <a:lstStyle/>
          <a:p>
            <a:pPr algn="l"/>
            <a:r>
              <a:rPr lang="da-DK" dirty="0"/>
              <a:t>Introduktion – HHX 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61946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D41F56-E32F-23BB-0505-56DB086C5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8429"/>
            <a:ext cx="10515600" cy="1095506"/>
          </a:xfrm>
        </p:spPr>
        <p:txBody>
          <a:bodyPr>
            <a:normAutofit/>
          </a:bodyPr>
          <a:lstStyle/>
          <a:p>
            <a:r>
              <a:rPr lang="da-DK" sz="2400" b="1" dirty="0"/>
              <a:t>Kort om mig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DA28BBB-7620-2889-CA62-A071476F25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5659"/>
            <a:ext cx="10515600" cy="4351338"/>
          </a:xfrm>
        </p:spPr>
        <p:txBody>
          <a:bodyPr>
            <a:noAutofit/>
          </a:bodyPr>
          <a:lstStyle/>
          <a:p>
            <a:r>
              <a:rPr lang="da-DK" sz="1800" dirty="0"/>
              <a:t>Ane Knudsen </a:t>
            </a:r>
          </a:p>
          <a:p>
            <a:endParaRPr lang="da-DK" sz="1800" dirty="0"/>
          </a:p>
          <a:p>
            <a:r>
              <a:rPr lang="da-DK" sz="1800" dirty="0"/>
              <a:t>Mail: </a:t>
            </a:r>
            <a:r>
              <a:rPr lang="da-DK" sz="1800" dirty="0">
                <a:hlinkClick r:id="rId2"/>
              </a:rPr>
              <a:t>an@skivecollege.dk</a:t>
            </a:r>
            <a:r>
              <a:rPr lang="da-DK" sz="1800" dirty="0"/>
              <a:t> (beklager – ser nok ikke beskeder på Lectio) </a:t>
            </a:r>
          </a:p>
          <a:p>
            <a:endParaRPr lang="da-DK" sz="1800" dirty="0"/>
          </a:p>
          <a:p>
            <a:r>
              <a:rPr lang="da-DK" sz="1800" dirty="0"/>
              <a:t>Business – Kongsvingervej </a:t>
            </a:r>
          </a:p>
          <a:p>
            <a:endParaRPr lang="da-DK" sz="1800" dirty="0"/>
          </a:p>
          <a:p>
            <a:r>
              <a:rPr lang="da-DK" sz="1800" dirty="0"/>
              <a:t>Psykologi C – samme bog og stort set de samme emner</a:t>
            </a:r>
          </a:p>
          <a:p>
            <a:endParaRPr lang="da-DK" sz="1800" dirty="0"/>
          </a:p>
          <a:p>
            <a:r>
              <a:rPr lang="da-DK" sz="1800" dirty="0"/>
              <a:t>Andre arrangementer samtidig med valgfag – Helen retter fravær (?) – og jeg lægger materialerne i Lectio – og I læser selv op, er det korrekt?  </a:t>
            </a:r>
          </a:p>
          <a:p>
            <a:endParaRPr lang="da-DK" sz="1800" dirty="0"/>
          </a:p>
          <a:p>
            <a:r>
              <a:rPr lang="da-DK" sz="1800" dirty="0"/>
              <a:t>Jeg håbe, at I vil hjælpe mig med det, som jeg ikke ved….</a:t>
            </a:r>
          </a:p>
          <a:p>
            <a:endParaRPr lang="da-DK" sz="1800" dirty="0"/>
          </a:p>
          <a:p>
            <a:r>
              <a:rPr lang="da-DK" sz="1800" dirty="0"/>
              <a:t>Jeg har glædet mig til at være sammen med jer  </a:t>
            </a:r>
          </a:p>
        </p:txBody>
      </p:sp>
      <p:pic>
        <p:nvPicPr>
          <p:cNvPr id="1030" name="Picture 6" descr="Hvad er Psykologi? – Parterapi Parterapeut Psykolog Sexolog Psykoterapi  Familieterapi Afhængighedsbehandling">
            <a:extLst>
              <a:ext uri="{FF2B5EF4-FFF2-40B4-BE49-F238E27FC236}">
                <a16:creationId xmlns:a16="http://schemas.microsoft.com/office/drawing/2014/main" id="{A000AE19-B9F0-E0E2-630E-4B63358B4C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5482" y="238429"/>
            <a:ext cx="2816871" cy="1875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31090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felt 4">
            <a:extLst>
              <a:ext uri="{FF2B5EF4-FFF2-40B4-BE49-F238E27FC236}">
                <a16:creationId xmlns:a16="http://schemas.microsoft.com/office/drawing/2014/main" id="{42117D55-F921-3BF1-898A-D6E2425F39C6}"/>
              </a:ext>
            </a:extLst>
          </p:cNvPr>
          <p:cNvSpPr txBox="1"/>
          <p:nvPr/>
        </p:nvSpPr>
        <p:spPr>
          <a:xfrm>
            <a:off x="344129" y="3863"/>
            <a:ext cx="3328220" cy="685027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a-DK" sz="2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Psykologi – hold 1 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a-DK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7/3 – hukommelse m. AK  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a-DK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26/3 – falske erindringer  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a-DK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28/3 – opsamling og repetition (hukommelse) 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a-DK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2/4 </a:t>
            </a:r>
            <a:r>
              <a:rPr lang="da-DK" sz="1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–</a:t>
            </a:r>
            <a:r>
              <a:rPr lang="da-DK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a-DK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4/4 – 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a-DK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9/4 – 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a-DK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11/4 – 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a-DK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23/4 – 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a-DK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30/4 –  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a-DK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HHX2 er fraværende pga. SO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a-DK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2/5 –  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a-DK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HHX2 er fraværende pga. SO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a-DK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7/5 –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a-DK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9/5 –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a-DK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14/5 – 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endParaRPr lang="da-DK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6CE75C74-D3A3-7689-C0A8-DBC73D9DFC7B}"/>
              </a:ext>
            </a:extLst>
          </p:cNvPr>
          <p:cNvSpPr txBox="1"/>
          <p:nvPr/>
        </p:nvSpPr>
        <p:spPr>
          <a:xfrm>
            <a:off x="3923071" y="-4921"/>
            <a:ext cx="3328220" cy="6859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a-DK" sz="2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Psykologi – hold 2 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a-DK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4/3 – hukommelse m. AK 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a-DK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11/3 – falske erindringer m. AK 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a-DK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25/3 – opsamling og repetition (hukommelse) – 3. HTX fraværende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a-DK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27/3 – 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a-DK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1/4 –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a-DK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3/4 – 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a-DK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10/4 – 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a-DK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22/4 – 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a-DK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24/4 – 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a-DK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6/5 – 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a-DK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8/5 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a-DK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13/5 – 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a-DK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morgensamling &amp; 3. årgang HTX fraværende pga. teknikfagsuge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da-DK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15/5 –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da-DK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3. årgang HTX fraværende pga. teknikfagsuge &amp; 2. årgang HTX fraværende pga. SR-case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422FF11A-21B9-3FCB-D5EC-FFACF0997E91}"/>
              </a:ext>
            </a:extLst>
          </p:cNvPr>
          <p:cNvSpPr txBox="1"/>
          <p:nvPr/>
        </p:nvSpPr>
        <p:spPr>
          <a:xfrm>
            <a:off x="7502013" y="315589"/>
            <a:ext cx="4119716" cy="37856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a-DK" sz="1600" dirty="0"/>
              <a:t>Starten af maj - Standpunktskarakterer (jeg får Aks udkast til karakterer, så det er i høj grad hendes bedømmelse)</a:t>
            </a:r>
          </a:p>
          <a:p>
            <a:endParaRPr lang="da-DK" sz="1600" dirty="0"/>
          </a:p>
          <a:p>
            <a:r>
              <a:rPr lang="da-DK" sz="1600" dirty="0"/>
              <a:t> 12. maj 2025 -  Delvis offentliggørelse af prøveplanen for samtlige skriftlige prøver samt de mundtlige prøver, der afholdes den 28. maj eller tidligere </a:t>
            </a:r>
          </a:p>
          <a:p>
            <a:endParaRPr lang="da-DK" sz="1600" dirty="0"/>
          </a:p>
          <a:p>
            <a:r>
              <a:rPr lang="da-DK" sz="1600" dirty="0"/>
              <a:t>16. maj 2025 Fuld offentliggørelse af prøveplanen </a:t>
            </a:r>
          </a:p>
          <a:p>
            <a:endParaRPr lang="da-DK" sz="1600" dirty="0"/>
          </a:p>
          <a:p>
            <a:r>
              <a:rPr lang="da-DK" sz="1600" dirty="0"/>
              <a:t>Jeg står naturligvis til rådighed for spørgetimer og afklaring af spørgsmål mellem d. 14-15/5 og en evt. eksamen </a:t>
            </a:r>
          </a:p>
        </p:txBody>
      </p:sp>
      <p:pic>
        <p:nvPicPr>
          <p:cNvPr id="3074" name="Picture 2" descr="7 gode raad til dig med eksamensangst - Jeanette Witt">
            <a:extLst>
              <a:ext uri="{FF2B5EF4-FFF2-40B4-BE49-F238E27FC236}">
                <a16:creationId xmlns:a16="http://schemas.microsoft.com/office/drawing/2014/main" id="{1B516A1C-B97E-1252-0131-9DFAEE6A60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4361" y="4637411"/>
            <a:ext cx="3048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426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3D6354-CD95-FB63-1B1A-1293DEE8D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400" b="1" dirty="0"/>
              <a:t>Undervisningsplan v. Anne Kathrine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329C044-F348-2027-1197-5160C7F376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50000"/>
              </a:lnSpc>
              <a:spcAft>
                <a:spcPts val="1500"/>
              </a:spcAft>
              <a:buNone/>
            </a:pPr>
            <a:r>
              <a:rPr lang="da-DK" sz="1800" dirty="0">
                <a:solidFill>
                  <a:srgbClr val="323E4F"/>
                </a:solidFill>
                <a:effectLst/>
                <a:ea typeface="Times New Roman" panose="02020603050405020304" pitchFamily="18" charset="0"/>
              </a:rPr>
              <a:t>Undervisningsforløb: </a:t>
            </a:r>
            <a:endParaRPr lang="da-DK" sz="1800" dirty="0">
              <a:effectLst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  <a:buNone/>
            </a:pPr>
            <a:r>
              <a:rPr lang="da-DK" sz="18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Introduktion til psykologien </a:t>
            </a:r>
          </a:p>
          <a:p>
            <a:pPr>
              <a:lnSpc>
                <a:spcPct val="150000"/>
              </a:lnSpc>
              <a:spcAft>
                <a:spcPts val="800"/>
              </a:spcAft>
              <a:buNone/>
            </a:pPr>
            <a:r>
              <a:rPr lang="da-DK" sz="18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Barndommens betydning </a:t>
            </a:r>
          </a:p>
          <a:p>
            <a:pPr>
              <a:lnSpc>
                <a:spcPct val="150000"/>
              </a:lnSpc>
              <a:spcAft>
                <a:spcPts val="800"/>
              </a:spcAft>
              <a:buNone/>
            </a:pPr>
            <a:r>
              <a:rPr lang="da-DK" sz="18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Ondskabens psykologi </a:t>
            </a:r>
          </a:p>
          <a:p>
            <a:pPr>
              <a:lnSpc>
                <a:spcPct val="150000"/>
              </a:lnSpc>
              <a:spcAft>
                <a:spcPts val="800"/>
              </a:spcAft>
              <a:buNone/>
            </a:pPr>
            <a:r>
              <a:rPr lang="da-DK" sz="18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Ungdom og identitet </a:t>
            </a:r>
          </a:p>
          <a:p>
            <a:pPr>
              <a:lnSpc>
                <a:spcPct val="150000"/>
              </a:lnSpc>
              <a:spcAft>
                <a:spcPts val="800"/>
              </a:spcAft>
              <a:buNone/>
            </a:pPr>
            <a:r>
              <a:rPr lang="da-DK" sz="18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Kan du stole på din hjerne?  </a:t>
            </a:r>
          </a:p>
          <a:p>
            <a:pPr>
              <a:lnSpc>
                <a:spcPct val="150000"/>
              </a:lnSpc>
              <a:spcAft>
                <a:spcPts val="800"/>
              </a:spcAft>
              <a:buNone/>
            </a:pPr>
            <a:r>
              <a:rPr lang="da-DK" sz="18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Skoleliv </a:t>
            </a:r>
          </a:p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da-DK" sz="18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endParaRPr lang="da-DK" sz="2000" dirty="0"/>
          </a:p>
        </p:txBody>
      </p:sp>
      <p:sp>
        <p:nvSpPr>
          <p:cNvPr id="4" name="Pil: højre 3">
            <a:extLst>
              <a:ext uri="{FF2B5EF4-FFF2-40B4-BE49-F238E27FC236}">
                <a16:creationId xmlns:a16="http://schemas.microsoft.com/office/drawing/2014/main" id="{94DC14FE-E2F4-87E9-5601-E8F9B392C7DB}"/>
              </a:ext>
            </a:extLst>
          </p:cNvPr>
          <p:cNvSpPr/>
          <p:nvPr/>
        </p:nvSpPr>
        <p:spPr>
          <a:xfrm>
            <a:off x="228600" y="5262562"/>
            <a:ext cx="609600" cy="297819"/>
          </a:xfrm>
          <a:prstGeom prst="rightArrow">
            <a:avLst/>
          </a:prstGeom>
          <a:solidFill>
            <a:schemeClr val="tx2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5" name="Pil: højre 4">
            <a:extLst>
              <a:ext uri="{FF2B5EF4-FFF2-40B4-BE49-F238E27FC236}">
                <a16:creationId xmlns:a16="http://schemas.microsoft.com/office/drawing/2014/main" id="{0C2359F1-5692-3BDA-5316-96A0F8885784}"/>
              </a:ext>
            </a:extLst>
          </p:cNvPr>
          <p:cNvSpPr/>
          <p:nvPr/>
        </p:nvSpPr>
        <p:spPr>
          <a:xfrm>
            <a:off x="228600" y="5908231"/>
            <a:ext cx="609600" cy="297819"/>
          </a:xfrm>
          <a:prstGeom prst="rightArrow">
            <a:avLst/>
          </a:prstGeom>
          <a:solidFill>
            <a:schemeClr val="tx2">
              <a:lumMod val="75000"/>
              <a:lumOff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pic>
        <p:nvPicPr>
          <p:cNvPr id="2050" name="Picture 2" descr="Psykologiens veje af Ole Schultz Larsen | Dine studiebøger online. Prøv  gratis i 7 dage">
            <a:extLst>
              <a:ext uri="{FF2B5EF4-FFF2-40B4-BE49-F238E27FC236}">
                <a16:creationId xmlns:a16="http://schemas.microsoft.com/office/drawing/2014/main" id="{6EA7DEC7-00A9-FB65-F2A6-F185F351DA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3984" y="2122453"/>
            <a:ext cx="2874761" cy="4054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15023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71194A-79C0-A10B-C123-42D1AA13C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400" b="1" dirty="0"/>
              <a:t>Delemner i emnet om skoleliv 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20CCF6DA-1F89-B7FD-CB1D-90714831CC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 dirty="0"/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660F2876-B20A-46C7-A950-81618463A1B8}"/>
              </a:ext>
            </a:extLst>
          </p:cNvPr>
          <p:cNvSpPr txBox="1"/>
          <p:nvPr/>
        </p:nvSpPr>
        <p:spPr>
          <a:xfrm>
            <a:off x="953730" y="1704457"/>
            <a:ext cx="742335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Læring – sproglig og tavs viden </a:t>
            </a:r>
          </a:p>
          <a:p>
            <a:endParaRPr lang="da-DK" dirty="0"/>
          </a:p>
          <a:p>
            <a:r>
              <a:rPr lang="da-DK" dirty="0"/>
              <a:t>Opdragelse </a:t>
            </a:r>
          </a:p>
          <a:p>
            <a:endParaRPr lang="da-DK" dirty="0"/>
          </a:p>
          <a:p>
            <a:r>
              <a:rPr lang="da-DK" dirty="0"/>
              <a:t>Motivation </a:t>
            </a:r>
          </a:p>
          <a:p>
            <a:endParaRPr lang="da-DK" dirty="0"/>
          </a:p>
          <a:p>
            <a:r>
              <a:rPr lang="da-DK" dirty="0"/>
              <a:t>Karakterer – din selvkontrol er vigtigere end din IQ</a:t>
            </a:r>
          </a:p>
          <a:p>
            <a:endParaRPr lang="da-DK" dirty="0"/>
          </a:p>
          <a:p>
            <a:r>
              <a:rPr lang="da-DK" dirty="0"/>
              <a:t>Stress – ”De perfekte piger” </a:t>
            </a:r>
          </a:p>
        </p:txBody>
      </p:sp>
      <p:pic>
        <p:nvPicPr>
          <p:cNvPr id="4099" name="Picture 3" descr="Overgangsdidaktik i grundforløbet">
            <a:extLst>
              <a:ext uri="{FF2B5EF4-FFF2-40B4-BE49-F238E27FC236}">
                <a16:creationId xmlns:a16="http://schemas.microsoft.com/office/drawing/2014/main" id="{513C7AF6-A4A6-D1FB-50D8-3D30F68466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4836" y="483424"/>
            <a:ext cx="2419965" cy="1359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Skammekrogen - WikiDotten -- UndervisningsWiki">
            <a:extLst>
              <a:ext uri="{FF2B5EF4-FFF2-40B4-BE49-F238E27FC236}">
                <a16:creationId xmlns:a16="http://schemas.microsoft.com/office/drawing/2014/main" id="{3F3841E0-3136-1846-2645-EBF5B57C3B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284"/>
          <a:stretch/>
        </p:blipFill>
        <p:spPr bwMode="auto">
          <a:xfrm>
            <a:off x="6717945" y="1011760"/>
            <a:ext cx="2215890" cy="2183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Billede 11">
            <a:extLst>
              <a:ext uri="{FF2B5EF4-FFF2-40B4-BE49-F238E27FC236}">
                <a16:creationId xmlns:a16="http://schemas.microsoft.com/office/drawing/2014/main" id="{147EDCF2-5FB6-D62E-3DB5-BBAB1768CD3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3790" t="45019" r="20403" b="23010"/>
          <a:stretch/>
        </p:blipFill>
        <p:spPr>
          <a:xfrm>
            <a:off x="9082838" y="2268474"/>
            <a:ext cx="2419965" cy="1581137"/>
          </a:xfrm>
          <a:prstGeom prst="rect">
            <a:avLst/>
          </a:prstGeom>
        </p:spPr>
      </p:pic>
      <p:pic>
        <p:nvPicPr>
          <p:cNvPr id="4107" name="Picture 11" descr="12 i alle fag: den ultimative guide til gode karakterer (Bog, Hæftet,  Dansk) af Raman Mehrzad">
            <a:extLst>
              <a:ext uri="{FF2B5EF4-FFF2-40B4-BE49-F238E27FC236}">
                <a16:creationId xmlns:a16="http://schemas.microsoft.com/office/drawing/2014/main" id="{B49FB64F-CC11-96D1-F186-9B49FEB101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73" t="13995" r="20475" b="23348"/>
          <a:stretch/>
        </p:blipFill>
        <p:spPr bwMode="auto">
          <a:xfrm>
            <a:off x="9173492" y="4191960"/>
            <a:ext cx="2341309" cy="2300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9" name="Picture 13" descr="4,640 Stressed Person Drawing Stock Photos, High-Res Pictures, and Images -  Getty Images">
            <a:extLst>
              <a:ext uri="{FF2B5EF4-FFF2-40B4-BE49-F238E27FC236}">
                <a16:creationId xmlns:a16="http://schemas.microsoft.com/office/drawing/2014/main" id="{B032553F-D9B3-CB84-E23E-97D4679C46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27" t="-2887" r="22831" b="42755"/>
          <a:stretch/>
        </p:blipFill>
        <p:spPr bwMode="auto">
          <a:xfrm>
            <a:off x="7026001" y="3418258"/>
            <a:ext cx="1749287" cy="1735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66195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4D5C39-9C7C-247D-7B84-6F84C1A7A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400" b="1" dirty="0"/>
              <a:t>Repetition – se undervisningsplan 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E88764A-EAB6-836A-6002-D8BD44ED63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spcAft>
                <a:spcPts val="800"/>
              </a:spcAft>
              <a:buNone/>
            </a:pPr>
            <a:r>
              <a:rPr lang="da-DK" sz="18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Barndommens betydning </a:t>
            </a:r>
          </a:p>
          <a:p>
            <a:pPr>
              <a:lnSpc>
                <a:spcPct val="150000"/>
              </a:lnSpc>
              <a:spcAft>
                <a:spcPts val="800"/>
              </a:spcAft>
              <a:buNone/>
            </a:pPr>
            <a:r>
              <a:rPr lang="da-DK" sz="18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Ondskabens psykologi </a:t>
            </a:r>
          </a:p>
          <a:p>
            <a:pPr>
              <a:lnSpc>
                <a:spcPct val="150000"/>
              </a:lnSpc>
              <a:spcAft>
                <a:spcPts val="800"/>
              </a:spcAft>
              <a:buNone/>
            </a:pPr>
            <a:r>
              <a:rPr lang="da-DK" sz="18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Ungdom og identitet </a:t>
            </a:r>
          </a:p>
          <a:p>
            <a:pPr>
              <a:lnSpc>
                <a:spcPct val="150000"/>
              </a:lnSpc>
              <a:spcAft>
                <a:spcPts val="800"/>
              </a:spcAft>
              <a:buNone/>
            </a:pPr>
            <a:r>
              <a:rPr lang="da-DK" sz="18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Kan du stole på din hjerne?  </a:t>
            </a:r>
          </a:p>
          <a:p>
            <a:pPr>
              <a:lnSpc>
                <a:spcPct val="150000"/>
              </a:lnSpc>
              <a:spcAft>
                <a:spcPts val="800"/>
              </a:spcAft>
              <a:buNone/>
            </a:pPr>
            <a:r>
              <a:rPr lang="da-DK" sz="18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Skoleliv</a:t>
            </a:r>
          </a:p>
          <a:p>
            <a:pPr>
              <a:lnSpc>
                <a:spcPct val="150000"/>
              </a:lnSpc>
              <a:spcAft>
                <a:spcPts val="800"/>
              </a:spcAft>
              <a:buNone/>
            </a:pPr>
            <a:r>
              <a:rPr lang="da-DK" sz="18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----------------</a:t>
            </a:r>
          </a:p>
          <a:p>
            <a:pPr>
              <a:lnSpc>
                <a:spcPct val="150000"/>
              </a:lnSpc>
              <a:spcAft>
                <a:spcPts val="800"/>
              </a:spcAft>
              <a:buNone/>
            </a:pPr>
            <a:r>
              <a:rPr lang="da-DK" sz="18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Eksamenstræning  </a:t>
            </a:r>
          </a:p>
          <a:p>
            <a:pPr>
              <a:lnSpc>
                <a:spcPct val="150000"/>
              </a:lnSpc>
              <a:spcAft>
                <a:spcPts val="800"/>
              </a:spcAft>
              <a:buNone/>
            </a:pPr>
            <a:endParaRPr lang="da-DK" sz="18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da-DK" sz="1800" dirty="0"/>
          </a:p>
        </p:txBody>
      </p:sp>
    </p:spTree>
    <p:extLst>
      <p:ext uri="{BB962C8B-B14F-4D97-AF65-F5344CB8AC3E}">
        <p14:creationId xmlns:p14="http://schemas.microsoft.com/office/powerpoint/2010/main" val="36289629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377</Words>
  <Application>Microsoft Office PowerPoint</Application>
  <PresentationFormat>Widescreen</PresentationFormat>
  <Paragraphs>82</Paragraphs>
  <Slides>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1" baseType="lpstr">
      <vt:lpstr>Aptos</vt:lpstr>
      <vt:lpstr>Aptos Display</vt:lpstr>
      <vt:lpstr>Arial</vt:lpstr>
      <vt:lpstr>Times New Roman</vt:lpstr>
      <vt:lpstr>Office-tema</vt:lpstr>
      <vt:lpstr>Psykologi </vt:lpstr>
      <vt:lpstr>Kort om mig </vt:lpstr>
      <vt:lpstr>PowerPoint-præsentation</vt:lpstr>
      <vt:lpstr>Undervisningsplan v. Anne Kathrine </vt:lpstr>
      <vt:lpstr>Delemner i emnet om skoleliv </vt:lpstr>
      <vt:lpstr>Repetition – se undervisningsplan  </vt:lpstr>
    </vt:vector>
  </TitlesOfParts>
  <Company>Skive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Ane Stine Klein Knudsen</dc:creator>
  <cp:lastModifiedBy>Ane Stine Klein Knudsen</cp:lastModifiedBy>
  <cp:revision>1</cp:revision>
  <dcterms:created xsi:type="dcterms:W3CDTF">2025-03-19T06:18:25Z</dcterms:created>
  <dcterms:modified xsi:type="dcterms:W3CDTF">2025-03-19T07:38:31Z</dcterms:modified>
</cp:coreProperties>
</file>