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65" r:id="rId4"/>
    <p:sldId id="271" r:id="rId5"/>
    <p:sldId id="273" r:id="rId6"/>
    <p:sldId id="258" r:id="rId7"/>
    <p:sldId id="260" r:id="rId8"/>
    <p:sldId id="262" r:id="rId9"/>
    <p:sldId id="261" r:id="rId10"/>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565451-A1ED-475F-9A3C-3148E08AA28C}" v="4" dt="2024-11-14T11:37:12.7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84" autoAdjust="0"/>
    <p:restoredTop sz="94402"/>
  </p:normalViewPr>
  <p:slideViewPr>
    <p:cSldViewPr snapToGrid="0">
      <p:cViewPr varScale="1">
        <p:scale>
          <a:sx n="108" d="100"/>
          <a:sy n="108" d="100"/>
        </p:scale>
        <p:origin x="48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e Kathrine Danielsen" userId="563d739f-7e53-4343-b19d-5b819f84a27b" providerId="ADAL" clId="{8CC2BBC8-6BE9-45F8-A1AB-95F17093A386}"/>
    <pc:docChg chg="undo custSel modSld">
      <pc:chgData name="Anne Kathrine Danielsen" userId="563d739f-7e53-4343-b19d-5b819f84a27b" providerId="ADAL" clId="{8CC2BBC8-6BE9-45F8-A1AB-95F17093A386}" dt="2023-03-08T18:40:16.068" v="244" actId="20577"/>
      <pc:docMkLst>
        <pc:docMk/>
      </pc:docMkLst>
      <pc:sldChg chg="addSp delSp modSp mod setBg modClrScheme delDesignElem chgLayout">
        <pc:chgData name="Anne Kathrine Danielsen" userId="563d739f-7e53-4343-b19d-5b819f84a27b" providerId="ADAL" clId="{8CC2BBC8-6BE9-45F8-A1AB-95F17093A386}" dt="2023-03-08T18:36:54.651" v="124" actId="403"/>
        <pc:sldMkLst>
          <pc:docMk/>
          <pc:sldMk cId="1951734798" sldId="256"/>
        </pc:sldMkLst>
        <pc:spChg chg="del">
          <ac:chgData name="Anne Kathrine Danielsen" userId="563d739f-7e53-4343-b19d-5b819f84a27b" providerId="ADAL" clId="{8CC2BBC8-6BE9-45F8-A1AB-95F17093A386}" dt="2023-03-08T18:35:01.753" v="56" actId="700"/>
          <ac:spMkLst>
            <pc:docMk/>
            <pc:sldMk cId="1951734798" sldId="256"/>
            <ac:spMk id="2" creationId="{00000000-0000-0000-0000-000000000000}"/>
          </ac:spMkLst>
        </pc:spChg>
        <pc:spChg chg="mod ord">
          <ac:chgData name="Anne Kathrine Danielsen" userId="563d739f-7e53-4343-b19d-5b819f84a27b" providerId="ADAL" clId="{8CC2BBC8-6BE9-45F8-A1AB-95F17093A386}" dt="2023-03-08T18:36:39.397" v="122" actId="27636"/>
          <ac:spMkLst>
            <pc:docMk/>
            <pc:sldMk cId="1951734798" sldId="256"/>
            <ac:spMk id="3" creationId="{00000000-0000-0000-0000-000000000000}"/>
          </ac:spMkLst>
        </pc:spChg>
        <pc:spChg chg="add del mod ord">
          <ac:chgData name="Anne Kathrine Danielsen" userId="563d739f-7e53-4343-b19d-5b819f84a27b" providerId="ADAL" clId="{8CC2BBC8-6BE9-45F8-A1AB-95F17093A386}" dt="2023-03-08T18:35:10.267" v="58" actId="700"/>
          <ac:spMkLst>
            <pc:docMk/>
            <pc:sldMk cId="1951734798" sldId="256"/>
            <ac:spMk id="4" creationId="{15EADFAC-A9A4-5CE2-2C69-DB3BD4368496}"/>
          </ac:spMkLst>
        </pc:spChg>
        <pc:spChg chg="add del mod ord">
          <ac:chgData name="Anne Kathrine Danielsen" userId="563d739f-7e53-4343-b19d-5b819f84a27b" providerId="ADAL" clId="{8CC2BBC8-6BE9-45F8-A1AB-95F17093A386}" dt="2023-03-08T18:35:52.097" v="69" actId="700"/>
          <ac:spMkLst>
            <pc:docMk/>
            <pc:sldMk cId="1951734798" sldId="256"/>
            <ac:spMk id="6" creationId="{AAC84085-9853-E3C5-56AB-F7E508385770}"/>
          </ac:spMkLst>
        </pc:spChg>
        <pc:spChg chg="add mod ord">
          <ac:chgData name="Anne Kathrine Danielsen" userId="563d739f-7e53-4343-b19d-5b819f84a27b" providerId="ADAL" clId="{8CC2BBC8-6BE9-45F8-A1AB-95F17093A386}" dt="2023-03-08T18:36:54.651" v="124" actId="403"/>
          <ac:spMkLst>
            <pc:docMk/>
            <pc:sldMk cId="1951734798" sldId="256"/>
            <ac:spMk id="7" creationId="{AA2AAA2E-5D4C-E97E-57E0-B85D5A1072A1}"/>
          </ac:spMkLst>
        </pc:spChg>
        <pc:spChg chg="add del">
          <ac:chgData name="Anne Kathrine Danielsen" userId="563d739f-7e53-4343-b19d-5b819f84a27b" providerId="ADAL" clId="{8CC2BBC8-6BE9-45F8-A1AB-95F17093A386}" dt="2023-03-08T18:35:27.776" v="61" actId="26606"/>
          <ac:spMkLst>
            <pc:docMk/>
            <pc:sldMk cId="1951734798" sldId="256"/>
            <ac:spMk id="11" creationId="{04812C46-200A-4DEB-A05E-3ED6C68C2387}"/>
          </ac:spMkLst>
        </pc:spChg>
        <pc:spChg chg="add del">
          <ac:chgData name="Anne Kathrine Danielsen" userId="563d739f-7e53-4343-b19d-5b819f84a27b" providerId="ADAL" clId="{8CC2BBC8-6BE9-45F8-A1AB-95F17093A386}" dt="2023-03-08T18:36:07.920" v="72" actId="26606"/>
          <ac:spMkLst>
            <pc:docMk/>
            <pc:sldMk cId="1951734798" sldId="256"/>
            <ac:spMk id="12" creationId="{9089EED9-F54D-4F20-A2C6-949DE4176959}"/>
          </ac:spMkLst>
        </pc:spChg>
        <pc:spChg chg="add del">
          <ac:chgData name="Anne Kathrine Danielsen" userId="563d739f-7e53-4343-b19d-5b819f84a27b" providerId="ADAL" clId="{8CC2BBC8-6BE9-45F8-A1AB-95F17093A386}" dt="2023-03-08T18:35:27.776" v="61" actId="26606"/>
          <ac:spMkLst>
            <pc:docMk/>
            <pc:sldMk cId="1951734798" sldId="256"/>
            <ac:spMk id="13" creationId="{D1EA859B-E555-4109-94F3-6700E046E008}"/>
          </ac:spMkLst>
        </pc:spChg>
        <pc:spChg chg="add del">
          <ac:chgData name="Anne Kathrine Danielsen" userId="563d739f-7e53-4343-b19d-5b819f84a27b" providerId="ADAL" clId="{8CC2BBC8-6BE9-45F8-A1AB-95F17093A386}" dt="2023-03-08T18:36:07.920" v="72" actId="26606"/>
          <ac:spMkLst>
            <pc:docMk/>
            <pc:sldMk cId="1951734798" sldId="256"/>
            <ac:spMk id="14" creationId="{7E46F721-3785-414D-8697-16AF490E6806}"/>
          </ac:spMkLst>
        </pc:spChg>
        <pc:spChg chg="add del">
          <ac:chgData name="Anne Kathrine Danielsen" userId="563d739f-7e53-4343-b19d-5b819f84a27b" providerId="ADAL" clId="{8CC2BBC8-6BE9-45F8-A1AB-95F17093A386}" dt="2023-03-08T18:35:33.066" v="63" actId="26606"/>
          <ac:spMkLst>
            <pc:docMk/>
            <pc:sldMk cId="1951734798" sldId="256"/>
            <ac:spMk id="15" creationId="{80DF40B2-80F7-4E71-B46C-284163F3654A}"/>
          </ac:spMkLst>
        </pc:spChg>
        <pc:spChg chg="add del">
          <ac:chgData name="Anne Kathrine Danielsen" userId="563d739f-7e53-4343-b19d-5b819f84a27b" providerId="ADAL" clId="{8CC2BBC8-6BE9-45F8-A1AB-95F17093A386}" dt="2023-03-08T18:36:10.793" v="75" actId="26606"/>
          <ac:spMkLst>
            <pc:docMk/>
            <pc:sldMk cId="1951734798" sldId="256"/>
            <ac:spMk id="16" creationId="{534AE774-7140-49BE-8B41-57CD71D98CA1}"/>
          </ac:spMkLst>
        </pc:spChg>
        <pc:spChg chg="add del">
          <ac:chgData name="Anne Kathrine Danielsen" userId="563d739f-7e53-4343-b19d-5b819f84a27b" providerId="ADAL" clId="{8CC2BBC8-6BE9-45F8-A1AB-95F17093A386}" dt="2023-03-08T18:35:35.853" v="65" actId="26606"/>
          <ac:spMkLst>
            <pc:docMk/>
            <pc:sldMk cId="1951734798" sldId="256"/>
            <ac:spMk id="17" creationId="{1453BF6C-B012-48B7-B4E8-6D7AC7C27D02}"/>
          </ac:spMkLst>
        </pc:spChg>
        <pc:spChg chg="add del">
          <ac:chgData name="Anne Kathrine Danielsen" userId="563d739f-7e53-4343-b19d-5b819f84a27b" providerId="ADAL" clId="{8CC2BBC8-6BE9-45F8-A1AB-95F17093A386}" dt="2023-03-08T18:35:35.853" v="65" actId="26606"/>
          <ac:spMkLst>
            <pc:docMk/>
            <pc:sldMk cId="1951734798" sldId="256"/>
            <ac:spMk id="18" creationId="{327D73B4-9F5C-4A64-A179-51B9500CB8B5}"/>
          </ac:spMkLst>
        </pc:spChg>
        <pc:spChg chg="add del">
          <ac:chgData name="Anne Kathrine Danielsen" userId="563d739f-7e53-4343-b19d-5b819f84a27b" providerId="ADAL" clId="{8CC2BBC8-6BE9-45F8-A1AB-95F17093A386}" dt="2023-03-08T18:35:35.853" v="65" actId="26606"/>
          <ac:spMkLst>
            <pc:docMk/>
            <pc:sldMk cId="1951734798" sldId="256"/>
            <ac:spMk id="19" creationId="{E3020543-B24B-4EC4-8FFC-8DD88EEA91A8}"/>
          </ac:spMkLst>
        </pc:spChg>
        <pc:spChg chg="add del">
          <ac:chgData name="Anne Kathrine Danielsen" userId="563d739f-7e53-4343-b19d-5b819f84a27b" providerId="ADAL" clId="{8CC2BBC8-6BE9-45F8-A1AB-95F17093A386}" dt="2023-03-08T18:35:35.853" v="65" actId="26606"/>
          <ac:spMkLst>
            <pc:docMk/>
            <pc:sldMk cId="1951734798" sldId="256"/>
            <ac:spMk id="20" creationId="{C1F06963-6374-4B48-844F-071A9BAAAE02}"/>
          </ac:spMkLst>
        </pc:spChg>
        <pc:spChg chg="add del">
          <ac:chgData name="Anne Kathrine Danielsen" userId="563d739f-7e53-4343-b19d-5b819f84a27b" providerId="ADAL" clId="{8CC2BBC8-6BE9-45F8-A1AB-95F17093A386}" dt="2023-03-08T18:35:35.853" v="65" actId="26606"/>
          <ac:spMkLst>
            <pc:docMk/>
            <pc:sldMk cId="1951734798" sldId="256"/>
            <ac:spMk id="22" creationId="{6CB927A4-E432-4310-9CD5-E89FF5063179}"/>
          </ac:spMkLst>
        </pc:spChg>
        <pc:spChg chg="add">
          <ac:chgData name="Anne Kathrine Danielsen" userId="563d739f-7e53-4343-b19d-5b819f84a27b" providerId="ADAL" clId="{8CC2BBC8-6BE9-45F8-A1AB-95F17093A386}" dt="2023-03-08T18:36:10.799" v="76" actId="26606"/>
          <ac:spMkLst>
            <pc:docMk/>
            <pc:sldMk cId="1951734798" sldId="256"/>
            <ac:spMk id="23" creationId="{9089EED9-F54D-4F20-A2C6-949DE4176959}"/>
          </ac:spMkLst>
        </pc:spChg>
        <pc:spChg chg="add del">
          <ac:chgData name="Anne Kathrine Danielsen" userId="563d739f-7e53-4343-b19d-5b819f84a27b" providerId="ADAL" clId="{8CC2BBC8-6BE9-45F8-A1AB-95F17093A386}" dt="2023-03-08T18:35:39.210" v="67" actId="26606"/>
          <ac:spMkLst>
            <pc:docMk/>
            <pc:sldMk cId="1951734798" sldId="256"/>
            <ac:spMk id="24" creationId="{F13C74B1-5B17-4795-BED0-7140497B445A}"/>
          </ac:spMkLst>
        </pc:spChg>
        <pc:spChg chg="add del">
          <ac:chgData name="Anne Kathrine Danielsen" userId="563d739f-7e53-4343-b19d-5b819f84a27b" providerId="ADAL" clId="{8CC2BBC8-6BE9-45F8-A1AB-95F17093A386}" dt="2023-03-08T18:35:39.210" v="67" actId="26606"/>
          <ac:spMkLst>
            <pc:docMk/>
            <pc:sldMk cId="1951734798" sldId="256"/>
            <ac:spMk id="25" creationId="{D4974D33-8DC5-464E-8C6D-BE58F0669C17}"/>
          </ac:spMkLst>
        </pc:spChg>
        <pc:spChg chg="add">
          <ac:chgData name="Anne Kathrine Danielsen" userId="563d739f-7e53-4343-b19d-5b819f84a27b" providerId="ADAL" clId="{8CC2BBC8-6BE9-45F8-A1AB-95F17093A386}" dt="2023-03-08T18:36:10.799" v="76" actId="26606"/>
          <ac:spMkLst>
            <pc:docMk/>
            <pc:sldMk cId="1951734798" sldId="256"/>
            <ac:spMk id="26" creationId="{7E46F721-3785-414D-8697-16AF490E6806}"/>
          </ac:spMkLst>
        </pc:spChg>
        <pc:spChg chg="add del">
          <ac:chgData name="Anne Kathrine Danielsen" userId="563d739f-7e53-4343-b19d-5b819f84a27b" providerId="ADAL" clId="{8CC2BBC8-6BE9-45F8-A1AB-95F17093A386}" dt="2023-03-08T18:35:52.097" v="69" actId="700"/>
          <ac:spMkLst>
            <pc:docMk/>
            <pc:sldMk cId="1951734798" sldId="256"/>
            <ac:spMk id="27" creationId="{04812C46-200A-4DEB-A05E-3ED6C68C2387}"/>
          </ac:spMkLst>
        </pc:spChg>
        <pc:spChg chg="add del">
          <ac:chgData name="Anne Kathrine Danielsen" userId="563d739f-7e53-4343-b19d-5b819f84a27b" providerId="ADAL" clId="{8CC2BBC8-6BE9-45F8-A1AB-95F17093A386}" dt="2023-03-08T18:35:52.097" v="69" actId="700"/>
          <ac:spMkLst>
            <pc:docMk/>
            <pc:sldMk cId="1951734798" sldId="256"/>
            <ac:spMk id="28" creationId="{D1EA859B-E555-4109-94F3-6700E046E008}"/>
          </ac:spMkLst>
        </pc:spChg>
        <pc:picChg chg="mod ord">
          <ac:chgData name="Anne Kathrine Danielsen" userId="563d739f-7e53-4343-b19d-5b819f84a27b" providerId="ADAL" clId="{8CC2BBC8-6BE9-45F8-A1AB-95F17093A386}" dt="2023-03-08T18:36:10.799" v="76" actId="26606"/>
          <ac:picMkLst>
            <pc:docMk/>
            <pc:sldMk cId="1951734798" sldId="256"/>
            <ac:picMk id="5" creationId="{00000000-0000-0000-0000-000000000000}"/>
          </ac:picMkLst>
        </pc:picChg>
        <pc:cxnChg chg="add del">
          <ac:chgData name="Anne Kathrine Danielsen" userId="563d739f-7e53-4343-b19d-5b819f84a27b" providerId="ADAL" clId="{8CC2BBC8-6BE9-45F8-A1AB-95F17093A386}" dt="2023-03-08T18:35:35.853" v="65" actId="26606"/>
          <ac:cxnSpMkLst>
            <pc:docMk/>
            <pc:sldMk cId="1951734798" sldId="256"/>
            <ac:cxnSpMk id="21" creationId="{C49DA8F6-BCC1-4447-B54C-57856834B94B}"/>
          </ac:cxnSpMkLst>
        </pc:cxnChg>
      </pc:sldChg>
      <pc:sldChg chg="modSp mod modAnim">
        <pc:chgData name="Anne Kathrine Danielsen" userId="563d739f-7e53-4343-b19d-5b819f84a27b" providerId="ADAL" clId="{8CC2BBC8-6BE9-45F8-A1AB-95F17093A386}" dt="2023-03-08T18:39:36.350" v="232" actId="20577"/>
        <pc:sldMkLst>
          <pc:docMk/>
          <pc:sldMk cId="2845529132" sldId="260"/>
        </pc:sldMkLst>
        <pc:spChg chg="mod">
          <ac:chgData name="Anne Kathrine Danielsen" userId="563d739f-7e53-4343-b19d-5b819f84a27b" providerId="ADAL" clId="{8CC2BBC8-6BE9-45F8-A1AB-95F17093A386}" dt="2023-03-08T18:39:36.350" v="232" actId="20577"/>
          <ac:spMkLst>
            <pc:docMk/>
            <pc:sldMk cId="2845529132" sldId="260"/>
            <ac:spMk id="3" creationId="{00000000-0000-0000-0000-000000000000}"/>
          </ac:spMkLst>
        </pc:spChg>
      </pc:sldChg>
      <pc:sldChg chg="modSp mod">
        <pc:chgData name="Anne Kathrine Danielsen" userId="563d739f-7e53-4343-b19d-5b819f84a27b" providerId="ADAL" clId="{8CC2BBC8-6BE9-45F8-A1AB-95F17093A386}" dt="2023-03-08T18:40:16.068" v="244" actId="20577"/>
        <pc:sldMkLst>
          <pc:docMk/>
          <pc:sldMk cId="2499252719" sldId="261"/>
        </pc:sldMkLst>
        <pc:spChg chg="mod">
          <ac:chgData name="Anne Kathrine Danielsen" userId="563d739f-7e53-4343-b19d-5b819f84a27b" providerId="ADAL" clId="{8CC2BBC8-6BE9-45F8-A1AB-95F17093A386}" dt="2023-03-08T18:40:16.068" v="244" actId="20577"/>
          <ac:spMkLst>
            <pc:docMk/>
            <pc:sldMk cId="2499252719" sldId="261"/>
            <ac:spMk id="3" creationId="{124BE03C-FB19-A4FB-BC33-868E4CC399D5}"/>
          </ac:spMkLst>
        </pc:spChg>
      </pc:sldChg>
      <pc:sldChg chg="modSp mod">
        <pc:chgData name="Anne Kathrine Danielsen" userId="563d739f-7e53-4343-b19d-5b819f84a27b" providerId="ADAL" clId="{8CC2BBC8-6BE9-45F8-A1AB-95F17093A386}" dt="2023-03-08T18:38:03.546" v="164" actId="20577"/>
        <pc:sldMkLst>
          <pc:docMk/>
          <pc:sldMk cId="233036408" sldId="262"/>
        </pc:sldMkLst>
        <pc:spChg chg="mod">
          <ac:chgData name="Anne Kathrine Danielsen" userId="563d739f-7e53-4343-b19d-5b819f84a27b" providerId="ADAL" clId="{8CC2BBC8-6BE9-45F8-A1AB-95F17093A386}" dt="2023-03-08T18:38:03.546" v="164" actId="20577"/>
          <ac:spMkLst>
            <pc:docMk/>
            <pc:sldMk cId="233036408" sldId="262"/>
            <ac:spMk id="3" creationId="{5544EBBA-7E3A-9CA2-4441-CED26DC0F488}"/>
          </ac:spMkLst>
        </pc:spChg>
      </pc:sldChg>
    </pc:docChg>
  </pc:docChgLst>
  <pc:docChgLst>
    <pc:chgData name="Anne Kathrine Danielsen" userId="563d739f-7e53-4343-b19d-5b819f84a27b" providerId="ADAL" clId="{27565451-A1ED-475F-9A3C-3148E08AA28C}"/>
    <pc:docChg chg="addSld delSld modSld sldOrd">
      <pc:chgData name="Anne Kathrine Danielsen" userId="563d739f-7e53-4343-b19d-5b819f84a27b" providerId="ADAL" clId="{27565451-A1ED-475F-9A3C-3148E08AA28C}" dt="2024-11-14T11:37:14.361" v="24" actId="47"/>
      <pc:docMkLst>
        <pc:docMk/>
      </pc:docMkLst>
      <pc:sldChg chg="new del">
        <pc:chgData name="Anne Kathrine Danielsen" userId="563d739f-7e53-4343-b19d-5b819f84a27b" providerId="ADAL" clId="{27565451-A1ED-475F-9A3C-3148E08AA28C}" dt="2024-11-14T11:34:39.862" v="6" actId="47"/>
        <pc:sldMkLst>
          <pc:docMk/>
          <pc:sldMk cId="2726572986" sldId="263"/>
        </pc:sldMkLst>
      </pc:sldChg>
      <pc:sldChg chg="new del">
        <pc:chgData name="Anne Kathrine Danielsen" userId="563d739f-7e53-4343-b19d-5b819f84a27b" providerId="ADAL" clId="{27565451-A1ED-475F-9A3C-3148E08AA28C}" dt="2024-11-14T09:10:31.792" v="1" actId="47"/>
        <pc:sldMkLst>
          <pc:docMk/>
          <pc:sldMk cId="2892475288" sldId="263"/>
        </pc:sldMkLst>
      </pc:sldChg>
      <pc:sldChg chg="modSp new del mod ord">
        <pc:chgData name="Anne Kathrine Danielsen" userId="563d739f-7e53-4343-b19d-5b819f84a27b" providerId="ADAL" clId="{27565451-A1ED-475F-9A3C-3148E08AA28C}" dt="2024-11-14T11:35:46.757" v="19" actId="47"/>
        <pc:sldMkLst>
          <pc:docMk/>
          <pc:sldMk cId="3513777359" sldId="264"/>
        </pc:sldMkLst>
        <pc:spChg chg="mod">
          <ac:chgData name="Anne Kathrine Danielsen" userId="563d739f-7e53-4343-b19d-5b819f84a27b" providerId="ADAL" clId="{27565451-A1ED-475F-9A3C-3148E08AA28C}" dt="2024-11-14T11:34:44.089" v="17" actId="20577"/>
          <ac:spMkLst>
            <pc:docMk/>
            <pc:sldMk cId="3513777359" sldId="264"/>
            <ac:spMk id="2" creationId="{3F489109-1C59-B2F2-F306-BD50194177B0}"/>
          </ac:spMkLst>
        </pc:spChg>
      </pc:sldChg>
      <pc:sldChg chg="add">
        <pc:chgData name="Anne Kathrine Danielsen" userId="563d739f-7e53-4343-b19d-5b819f84a27b" providerId="ADAL" clId="{27565451-A1ED-475F-9A3C-3148E08AA28C}" dt="2024-11-14T11:36:01.827" v="21"/>
        <pc:sldMkLst>
          <pc:docMk/>
          <pc:sldMk cId="2798824011" sldId="265"/>
        </pc:sldMkLst>
      </pc:sldChg>
      <pc:sldChg chg="add">
        <pc:chgData name="Anne Kathrine Danielsen" userId="563d739f-7e53-4343-b19d-5b819f84a27b" providerId="ADAL" clId="{27565451-A1ED-475F-9A3C-3148E08AA28C}" dt="2024-11-14T11:35:40.399" v="18"/>
        <pc:sldMkLst>
          <pc:docMk/>
          <pc:sldMk cId="1237423162" sldId="269"/>
        </pc:sldMkLst>
      </pc:sldChg>
      <pc:sldChg chg="new del">
        <pc:chgData name="Anne Kathrine Danielsen" userId="563d739f-7e53-4343-b19d-5b819f84a27b" providerId="ADAL" clId="{27565451-A1ED-475F-9A3C-3148E08AA28C}" dt="2024-11-14T11:37:14.361" v="24" actId="47"/>
        <pc:sldMkLst>
          <pc:docMk/>
          <pc:sldMk cId="1806325022" sldId="270"/>
        </pc:sldMkLst>
      </pc:sldChg>
      <pc:sldChg chg="add">
        <pc:chgData name="Anne Kathrine Danielsen" userId="563d739f-7e53-4343-b19d-5b819f84a27b" providerId="ADAL" clId="{27565451-A1ED-475F-9A3C-3148E08AA28C}" dt="2024-11-14T11:36:56.540" v="22"/>
        <pc:sldMkLst>
          <pc:docMk/>
          <pc:sldMk cId="1594731684" sldId="271"/>
        </pc:sldMkLst>
      </pc:sldChg>
      <pc:sldChg chg="add">
        <pc:chgData name="Anne Kathrine Danielsen" userId="563d739f-7e53-4343-b19d-5b819f84a27b" providerId="ADAL" clId="{27565451-A1ED-475F-9A3C-3148E08AA28C}" dt="2024-11-14T11:37:12.709" v="23"/>
        <pc:sldMkLst>
          <pc:docMk/>
          <pc:sldMk cId="4136691530" sldId="272"/>
        </pc:sldMkLst>
      </pc:sldChg>
    </pc:docChg>
  </pc:docChgLst>
  <pc:docChgLst>
    <pc:chgData name="Anne Kathrine Danielsen" userId="563d739f-7e53-4343-b19d-5b819f84a27b" providerId="ADAL" clId="{8375B97C-45BB-4E0E-9BDD-063517441A5F}"/>
    <pc:docChg chg="custSel addSld delSld modSld">
      <pc:chgData name="Anne Kathrine Danielsen" userId="563d739f-7e53-4343-b19d-5b819f84a27b" providerId="ADAL" clId="{8375B97C-45BB-4E0E-9BDD-063517441A5F}" dt="2023-02-17T08:51:52.908" v="214" actId="113"/>
      <pc:docMkLst>
        <pc:docMk/>
      </pc:docMkLst>
      <pc:sldChg chg="modSp mod modAnim">
        <pc:chgData name="Anne Kathrine Danielsen" userId="563d739f-7e53-4343-b19d-5b819f84a27b" providerId="ADAL" clId="{8375B97C-45BB-4E0E-9BDD-063517441A5F}" dt="2023-02-17T08:51:52.908" v="214" actId="113"/>
        <pc:sldMkLst>
          <pc:docMk/>
          <pc:sldMk cId="253954749" sldId="258"/>
        </pc:sldMkLst>
        <pc:spChg chg="mod">
          <ac:chgData name="Anne Kathrine Danielsen" userId="563d739f-7e53-4343-b19d-5b819f84a27b" providerId="ADAL" clId="{8375B97C-45BB-4E0E-9BDD-063517441A5F}" dt="2023-02-17T08:51:52.908" v="214" actId="113"/>
          <ac:spMkLst>
            <pc:docMk/>
            <pc:sldMk cId="253954749" sldId="258"/>
            <ac:spMk id="3" creationId="{00000000-0000-0000-0000-000000000000}"/>
          </ac:spMkLst>
        </pc:spChg>
        <pc:picChg chg="mod">
          <ac:chgData name="Anne Kathrine Danielsen" userId="563d739f-7e53-4343-b19d-5b819f84a27b" providerId="ADAL" clId="{8375B97C-45BB-4E0E-9BDD-063517441A5F}" dt="2023-02-17T08:51:06.944" v="178" actId="1076"/>
          <ac:picMkLst>
            <pc:docMk/>
            <pc:sldMk cId="253954749" sldId="258"/>
            <ac:picMk id="4" creationId="{00000000-0000-0000-0000-000000000000}"/>
          </ac:picMkLst>
        </pc:picChg>
      </pc:sldChg>
      <pc:sldChg chg="modSp del mod">
        <pc:chgData name="Anne Kathrine Danielsen" userId="563d739f-7e53-4343-b19d-5b819f84a27b" providerId="ADAL" clId="{8375B97C-45BB-4E0E-9BDD-063517441A5F}" dt="2023-02-17T08:50:43.611" v="171" actId="47"/>
        <pc:sldMkLst>
          <pc:docMk/>
          <pc:sldMk cId="3917139969" sldId="259"/>
        </pc:sldMkLst>
        <pc:spChg chg="mod">
          <ac:chgData name="Anne Kathrine Danielsen" userId="563d739f-7e53-4343-b19d-5b819f84a27b" providerId="ADAL" clId="{8375B97C-45BB-4E0E-9BDD-063517441A5F}" dt="2023-02-17T08:50:42.158" v="170" actId="21"/>
          <ac:spMkLst>
            <pc:docMk/>
            <pc:sldMk cId="3917139969" sldId="259"/>
            <ac:spMk id="3" creationId="{00000000-0000-0000-0000-000000000000}"/>
          </ac:spMkLst>
        </pc:spChg>
      </pc:sldChg>
      <pc:sldChg chg="modAnim">
        <pc:chgData name="Anne Kathrine Danielsen" userId="563d739f-7e53-4343-b19d-5b819f84a27b" providerId="ADAL" clId="{8375B97C-45BB-4E0E-9BDD-063517441A5F}" dt="2023-02-17T08:48:02.100" v="5"/>
        <pc:sldMkLst>
          <pc:docMk/>
          <pc:sldMk cId="2845529132" sldId="260"/>
        </pc:sldMkLst>
      </pc:sldChg>
      <pc:sldChg chg="del">
        <pc:chgData name="Anne Kathrine Danielsen" userId="563d739f-7e53-4343-b19d-5b819f84a27b" providerId="ADAL" clId="{8375B97C-45BB-4E0E-9BDD-063517441A5F}" dt="2023-02-17T08:47:27.681" v="0" actId="47"/>
        <pc:sldMkLst>
          <pc:docMk/>
          <pc:sldMk cId="440133387" sldId="261"/>
        </pc:sldMkLst>
      </pc:sldChg>
      <pc:sldChg chg="modSp new">
        <pc:chgData name="Anne Kathrine Danielsen" userId="563d739f-7e53-4343-b19d-5b819f84a27b" providerId="ADAL" clId="{8375B97C-45BB-4E0E-9BDD-063517441A5F}" dt="2023-02-17T08:48:45.760" v="146" actId="20577"/>
        <pc:sldMkLst>
          <pc:docMk/>
          <pc:sldMk cId="2499252719" sldId="261"/>
        </pc:sldMkLst>
        <pc:spChg chg="mod">
          <ac:chgData name="Anne Kathrine Danielsen" userId="563d739f-7e53-4343-b19d-5b819f84a27b" providerId="ADAL" clId="{8375B97C-45BB-4E0E-9BDD-063517441A5F}" dt="2023-02-17T08:48:14.513" v="28" actId="313"/>
          <ac:spMkLst>
            <pc:docMk/>
            <pc:sldMk cId="2499252719" sldId="261"/>
            <ac:spMk id="2" creationId="{BB734E4C-7740-688D-9D6B-1B9B444CBA79}"/>
          </ac:spMkLst>
        </pc:spChg>
        <pc:spChg chg="mod">
          <ac:chgData name="Anne Kathrine Danielsen" userId="563d739f-7e53-4343-b19d-5b819f84a27b" providerId="ADAL" clId="{8375B97C-45BB-4E0E-9BDD-063517441A5F}" dt="2023-02-17T08:48:45.760" v="146" actId="20577"/>
          <ac:spMkLst>
            <pc:docMk/>
            <pc:sldMk cId="2499252719" sldId="261"/>
            <ac:spMk id="3" creationId="{124BE03C-FB19-A4FB-BC33-868E4CC399D5}"/>
          </ac:spMkLst>
        </pc:spChg>
      </pc:sldChg>
      <pc:sldChg chg="modSp new mod">
        <pc:chgData name="Anne Kathrine Danielsen" userId="563d739f-7e53-4343-b19d-5b819f84a27b" providerId="ADAL" clId="{8375B97C-45BB-4E0E-9BDD-063517441A5F}" dt="2023-02-17T08:50:06.801" v="169" actId="20577"/>
        <pc:sldMkLst>
          <pc:docMk/>
          <pc:sldMk cId="233036408" sldId="262"/>
        </pc:sldMkLst>
        <pc:spChg chg="mod">
          <ac:chgData name="Anne Kathrine Danielsen" userId="563d739f-7e53-4343-b19d-5b819f84a27b" providerId="ADAL" clId="{8375B97C-45BB-4E0E-9BDD-063517441A5F}" dt="2023-02-17T08:50:06.801" v="169" actId="20577"/>
          <ac:spMkLst>
            <pc:docMk/>
            <pc:sldMk cId="233036408" sldId="262"/>
            <ac:spMk id="2" creationId="{2D613A2E-4FC9-43B5-D0EC-EBD1E842C4CE}"/>
          </ac:spMkLst>
        </pc:spChg>
        <pc:spChg chg="mod">
          <ac:chgData name="Anne Kathrine Danielsen" userId="563d739f-7e53-4343-b19d-5b819f84a27b" providerId="ADAL" clId="{8375B97C-45BB-4E0E-9BDD-063517441A5F}" dt="2023-02-17T08:49:46.427" v="148"/>
          <ac:spMkLst>
            <pc:docMk/>
            <pc:sldMk cId="233036408" sldId="262"/>
            <ac:spMk id="3" creationId="{5544EBBA-7E3A-9CA2-4441-CED26DC0F48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p:cNvSpPr>
            <a:spLocks noGrp="1"/>
          </p:cNvSpPr>
          <p:nvPr>
            <p:ph type="dt" sz="half" idx="10"/>
          </p:nvPr>
        </p:nvSpPr>
        <p:spPr/>
        <p:txBody>
          <a:bodyPr/>
          <a:lstStyle/>
          <a:p>
            <a:fld id="{A2DA3931-86AF-46D0-B4E0-ED089AA4A465}" type="datetimeFigureOut">
              <a:rPr lang="da-DK" smtClean="0"/>
              <a:t>19.11.2024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48E0CEA0-8FC2-49FD-AC3B-B4852EF7B400}" type="slidenum">
              <a:rPr lang="da-DK" smtClean="0"/>
              <a:t>‹nr.›</a:t>
            </a:fld>
            <a:endParaRPr lang="da-DK"/>
          </a:p>
        </p:txBody>
      </p:sp>
    </p:spTree>
    <p:extLst>
      <p:ext uri="{BB962C8B-B14F-4D97-AF65-F5344CB8AC3E}">
        <p14:creationId xmlns:p14="http://schemas.microsoft.com/office/powerpoint/2010/main" val="3851878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A2DA3931-86AF-46D0-B4E0-ED089AA4A465}" type="datetimeFigureOut">
              <a:rPr lang="da-DK" smtClean="0"/>
              <a:t>19.11.2024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48E0CEA0-8FC2-49FD-AC3B-B4852EF7B400}" type="slidenum">
              <a:rPr lang="da-DK" smtClean="0"/>
              <a:t>‹nr.›</a:t>
            </a:fld>
            <a:endParaRPr lang="da-DK"/>
          </a:p>
        </p:txBody>
      </p:sp>
    </p:spTree>
    <p:extLst>
      <p:ext uri="{BB962C8B-B14F-4D97-AF65-F5344CB8AC3E}">
        <p14:creationId xmlns:p14="http://schemas.microsoft.com/office/powerpoint/2010/main" val="33885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typografien i masterens</a:t>
            </a:r>
          </a:p>
        </p:txBody>
      </p:sp>
      <p:sp>
        <p:nvSpPr>
          <p:cNvPr id="4" name="Pladsholder til dato 3"/>
          <p:cNvSpPr>
            <a:spLocks noGrp="1"/>
          </p:cNvSpPr>
          <p:nvPr>
            <p:ph type="dt" sz="half" idx="10"/>
          </p:nvPr>
        </p:nvSpPr>
        <p:spPr/>
        <p:txBody>
          <a:bodyPr/>
          <a:lstStyle/>
          <a:p>
            <a:fld id="{A2DA3931-86AF-46D0-B4E0-ED089AA4A465}" type="datetimeFigureOut">
              <a:rPr lang="da-DK" smtClean="0"/>
              <a:t>19.11.2024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48E0CEA0-8FC2-49FD-AC3B-B4852EF7B400}" type="slidenum">
              <a:rPr lang="da-DK" smtClean="0"/>
              <a:t>‹nr.›</a:t>
            </a:fld>
            <a:endParaRPr lang="da-DK"/>
          </a:p>
        </p:txBody>
      </p:sp>
    </p:spTree>
    <p:extLst>
      <p:ext uri="{BB962C8B-B14F-4D97-AF65-F5344CB8AC3E}">
        <p14:creationId xmlns:p14="http://schemas.microsoft.com/office/powerpoint/2010/main" val="717645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838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72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A2DA3931-86AF-46D0-B4E0-ED089AA4A465}" type="datetimeFigureOut">
              <a:rPr lang="da-DK" smtClean="0"/>
              <a:t>19.11.2024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48E0CEA0-8FC2-49FD-AC3B-B4852EF7B400}" type="slidenum">
              <a:rPr lang="da-DK" smtClean="0"/>
              <a:t>‹nr.›</a:t>
            </a:fld>
            <a:endParaRPr lang="da-DK"/>
          </a:p>
        </p:txBody>
      </p:sp>
    </p:spTree>
    <p:extLst>
      <p:ext uri="{BB962C8B-B14F-4D97-AF65-F5344CB8AC3E}">
        <p14:creationId xmlns:p14="http://schemas.microsoft.com/office/powerpoint/2010/main" val="627914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Pladsholder til indhold 3"/>
          <p:cNvSpPr>
            <a:spLocks noGrp="1"/>
          </p:cNvSpPr>
          <p:nvPr>
            <p:ph sz="half" idx="2"/>
          </p:nvPr>
        </p:nvSpPr>
        <p:spPr>
          <a:xfrm>
            <a:off x="839788" y="2505075"/>
            <a:ext cx="5157787"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Pladsholder til indhold 5"/>
          <p:cNvSpPr>
            <a:spLocks noGrp="1"/>
          </p:cNvSpPr>
          <p:nvPr>
            <p:ph sz="quarter" idx="4"/>
          </p:nvPr>
        </p:nvSpPr>
        <p:spPr>
          <a:xfrm>
            <a:off x="6172200" y="2505075"/>
            <a:ext cx="5183188"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A2DA3931-86AF-46D0-B4E0-ED089AA4A465}" type="datetimeFigureOut">
              <a:rPr lang="da-DK" smtClean="0"/>
              <a:t>19.11.2024</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48E0CEA0-8FC2-49FD-AC3B-B4852EF7B400}" type="slidenum">
              <a:rPr lang="da-DK" smtClean="0"/>
              <a:t>‹nr.›</a:t>
            </a:fld>
            <a:endParaRPr lang="da-DK"/>
          </a:p>
        </p:txBody>
      </p:sp>
    </p:spTree>
    <p:extLst>
      <p:ext uri="{BB962C8B-B14F-4D97-AF65-F5344CB8AC3E}">
        <p14:creationId xmlns:p14="http://schemas.microsoft.com/office/powerpoint/2010/main" val="2277596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A2DA3931-86AF-46D0-B4E0-ED089AA4A465}" type="datetimeFigureOut">
              <a:rPr lang="da-DK" smtClean="0"/>
              <a:t>19.11.2024</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48E0CEA0-8FC2-49FD-AC3B-B4852EF7B400}" type="slidenum">
              <a:rPr lang="da-DK" smtClean="0"/>
              <a:t>‹nr.›</a:t>
            </a:fld>
            <a:endParaRPr lang="da-DK"/>
          </a:p>
        </p:txBody>
      </p:sp>
    </p:spTree>
    <p:extLst>
      <p:ext uri="{BB962C8B-B14F-4D97-AF65-F5344CB8AC3E}">
        <p14:creationId xmlns:p14="http://schemas.microsoft.com/office/powerpoint/2010/main" val="3060437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A2DA3931-86AF-46D0-B4E0-ED089AA4A465}" type="datetimeFigureOut">
              <a:rPr lang="da-DK" smtClean="0"/>
              <a:t>19.11.2024</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48E0CEA0-8FC2-49FD-AC3B-B4852EF7B400}" type="slidenum">
              <a:rPr lang="da-DK" smtClean="0"/>
              <a:t>‹nr.›</a:t>
            </a:fld>
            <a:endParaRPr lang="da-DK"/>
          </a:p>
        </p:txBody>
      </p:sp>
    </p:spTree>
    <p:extLst>
      <p:ext uri="{BB962C8B-B14F-4D97-AF65-F5344CB8AC3E}">
        <p14:creationId xmlns:p14="http://schemas.microsoft.com/office/powerpoint/2010/main" val="3115069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A2DA3931-86AF-46D0-B4E0-ED089AA4A465}" type="datetimeFigureOut">
              <a:rPr lang="da-DK" smtClean="0"/>
              <a:t>19.11.2024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48E0CEA0-8FC2-49FD-AC3B-B4852EF7B400}" type="slidenum">
              <a:rPr lang="da-DK" smtClean="0"/>
              <a:t>‹nr.›</a:t>
            </a:fld>
            <a:endParaRPr lang="da-DK"/>
          </a:p>
        </p:txBody>
      </p:sp>
    </p:spTree>
    <p:extLst>
      <p:ext uri="{BB962C8B-B14F-4D97-AF65-F5344CB8AC3E}">
        <p14:creationId xmlns:p14="http://schemas.microsoft.com/office/powerpoint/2010/main" val="3816009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A2DA3931-86AF-46D0-B4E0-ED089AA4A465}" type="datetimeFigureOut">
              <a:rPr lang="da-DK" smtClean="0"/>
              <a:t>19.11.2024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48E0CEA0-8FC2-49FD-AC3B-B4852EF7B400}" type="slidenum">
              <a:rPr lang="da-DK" smtClean="0"/>
              <a:t>‹nr.›</a:t>
            </a:fld>
            <a:endParaRPr lang="da-DK"/>
          </a:p>
        </p:txBody>
      </p:sp>
    </p:spTree>
    <p:extLst>
      <p:ext uri="{BB962C8B-B14F-4D97-AF65-F5344CB8AC3E}">
        <p14:creationId xmlns:p14="http://schemas.microsoft.com/office/powerpoint/2010/main" val="86406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A2DA3931-86AF-46D0-B4E0-ED089AA4A465}" type="datetimeFigureOut">
              <a:rPr lang="da-DK" smtClean="0"/>
              <a:t>19.11.2024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48E0CEA0-8FC2-49FD-AC3B-B4852EF7B400}" type="slidenum">
              <a:rPr lang="da-DK" smtClean="0"/>
              <a:t>‹nr.›</a:t>
            </a:fld>
            <a:endParaRPr lang="da-DK"/>
          </a:p>
        </p:txBody>
      </p:sp>
    </p:spTree>
    <p:extLst>
      <p:ext uri="{BB962C8B-B14F-4D97-AF65-F5344CB8AC3E}">
        <p14:creationId xmlns:p14="http://schemas.microsoft.com/office/powerpoint/2010/main" val="2855910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A2DA3931-86AF-46D0-B4E0-ED089AA4A465}" type="datetimeFigureOut">
              <a:rPr lang="da-DK" smtClean="0"/>
              <a:t>19.11.2024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48E0CEA0-8FC2-49FD-AC3B-B4852EF7B400}" type="slidenum">
              <a:rPr lang="da-DK" smtClean="0"/>
              <a:t>‹nr.›</a:t>
            </a:fld>
            <a:endParaRPr lang="da-DK"/>
          </a:p>
        </p:txBody>
      </p:sp>
    </p:spTree>
    <p:extLst>
      <p:ext uri="{BB962C8B-B14F-4D97-AF65-F5344CB8AC3E}">
        <p14:creationId xmlns:p14="http://schemas.microsoft.com/office/powerpoint/2010/main" val="41401229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DA3931-86AF-46D0-B4E0-ED089AA4A465}" type="datetimeFigureOut">
              <a:rPr lang="da-DK" smtClean="0"/>
              <a:t>19.11.2024</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E0CEA0-8FC2-49FD-AC3B-B4852EF7B400}" type="slidenum">
              <a:rPr lang="da-DK" smtClean="0"/>
              <a:t>‹nr.›</a:t>
            </a:fld>
            <a:endParaRPr lang="da-DK"/>
          </a:p>
        </p:txBody>
      </p:sp>
    </p:spTree>
    <p:extLst>
      <p:ext uri="{BB962C8B-B14F-4D97-AF65-F5344CB8AC3E}">
        <p14:creationId xmlns:p14="http://schemas.microsoft.com/office/powerpoint/2010/main" val="37396882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google.com/url?sa=i&amp;rct=j&amp;q=&amp;esrc=s&amp;source=images&amp;cd=&amp;ved=2ahUKEwjh557F743hAhUQKuwKHfUHBxIQjRx6BAgBEAU&amp;url=https%3A%2F%2Flitteratursiden.dk%2Fanmeldelser%2Fhvis-der-skulle-komme-et-menneske-forbi-af-thomas-korsgaard&amp;psig=AOvVaw3GSLmZzQyedzpfPlyxq2Lx&amp;ust=1553073432231647"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2ahUKEwi56sPqnPXhAhWLMewKHTdODusQjRx6BAgBEAU&amp;url=https%3A%2F%2Fwww.saxo.com%2Fdk%2Falle%2Ftags_selvbiografier-sport&amp;psig=AOvVaw1vzjigZyOF50fU1oYuPfnY&amp;ust=1556624596099481" TargetMode="External"/><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youtube.com/watch?v=N839DlASGkA"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1">
            <a:extLst>
              <a:ext uri="{FF2B5EF4-FFF2-40B4-BE49-F238E27FC236}">
                <a16:creationId xmlns:a16="http://schemas.microsoft.com/office/drawing/2014/main" id="{9089EED9-F54D-4F20-A2C6-949DE4176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3">
            <a:extLst>
              <a:ext uri="{FF2B5EF4-FFF2-40B4-BE49-F238E27FC236}">
                <a16:creationId xmlns:a16="http://schemas.microsoft.com/office/drawing/2014/main" id="{7E46F721-3785-414D-8697-16AF490E68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el 6">
            <a:extLst>
              <a:ext uri="{FF2B5EF4-FFF2-40B4-BE49-F238E27FC236}">
                <a16:creationId xmlns:a16="http://schemas.microsoft.com/office/drawing/2014/main" id="{AA2AAA2E-5D4C-E97E-57E0-B85D5A1072A1}"/>
              </a:ext>
            </a:extLst>
          </p:cNvPr>
          <p:cNvSpPr>
            <a:spLocks noGrp="1"/>
          </p:cNvSpPr>
          <p:nvPr>
            <p:ph type="title"/>
          </p:nvPr>
        </p:nvSpPr>
        <p:spPr>
          <a:xfrm>
            <a:off x="8115300" y="1562669"/>
            <a:ext cx="3389515" cy="2380681"/>
          </a:xfrm>
        </p:spPr>
        <p:txBody>
          <a:bodyPr vert="horz" lIns="91440" tIns="45720" rIns="91440" bIns="45720" rtlCol="0" anchor="b">
            <a:normAutofit/>
          </a:bodyPr>
          <a:lstStyle/>
          <a:p>
            <a:pPr algn="ctr"/>
            <a:r>
              <a:rPr lang="en-US" b="1" dirty="0" err="1">
                <a:solidFill>
                  <a:schemeClr val="tx1">
                    <a:lumMod val="85000"/>
                    <a:lumOff val="15000"/>
                  </a:schemeClr>
                </a:solidFill>
              </a:rPr>
              <a:t>Nyeste</a:t>
            </a:r>
            <a:r>
              <a:rPr lang="en-US" b="1" dirty="0">
                <a:solidFill>
                  <a:schemeClr val="tx1">
                    <a:lumMod val="85000"/>
                    <a:lumOff val="15000"/>
                  </a:schemeClr>
                </a:solidFill>
              </a:rPr>
              <a:t> </a:t>
            </a:r>
            <a:r>
              <a:rPr lang="en-US" b="1" dirty="0" err="1">
                <a:solidFill>
                  <a:schemeClr val="tx1">
                    <a:lumMod val="85000"/>
                    <a:lumOff val="15000"/>
                  </a:schemeClr>
                </a:solidFill>
              </a:rPr>
              <a:t>tid</a:t>
            </a:r>
            <a:r>
              <a:rPr lang="en-US" b="1" dirty="0">
                <a:solidFill>
                  <a:schemeClr val="tx1">
                    <a:lumMod val="85000"/>
                    <a:lumOff val="15000"/>
                  </a:schemeClr>
                </a:solidFill>
              </a:rPr>
              <a:t> </a:t>
            </a:r>
            <a:br>
              <a:rPr lang="en-US" sz="3600" dirty="0">
                <a:solidFill>
                  <a:schemeClr val="tx1">
                    <a:lumMod val="85000"/>
                    <a:lumOff val="15000"/>
                  </a:schemeClr>
                </a:solidFill>
              </a:rPr>
            </a:br>
            <a:r>
              <a:rPr lang="en-US" sz="3600" dirty="0">
                <a:solidFill>
                  <a:schemeClr val="tx1">
                    <a:lumMod val="85000"/>
                    <a:lumOff val="15000"/>
                  </a:schemeClr>
                </a:solidFill>
              </a:rPr>
              <a:t>Yahya Hassan </a:t>
            </a:r>
          </a:p>
        </p:txBody>
      </p:sp>
      <p:sp>
        <p:nvSpPr>
          <p:cNvPr id="3" name="Undertitel 2"/>
          <p:cNvSpPr>
            <a:spLocks noGrp="1"/>
          </p:cNvSpPr>
          <p:nvPr>
            <p:ph type="body" idx="1"/>
          </p:nvPr>
        </p:nvSpPr>
        <p:spPr>
          <a:xfrm>
            <a:off x="8362951" y="4216344"/>
            <a:ext cx="2895600" cy="1289676"/>
          </a:xfrm>
        </p:spPr>
        <p:txBody>
          <a:bodyPr vert="horz" lIns="91440" tIns="45720" rIns="91440" bIns="45720" rtlCol="0" anchor="t">
            <a:normAutofit fontScale="92500" lnSpcReduction="10000"/>
          </a:bodyPr>
          <a:lstStyle/>
          <a:p>
            <a:pPr algn="ctr"/>
            <a:endParaRPr lang="en-US" sz="400" dirty="0">
              <a:solidFill>
                <a:schemeClr val="tx1">
                  <a:lumMod val="85000"/>
                  <a:lumOff val="15000"/>
                </a:schemeClr>
              </a:solidFill>
            </a:endParaRPr>
          </a:p>
          <a:p>
            <a:pPr algn="ctr"/>
            <a:endParaRPr lang="en-US" sz="400" dirty="0">
              <a:solidFill>
                <a:schemeClr val="tx1">
                  <a:lumMod val="85000"/>
                  <a:lumOff val="15000"/>
                </a:schemeClr>
              </a:solidFill>
            </a:endParaRPr>
          </a:p>
          <a:p>
            <a:pPr algn="ctr"/>
            <a:endParaRPr lang="en-US" sz="400" b="1" dirty="0">
              <a:solidFill>
                <a:schemeClr val="tx1">
                  <a:lumMod val="85000"/>
                  <a:lumOff val="15000"/>
                </a:schemeClr>
              </a:solidFill>
            </a:endParaRPr>
          </a:p>
          <a:p>
            <a:pPr algn="ctr"/>
            <a:r>
              <a:rPr lang="en-US" b="1" dirty="0">
                <a:solidFill>
                  <a:schemeClr val="tx1">
                    <a:lumMod val="85000"/>
                    <a:lumOff val="15000"/>
                  </a:schemeClr>
                </a:solidFill>
              </a:rPr>
              <a:t>Dansk A </a:t>
            </a:r>
          </a:p>
          <a:p>
            <a:pPr algn="ctr"/>
            <a:r>
              <a:rPr lang="en-US" b="1" dirty="0">
                <a:solidFill>
                  <a:schemeClr val="tx1">
                    <a:lumMod val="85000"/>
                    <a:lumOff val="15000"/>
                  </a:schemeClr>
                </a:solidFill>
              </a:rPr>
              <a:t>AKD </a:t>
            </a:r>
            <a:r>
              <a:rPr lang="en-US" b="1" dirty="0" err="1">
                <a:solidFill>
                  <a:schemeClr val="tx1">
                    <a:lumMod val="85000"/>
                    <a:lumOff val="15000"/>
                  </a:schemeClr>
                </a:solidFill>
              </a:rPr>
              <a:t>og</a:t>
            </a:r>
            <a:r>
              <a:rPr lang="en-US" b="1" dirty="0">
                <a:solidFill>
                  <a:schemeClr val="tx1">
                    <a:lumMod val="85000"/>
                    <a:lumOff val="15000"/>
                  </a:schemeClr>
                </a:solidFill>
              </a:rPr>
              <a:t> CSM</a:t>
            </a:r>
          </a:p>
        </p:txBody>
      </p:sp>
      <p:pic>
        <p:nvPicPr>
          <p:cNvPr id="5" name="Picture 6"/>
          <p:cNvPicPr>
            <a:picLocks noChangeAspect="1" noChangeArrowheads="1"/>
          </p:cNvPicPr>
          <p:nvPr/>
        </p:nvPicPr>
        <p:blipFill rotWithShape="1">
          <a:blip r:embed="rId2">
            <a:extLst>
              <a:ext uri="{28A0092B-C50C-407E-A947-70E740481C1C}">
                <a14:useLocalDpi xmlns:a14="http://schemas.microsoft.com/office/drawing/2010/main" val="0"/>
              </a:ext>
            </a:extLst>
          </a:blip>
          <a:srcRect l="20063" r="17063"/>
          <a:stretch/>
        </p:blipFill>
        <p:spPr bwMode="auto">
          <a:xfrm>
            <a:off x="20" y="1"/>
            <a:ext cx="7665573" cy="6857999"/>
          </a:xfrm>
          <a:custGeom>
            <a:avLst/>
            <a:gdLst/>
            <a:ahLst/>
            <a:cxnLst/>
            <a:rect l="l" t="t" r="r" b="b"/>
            <a:pathLst>
              <a:path w="7665593" h="6857999">
                <a:moveTo>
                  <a:pt x="0" y="0"/>
                </a:moveTo>
                <a:lnTo>
                  <a:pt x="7363783" y="0"/>
                </a:lnTo>
                <a:lnTo>
                  <a:pt x="7372954" y="18152"/>
                </a:lnTo>
                <a:cubicBezTo>
                  <a:pt x="7378508" y="27417"/>
                  <a:pt x="7383821" y="35694"/>
                  <a:pt x="7386404" y="41707"/>
                </a:cubicBezTo>
                <a:lnTo>
                  <a:pt x="7389058" y="60832"/>
                </a:lnTo>
                <a:lnTo>
                  <a:pt x="7394074" y="60137"/>
                </a:lnTo>
                <a:lnTo>
                  <a:pt x="7394443" y="67241"/>
                </a:lnTo>
                <a:lnTo>
                  <a:pt x="7394565" y="83099"/>
                </a:lnTo>
                <a:cubicBezTo>
                  <a:pt x="7395324" y="92994"/>
                  <a:pt x="7394122" y="120511"/>
                  <a:pt x="7395957" y="130584"/>
                </a:cubicBezTo>
                <a:cubicBezTo>
                  <a:pt x="7401306" y="133490"/>
                  <a:pt x="7404223" y="137975"/>
                  <a:pt x="7405574" y="143540"/>
                </a:cubicBezTo>
                <a:lnTo>
                  <a:pt x="7405725" y="155795"/>
                </a:lnTo>
                <a:lnTo>
                  <a:pt x="7418615" y="226869"/>
                </a:lnTo>
                <a:lnTo>
                  <a:pt x="7419579" y="236641"/>
                </a:lnTo>
                <a:lnTo>
                  <a:pt x="7423900" y="241933"/>
                </a:lnTo>
                <a:cubicBezTo>
                  <a:pt x="7424763" y="245974"/>
                  <a:pt x="7424206" y="257579"/>
                  <a:pt x="7424760" y="260885"/>
                </a:cubicBezTo>
                <a:cubicBezTo>
                  <a:pt x="7425580" y="261177"/>
                  <a:pt x="7426400" y="261469"/>
                  <a:pt x="7427220" y="261761"/>
                </a:cubicBezTo>
                <a:cubicBezTo>
                  <a:pt x="7431152" y="272291"/>
                  <a:pt x="7444241" y="311893"/>
                  <a:pt x="7448344" y="324055"/>
                </a:cubicBezTo>
                <a:cubicBezTo>
                  <a:pt x="7444563" y="326484"/>
                  <a:pt x="7450535" y="331924"/>
                  <a:pt x="7451833" y="334727"/>
                </a:cubicBezTo>
                <a:cubicBezTo>
                  <a:pt x="7449286" y="335161"/>
                  <a:pt x="7448510" y="341947"/>
                  <a:pt x="7450776" y="343948"/>
                </a:cubicBezTo>
                <a:cubicBezTo>
                  <a:pt x="7463202" y="391652"/>
                  <a:pt x="7437523" y="367773"/>
                  <a:pt x="7453791" y="395003"/>
                </a:cubicBezTo>
                <a:cubicBezTo>
                  <a:pt x="7454869" y="399820"/>
                  <a:pt x="7453841" y="403723"/>
                  <a:pt x="7451939" y="407147"/>
                </a:cubicBezTo>
                <a:lnTo>
                  <a:pt x="7448030" y="412254"/>
                </a:lnTo>
                <a:lnTo>
                  <a:pt x="7455416" y="432021"/>
                </a:lnTo>
                <a:cubicBezTo>
                  <a:pt x="7457991" y="441758"/>
                  <a:pt x="7459699" y="452007"/>
                  <a:pt x="7460479" y="462523"/>
                </a:cubicBezTo>
                <a:cubicBezTo>
                  <a:pt x="7455275" y="464882"/>
                  <a:pt x="7462669" y="473136"/>
                  <a:pt x="7464133" y="477020"/>
                </a:cubicBezTo>
                <a:cubicBezTo>
                  <a:pt x="7460734" y="477060"/>
                  <a:pt x="7459104" y="485663"/>
                  <a:pt x="7461914" y="488716"/>
                </a:cubicBezTo>
                <a:cubicBezTo>
                  <a:pt x="7474065" y="552879"/>
                  <a:pt x="7442314" y="516775"/>
                  <a:pt x="7461353" y="555280"/>
                </a:cubicBezTo>
                <a:cubicBezTo>
                  <a:pt x="7462345" y="561721"/>
                  <a:pt x="7460642" y="566553"/>
                  <a:pt x="7457829" y="570585"/>
                </a:cubicBezTo>
                <a:lnTo>
                  <a:pt x="7450804" y="577839"/>
                </a:lnTo>
                <a:lnTo>
                  <a:pt x="7453309" y="583524"/>
                </a:lnTo>
                <a:cubicBezTo>
                  <a:pt x="7453505" y="604977"/>
                  <a:pt x="7446306" y="611303"/>
                  <a:pt x="7453558" y="623785"/>
                </a:cubicBezTo>
                <a:cubicBezTo>
                  <a:pt x="7438483" y="642230"/>
                  <a:pt x="7452055" y="636019"/>
                  <a:pt x="7454362" y="650049"/>
                </a:cubicBezTo>
                <a:cubicBezTo>
                  <a:pt x="7457368" y="661117"/>
                  <a:pt x="7463152" y="640798"/>
                  <a:pt x="7464006" y="651645"/>
                </a:cubicBezTo>
                <a:cubicBezTo>
                  <a:pt x="7460114" y="663380"/>
                  <a:pt x="7472201" y="662829"/>
                  <a:pt x="7467442" y="675032"/>
                </a:cubicBezTo>
                <a:cubicBezTo>
                  <a:pt x="7458335" y="672068"/>
                  <a:pt x="7469207" y="699114"/>
                  <a:pt x="7461251" y="699956"/>
                </a:cubicBezTo>
                <a:cubicBezTo>
                  <a:pt x="7472628" y="710321"/>
                  <a:pt x="7458614" y="715529"/>
                  <a:pt x="7462119" y="729331"/>
                </a:cubicBezTo>
                <a:cubicBezTo>
                  <a:pt x="7466423" y="735831"/>
                  <a:pt x="7467162" y="740521"/>
                  <a:pt x="7462533" y="746910"/>
                </a:cubicBezTo>
                <a:cubicBezTo>
                  <a:pt x="7483486" y="776851"/>
                  <a:pt x="7463470" y="765024"/>
                  <a:pt x="7471529" y="793043"/>
                </a:cubicBezTo>
                <a:cubicBezTo>
                  <a:pt x="7480002" y="817184"/>
                  <a:pt x="7485500" y="844550"/>
                  <a:pt x="7505730" y="867898"/>
                </a:cubicBezTo>
                <a:cubicBezTo>
                  <a:pt x="7511461" y="872184"/>
                  <a:pt x="7513630" y="882707"/>
                  <a:pt x="7510576" y="891400"/>
                </a:cubicBezTo>
                <a:cubicBezTo>
                  <a:pt x="7510049" y="892894"/>
                  <a:pt x="7509385" y="894278"/>
                  <a:pt x="7508604" y="895508"/>
                </a:cubicBezTo>
                <a:cubicBezTo>
                  <a:pt x="7511698" y="915692"/>
                  <a:pt x="7525520" y="989520"/>
                  <a:pt x="7529143" y="1012510"/>
                </a:cubicBezTo>
                <a:cubicBezTo>
                  <a:pt x="7521781" y="1014371"/>
                  <a:pt x="7535067" y="1025997"/>
                  <a:pt x="7530347" y="1033444"/>
                </a:cubicBezTo>
                <a:cubicBezTo>
                  <a:pt x="7526204" y="1038777"/>
                  <a:pt x="7529270" y="1043549"/>
                  <a:pt x="7529596" y="1049120"/>
                </a:cubicBezTo>
                <a:cubicBezTo>
                  <a:pt x="7526339" y="1056460"/>
                  <a:pt x="7532220" y="1080398"/>
                  <a:pt x="7536437" y="1086639"/>
                </a:cubicBezTo>
                <a:cubicBezTo>
                  <a:pt x="7551094" y="1101553"/>
                  <a:pt x="7540210" y="1135442"/>
                  <a:pt x="7551438" y="1147834"/>
                </a:cubicBezTo>
                <a:cubicBezTo>
                  <a:pt x="7553086" y="1152330"/>
                  <a:pt x="7553752" y="1156729"/>
                  <a:pt x="7553808" y="1161047"/>
                </a:cubicBezTo>
                <a:lnTo>
                  <a:pt x="7552572" y="1173130"/>
                </a:lnTo>
                <a:lnTo>
                  <a:pt x="7549434" y="1176566"/>
                </a:lnTo>
                <a:lnTo>
                  <a:pt x="7550211" y="1183950"/>
                </a:lnTo>
                <a:lnTo>
                  <a:pt x="7549733" y="1186066"/>
                </a:lnTo>
                <a:cubicBezTo>
                  <a:pt x="7548807" y="1190108"/>
                  <a:pt x="7548001" y="1194099"/>
                  <a:pt x="7547683" y="1198047"/>
                </a:cubicBezTo>
                <a:cubicBezTo>
                  <a:pt x="7563423" y="1192855"/>
                  <a:pt x="7547566" y="1230782"/>
                  <a:pt x="7560295" y="1219849"/>
                </a:cubicBezTo>
                <a:cubicBezTo>
                  <a:pt x="7561281" y="1240644"/>
                  <a:pt x="7573138" y="1224782"/>
                  <a:pt x="7561835" y="1249779"/>
                </a:cubicBezTo>
                <a:cubicBezTo>
                  <a:pt x="7574707" y="1282065"/>
                  <a:pt x="7569916" y="1332957"/>
                  <a:pt x="7589445" y="1358245"/>
                </a:cubicBezTo>
                <a:cubicBezTo>
                  <a:pt x="7581989" y="1355103"/>
                  <a:pt x="7576204" y="1368711"/>
                  <a:pt x="7579904" y="1378136"/>
                </a:cubicBezTo>
                <a:cubicBezTo>
                  <a:pt x="7550647" y="1367117"/>
                  <a:pt x="7606267" y="1415404"/>
                  <a:pt x="7586303" y="1423699"/>
                </a:cubicBezTo>
                <a:cubicBezTo>
                  <a:pt x="7604838" y="1424108"/>
                  <a:pt x="7636267" y="1466352"/>
                  <a:pt x="7621059" y="1486236"/>
                </a:cubicBezTo>
                <a:cubicBezTo>
                  <a:pt x="7624771" y="1516526"/>
                  <a:pt x="7640092" y="1537976"/>
                  <a:pt x="7633966" y="1569734"/>
                </a:cubicBezTo>
                <a:cubicBezTo>
                  <a:pt x="7636447" y="1570719"/>
                  <a:pt x="7638522" y="1572334"/>
                  <a:pt x="7640304" y="1574384"/>
                </a:cubicBezTo>
                <a:lnTo>
                  <a:pt x="7644628" y="1581242"/>
                </a:lnTo>
                <a:lnTo>
                  <a:pt x="7644313" y="1582567"/>
                </a:lnTo>
                <a:cubicBezTo>
                  <a:pt x="7644257" y="1587776"/>
                  <a:pt x="7645302" y="1590443"/>
                  <a:pt x="7646831" y="1591983"/>
                </a:cubicBezTo>
                <a:cubicBezTo>
                  <a:pt x="7647577" y="1592347"/>
                  <a:pt x="7648323" y="1592711"/>
                  <a:pt x="7649069" y="1593074"/>
                </a:cubicBezTo>
                <a:lnTo>
                  <a:pt x="7651326" y="1599230"/>
                </a:lnTo>
                <a:lnTo>
                  <a:pt x="7657195" y="1610539"/>
                </a:lnTo>
                <a:lnTo>
                  <a:pt x="7656957" y="1613422"/>
                </a:lnTo>
                <a:lnTo>
                  <a:pt x="7663730" y="1631673"/>
                </a:lnTo>
                <a:lnTo>
                  <a:pt x="7663189" y="1632289"/>
                </a:lnTo>
                <a:cubicBezTo>
                  <a:pt x="7662131" y="1634085"/>
                  <a:pt x="7661641" y="1636199"/>
                  <a:pt x="7662326" y="1639024"/>
                </a:cubicBezTo>
                <a:cubicBezTo>
                  <a:pt x="7651979" y="1640024"/>
                  <a:pt x="7659188" y="1642819"/>
                  <a:pt x="7662125" y="1651067"/>
                </a:cubicBezTo>
                <a:cubicBezTo>
                  <a:pt x="7646711" y="1654462"/>
                  <a:pt x="7660667" y="1674670"/>
                  <a:pt x="7653812" y="1683345"/>
                </a:cubicBezTo>
                <a:cubicBezTo>
                  <a:pt x="7656316" y="1689330"/>
                  <a:pt x="7658683" y="1695719"/>
                  <a:pt x="7660803" y="1702414"/>
                </a:cubicBezTo>
                <a:lnTo>
                  <a:pt x="7661867" y="1756201"/>
                </a:lnTo>
                <a:lnTo>
                  <a:pt x="7649453" y="1812530"/>
                </a:lnTo>
                <a:cubicBezTo>
                  <a:pt x="7649183" y="1833366"/>
                  <a:pt x="7644573" y="1851408"/>
                  <a:pt x="7647823" y="1869041"/>
                </a:cubicBezTo>
                <a:cubicBezTo>
                  <a:pt x="7644238" y="1876204"/>
                  <a:pt x="7642789" y="1882956"/>
                  <a:pt x="7648156" y="1889503"/>
                </a:cubicBezTo>
                <a:cubicBezTo>
                  <a:pt x="7646365" y="1908946"/>
                  <a:pt x="7638702" y="1913653"/>
                  <a:pt x="7644679" y="1925974"/>
                </a:cubicBezTo>
                <a:cubicBezTo>
                  <a:pt x="7632281" y="1936898"/>
                  <a:pt x="7637013" y="1937545"/>
                  <a:pt x="7640564" y="1942678"/>
                </a:cubicBezTo>
                <a:lnTo>
                  <a:pt x="7640816" y="1943410"/>
                </a:lnTo>
                <a:lnTo>
                  <a:pt x="7639044" y="1944904"/>
                </a:lnTo>
                <a:lnTo>
                  <a:pt x="7638223" y="1947993"/>
                </a:lnTo>
                <a:lnTo>
                  <a:pt x="7638752" y="1956430"/>
                </a:lnTo>
                <a:lnTo>
                  <a:pt x="7639407" y="1959603"/>
                </a:lnTo>
                <a:cubicBezTo>
                  <a:pt x="7639690" y="1961788"/>
                  <a:pt x="7639658" y="1963239"/>
                  <a:pt x="7639396" y="1964244"/>
                </a:cubicBezTo>
                <a:lnTo>
                  <a:pt x="7639249" y="1964361"/>
                </a:lnTo>
                <a:lnTo>
                  <a:pt x="7639521" y="1968708"/>
                </a:lnTo>
                <a:cubicBezTo>
                  <a:pt x="7640315" y="1976045"/>
                  <a:pt x="7641402" y="1983186"/>
                  <a:pt x="7642694" y="1989983"/>
                </a:cubicBezTo>
                <a:cubicBezTo>
                  <a:pt x="7634556" y="1995729"/>
                  <a:pt x="7644169" y="2020842"/>
                  <a:pt x="7628828" y="2018094"/>
                </a:cubicBezTo>
                <a:cubicBezTo>
                  <a:pt x="7630116" y="2027262"/>
                  <a:pt x="7636485" y="2032807"/>
                  <a:pt x="7626423" y="2029720"/>
                </a:cubicBezTo>
                <a:cubicBezTo>
                  <a:pt x="7626559" y="2032738"/>
                  <a:pt x="7625703" y="2034598"/>
                  <a:pt x="7624364" y="2035929"/>
                </a:cubicBezTo>
                <a:lnTo>
                  <a:pt x="7623733" y="2036314"/>
                </a:lnTo>
                <a:lnTo>
                  <a:pt x="7626847" y="2056711"/>
                </a:lnTo>
                <a:lnTo>
                  <a:pt x="7626090" y="2059419"/>
                </a:lnTo>
                <a:lnTo>
                  <a:pt x="7629618" y="2072712"/>
                </a:lnTo>
                <a:lnTo>
                  <a:pt x="7630641" y="2079581"/>
                </a:lnTo>
                <a:lnTo>
                  <a:pt x="7632577" y="2081522"/>
                </a:lnTo>
                <a:cubicBezTo>
                  <a:pt x="7633753" y="2083617"/>
                  <a:pt x="7634261" y="2086620"/>
                  <a:pt x="7633251" y="2091658"/>
                </a:cubicBezTo>
                <a:lnTo>
                  <a:pt x="7632707" y="2092825"/>
                </a:lnTo>
                <a:lnTo>
                  <a:pt x="7635575" y="2101184"/>
                </a:lnTo>
                <a:cubicBezTo>
                  <a:pt x="7636900" y="2103876"/>
                  <a:pt x="7638586" y="2106260"/>
                  <a:pt x="7640772" y="2108190"/>
                </a:cubicBezTo>
                <a:cubicBezTo>
                  <a:pt x="7629093" y="2136655"/>
                  <a:pt x="7639778" y="2163513"/>
                  <a:pt x="7637758" y="2194409"/>
                </a:cubicBezTo>
                <a:cubicBezTo>
                  <a:pt x="7619585" y="2207765"/>
                  <a:pt x="7641835" y="2261154"/>
                  <a:pt x="7659453" y="2268824"/>
                </a:cubicBezTo>
                <a:cubicBezTo>
                  <a:pt x="7644015" y="2268997"/>
                  <a:pt x="7665037" y="2307714"/>
                  <a:pt x="7665583" y="2317700"/>
                </a:cubicBezTo>
                <a:cubicBezTo>
                  <a:pt x="7665764" y="2321029"/>
                  <a:pt x="7663671" y="2321166"/>
                  <a:pt x="7657195" y="2315619"/>
                </a:cubicBezTo>
                <a:cubicBezTo>
                  <a:pt x="7658997" y="2326231"/>
                  <a:pt x="7650972" y="2337185"/>
                  <a:pt x="7644431" y="2331209"/>
                </a:cubicBezTo>
                <a:cubicBezTo>
                  <a:pt x="7658433" y="2363448"/>
                  <a:pt x="7644510" y="2411031"/>
                  <a:pt x="7650869" y="2447461"/>
                </a:cubicBezTo>
                <a:cubicBezTo>
                  <a:pt x="7635485" y="2467322"/>
                  <a:pt x="7649719" y="2456555"/>
                  <a:pt x="7646841" y="2477156"/>
                </a:cubicBezTo>
                <a:cubicBezTo>
                  <a:pt x="7661004" y="2471521"/>
                  <a:pt x="7638896" y="2502164"/>
                  <a:pt x="7654880" y="2503292"/>
                </a:cubicBezTo>
                <a:cubicBezTo>
                  <a:pt x="7653849" y="2507005"/>
                  <a:pt x="7652348" y="2510567"/>
                  <a:pt x="7650720" y="2514131"/>
                </a:cubicBezTo>
                <a:lnTo>
                  <a:pt x="7649876" y="2516003"/>
                </a:lnTo>
                <a:lnTo>
                  <a:pt x="7649263" y="2523483"/>
                </a:lnTo>
                <a:lnTo>
                  <a:pt x="7645633" y="2525592"/>
                </a:lnTo>
                <a:lnTo>
                  <a:pt x="7642233" y="2536851"/>
                </a:lnTo>
                <a:cubicBezTo>
                  <a:pt x="7641494" y="2541069"/>
                  <a:pt x="7641323" y="2545607"/>
                  <a:pt x="7642069" y="2550622"/>
                </a:cubicBezTo>
                <a:cubicBezTo>
                  <a:pt x="7648404" y="2562959"/>
                  <a:pt x="7640640" y="2582170"/>
                  <a:pt x="7641110" y="2599544"/>
                </a:cubicBezTo>
                <a:lnTo>
                  <a:pt x="7643071" y="2607523"/>
                </a:lnTo>
                <a:lnTo>
                  <a:pt x="7639801" y="2633566"/>
                </a:lnTo>
                <a:cubicBezTo>
                  <a:pt x="7639166" y="2640978"/>
                  <a:pt x="7638833" y="2648672"/>
                  <a:pt x="7639065" y="2656773"/>
                </a:cubicBezTo>
                <a:lnTo>
                  <a:pt x="7640624" y="2671810"/>
                </a:lnTo>
                <a:lnTo>
                  <a:pt x="7639332" y="2675751"/>
                </a:lnTo>
                <a:cubicBezTo>
                  <a:pt x="7639476" y="2682617"/>
                  <a:pt x="7644027" y="2691703"/>
                  <a:pt x="7638498" y="2690893"/>
                </a:cubicBezTo>
                <a:lnTo>
                  <a:pt x="7640415" y="2698606"/>
                </a:lnTo>
                <a:lnTo>
                  <a:pt x="7636002" y="2706218"/>
                </a:lnTo>
                <a:cubicBezTo>
                  <a:pt x="7634978" y="2707053"/>
                  <a:pt x="7633887" y="2707679"/>
                  <a:pt x="7632770" y="2708079"/>
                </a:cubicBezTo>
                <a:lnTo>
                  <a:pt x="7634220" y="2718854"/>
                </a:lnTo>
                <a:lnTo>
                  <a:pt x="7631061" y="2727688"/>
                </a:lnTo>
                <a:lnTo>
                  <a:pt x="7633127" y="2735389"/>
                </a:lnTo>
                <a:lnTo>
                  <a:pt x="7632661" y="2738584"/>
                </a:lnTo>
                <a:lnTo>
                  <a:pt x="7631098" y="2746529"/>
                </a:lnTo>
                <a:cubicBezTo>
                  <a:pt x="7630002" y="2750602"/>
                  <a:pt x="7628681" y="2755160"/>
                  <a:pt x="7627624" y="2760235"/>
                </a:cubicBezTo>
                <a:lnTo>
                  <a:pt x="7627140" y="2764511"/>
                </a:lnTo>
                <a:lnTo>
                  <a:pt x="7621827" y="2773820"/>
                </a:lnTo>
                <a:cubicBezTo>
                  <a:pt x="7617811" y="2780593"/>
                  <a:pt x="7615104" y="2785923"/>
                  <a:pt x="7617284" y="2791840"/>
                </a:cubicBezTo>
                <a:cubicBezTo>
                  <a:pt x="7612094" y="2801924"/>
                  <a:pt x="7597550" y="2808970"/>
                  <a:pt x="7601430" y="2823567"/>
                </a:cubicBezTo>
                <a:cubicBezTo>
                  <a:pt x="7594841" y="2819137"/>
                  <a:pt x="7600633" y="2839778"/>
                  <a:pt x="7593865" y="2842217"/>
                </a:cubicBezTo>
                <a:cubicBezTo>
                  <a:pt x="7588415" y="2843342"/>
                  <a:pt x="7588901" y="2849866"/>
                  <a:pt x="7586893" y="2854834"/>
                </a:cubicBezTo>
                <a:cubicBezTo>
                  <a:pt x="7581327" y="2858374"/>
                  <a:pt x="7576244" y="2883372"/>
                  <a:pt x="7577046" y="2892075"/>
                </a:cubicBezTo>
                <a:cubicBezTo>
                  <a:pt x="7582584" y="2916606"/>
                  <a:pt x="7560175" y="2936338"/>
                  <a:pt x="7564026" y="2955950"/>
                </a:cubicBezTo>
                <a:cubicBezTo>
                  <a:pt x="7563501" y="2961086"/>
                  <a:pt x="7562240" y="2965343"/>
                  <a:pt x="7560529" y="2969031"/>
                </a:cubicBezTo>
                <a:lnTo>
                  <a:pt x="7554631" y="2978222"/>
                </a:lnTo>
                <a:lnTo>
                  <a:pt x="7550747" y="2978564"/>
                </a:lnTo>
                <a:lnTo>
                  <a:pt x="7548359" y="2985429"/>
                </a:lnTo>
                <a:lnTo>
                  <a:pt x="7547120" y="2986826"/>
                </a:lnTo>
                <a:cubicBezTo>
                  <a:pt x="7544741" y="2989483"/>
                  <a:pt x="7542480" y="2992194"/>
                  <a:pt x="7540621" y="2995267"/>
                </a:cubicBezTo>
                <a:cubicBezTo>
                  <a:pt x="7555200" y="3003715"/>
                  <a:pt x="7527208" y="3022799"/>
                  <a:pt x="7541739" y="3023946"/>
                </a:cubicBezTo>
                <a:cubicBezTo>
                  <a:pt x="7534059" y="3042303"/>
                  <a:pt x="7549904" y="3038579"/>
                  <a:pt x="7530781" y="3050462"/>
                </a:cubicBezTo>
                <a:cubicBezTo>
                  <a:pt x="7527838" y="3088204"/>
                  <a:pt x="7503338" y="3127251"/>
                  <a:pt x="7508515" y="3164510"/>
                </a:cubicBezTo>
                <a:cubicBezTo>
                  <a:pt x="7503888" y="3155782"/>
                  <a:pt x="7493770" y="3162549"/>
                  <a:pt x="7492866" y="3173520"/>
                </a:cubicBezTo>
                <a:cubicBezTo>
                  <a:pt x="7474179" y="3140376"/>
                  <a:pt x="7498581" y="3226463"/>
                  <a:pt x="7479395" y="3217191"/>
                </a:cubicBezTo>
                <a:cubicBezTo>
                  <a:pt x="7493905" y="3232643"/>
                  <a:pt x="7501608" y="3293915"/>
                  <a:pt x="7481475" y="3298298"/>
                </a:cubicBezTo>
                <a:cubicBezTo>
                  <a:pt x="7472089" y="3326890"/>
                  <a:pt x="7475493" y="3357480"/>
                  <a:pt x="7457722" y="3379292"/>
                </a:cubicBezTo>
                <a:cubicBezTo>
                  <a:pt x="7459285" y="3382143"/>
                  <a:pt x="7460273" y="3385199"/>
                  <a:pt x="7460850" y="3388381"/>
                </a:cubicBezTo>
                <a:lnTo>
                  <a:pt x="7461482" y="3397694"/>
                </a:lnTo>
                <a:lnTo>
                  <a:pt x="7460695" y="3398556"/>
                </a:lnTo>
                <a:cubicBezTo>
                  <a:pt x="7458532" y="3402904"/>
                  <a:pt x="7458275" y="3406007"/>
                  <a:pt x="7458858" y="3408553"/>
                </a:cubicBezTo>
                <a:lnTo>
                  <a:pt x="7460185" y="3411299"/>
                </a:lnTo>
                <a:lnTo>
                  <a:pt x="7459468" y="3418333"/>
                </a:lnTo>
                <a:lnTo>
                  <a:pt x="7459515" y="3432662"/>
                </a:lnTo>
                <a:lnTo>
                  <a:pt x="7458154" y="3434902"/>
                </a:lnTo>
                <a:lnTo>
                  <a:pt x="7456091" y="3455825"/>
                </a:lnTo>
                <a:cubicBezTo>
                  <a:pt x="7455865" y="3455850"/>
                  <a:pt x="7455638" y="3455877"/>
                  <a:pt x="7455413" y="3455903"/>
                </a:cubicBezTo>
                <a:cubicBezTo>
                  <a:pt x="7453843" y="3456557"/>
                  <a:pt x="7452596" y="3457940"/>
                  <a:pt x="7451989" y="3460886"/>
                </a:cubicBezTo>
                <a:cubicBezTo>
                  <a:pt x="7443388" y="3453296"/>
                  <a:pt x="7447961" y="3461529"/>
                  <a:pt x="7446929" y="3470886"/>
                </a:cubicBezTo>
                <a:cubicBezTo>
                  <a:pt x="7433341" y="3461186"/>
                  <a:pt x="7436171" y="3489615"/>
                  <a:pt x="7427213" y="3491353"/>
                </a:cubicBezTo>
                <a:cubicBezTo>
                  <a:pt x="7426761" y="3498443"/>
                  <a:pt x="7426037" y="3505767"/>
                  <a:pt x="7424990" y="3513143"/>
                </a:cubicBezTo>
                <a:lnTo>
                  <a:pt x="7424186" y="3517424"/>
                </a:lnTo>
                <a:cubicBezTo>
                  <a:pt x="7424132" y="3517438"/>
                  <a:pt x="7424077" y="3517453"/>
                  <a:pt x="7424024" y="3517467"/>
                </a:cubicBezTo>
                <a:cubicBezTo>
                  <a:pt x="7423536" y="3518305"/>
                  <a:pt x="7423153" y="3519678"/>
                  <a:pt x="7422883" y="3521896"/>
                </a:cubicBezTo>
                <a:lnTo>
                  <a:pt x="7422723" y="3525229"/>
                </a:lnTo>
                <a:lnTo>
                  <a:pt x="7421163" y="3533534"/>
                </a:lnTo>
                <a:lnTo>
                  <a:pt x="7419650" y="3536108"/>
                </a:lnTo>
                <a:lnTo>
                  <a:pt x="7417640" y="3536718"/>
                </a:lnTo>
                <a:lnTo>
                  <a:pt x="7417697" y="3537534"/>
                </a:lnTo>
                <a:cubicBezTo>
                  <a:pt x="7419749" y="3544077"/>
                  <a:pt x="7423989" y="3546875"/>
                  <a:pt x="7409814" y="3551598"/>
                </a:cubicBezTo>
                <a:cubicBezTo>
                  <a:pt x="7412376" y="3566128"/>
                  <a:pt x="7404108" y="3567090"/>
                  <a:pt x="7397719" y="3584844"/>
                </a:cubicBezTo>
                <a:cubicBezTo>
                  <a:pt x="7401116" y="3593573"/>
                  <a:pt x="7398130" y="3599358"/>
                  <a:pt x="7393057" y="3604546"/>
                </a:cubicBezTo>
                <a:cubicBezTo>
                  <a:pt x="7391792" y="3622895"/>
                  <a:pt x="7383125" y="3638008"/>
                  <a:pt x="7377811" y="3657793"/>
                </a:cubicBezTo>
                <a:cubicBezTo>
                  <a:pt x="7379886" y="3680874"/>
                  <a:pt x="7366255" y="3689531"/>
                  <a:pt x="7360624" y="3710685"/>
                </a:cubicBezTo>
                <a:cubicBezTo>
                  <a:pt x="7367950" y="3731637"/>
                  <a:pt x="7347999" y="3723947"/>
                  <a:pt x="7341489" y="3734006"/>
                </a:cubicBezTo>
                <a:lnTo>
                  <a:pt x="7340478" y="3737028"/>
                </a:lnTo>
                <a:lnTo>
                  <a:pt x="7340489" y="3745476"/>
                </a:lnTo>
                <a:lnTo>
                  <a:pt x="7340950" y="3748687"/>
                </a:lnTo>
                <a:cubicBezTo>
                  <a:pt x="7341098" y="3750887"/>
                  <a:pt x="7340976" y="3752333"/>
                  <a:pt x="7340653" y="3753314"/>
                </a:cubicBezTo>
                <a:lnTo>
                  <a:pt x="7340500" y="3753419"/>
                </a:lnTo>
                <a:lnTo>
                  <a:pt x="7340506" y="3757774"/>
                </a:lnTo>
                <a:cubicBezTo>
                  <a:pt x="7340847" y="3765147"/>
                  <a:pt x="7341495" y="3772345"/>
                  <a:pt x="7342369" y="3779218"/>
                </a:cubicBezTo>
                <a:cubicBezTo>
                  <a:pt x="7333890" y="3784348"/>
                  <a:pt x="7341949" y="3810090"/>
                  <a:pt x="7326800" y="3806225"/>
                </a:cubicBezTo>
                <a:cubicBezTo>
                  <a:pt x="7327524" y="3815461"/>
                  <a:pt x="7333545" y="3821456"/>
                  <a:pt x="7323686" y="3817640"/>
                </a:cubicBezTo>
                <a:cubicBezTo>
                  <a:pt x="7323637" y="3820659"/>
                  <a:pt x="7322668" y="3822449"/>
                  <a:pt x="7321247" y="3823678"/>
                </a:cubicBezTo>
                <a:lnTo>
                  <a:pt x="7320595" y="3824018"/>
                </a:lnTo>
                <a:lnTo>
                  <a:pt x="7322453" y="3844579"/>
                </a:lnTo>
                <a:lnTo>
                  <a:pt x="7321532" y="3847225"/>
                </a:lnTo>
                <a:lnTo>
                  <a:pt x="7324238" y="3860736"/>
                </a:lnTo>
                <a:lnTo>
                  <a:pt x="7324840" y="3867658"/>
                </a:lnTo>
                <a:lnTo>
                  <a:pt x="7326655" y="3869733"/>
                </a:lnTo>
                <a:cubicBezTo>
                  <a:pt x="7327701" y="3871909"/>
                  <a:pt x="7328023" y="3874942"/>
                  <a:pt x="7326706" y="3879891"/>
                </a:cubicBezTo>
                <a:lnTo>
                  <a:pt x="7326093" y="3881013"/>
                </a:lnTo>
                <a:lnTo>
                  <a:pt x="7328442" y="3889558"/>
                </a:lnTo>
                <a:cubicBezTo>
                  <a:pt x="7329602" y="3892339"/>
                  <a:pt x="7331138" y="3894839"/>
                  <a:pt x="7333203" y="3896924"/>
                </a:cubicBezTo>
                <a:cubicBezTo>
                  <a:pt x="7319795" y="3924445"/>
                  <a:pt x="7328820" y="3952004"/>
                  <a:pt x="7324908" y="3982658"/>
                </a:cubicBezTo>
                <a:cubicBezTo>
                  <a:pt x="7325522" y="4017325"/>
                  <a:pt x="7327874" y="4041416"/>
                  <a:pt x="7327588" y="4064228"/>
                </a:cubicBezTo>
                <a:cubicBezTo>
                  <a:pt x="7328735" y="4074940"/>
                  <a:pt x="7329351" y="4153102"/>
                  <a:pt x="7323186" y="4146664"/>
                </a:cubicBezTo>
                <a:cubicBezTo>
                  <a:pt x="7335189" y="4179829"/>
                  <a:pt x="7318370" y="4199117"/>
                  <a:pt x="7322488" y="4235901"/>
                </a:cubicBezTo>
                <a:cubicBezTo>
                  <a:pt x="7305909" y="4254573"/>
                  <a:pt x="7320783" y="4244884"/>
                  <a:pt x="7316645" y="4265209"/>
                </a:cubicBezTo>
                <a:cubicBezTo>
                  <a:pt x="7331133" y="4260631"/>
                  <a:pt x="7307179" y="4289560"/>
                  <a:pt x="7323069" y="4291857"/>
                </a:cubicBezTo>
                <a:cubicBezTo>
                  <a:pt x="7321814" y="4295483"/>
                  <a:pt x="7320095" y="4298923"/>
                  <a:pt x="7318251" y="4302359"/>
                </a:cubicBezTo>
                <a:lnTo>
                  <a:pt x="7317295" y="4304161"/>
                </a:lnTo>
                <a:lnTo>
                  <a:pt x="7316223" y="4311573"/>
                </a:lnTo>
                <a:lnTo>
                  <a:pt x="7312469" y="4313411"/>
                </a:lnTo>
                <a:lnTo>
                  <a:pt x="7306447" y="4403491"/>
                </a:lnTo>
                <a:cubicBezTo>
                  <a:pt x="7308849" y="4411399"/>
                  <a:pt x="7308497" y="4436984"/>
                  <a:pt x="7303688" y="4442497"/>
                </a:cubicBezTo>
                <a:cubicBezTo>
                  <a:pt x="7302637" y="4447969"/>
                  <a:pt x="7304327" y="4453942"/>
                  <a:pt x="7299181" y="4457128"/>
                </a:cubicBezTo>
                <a:cubicBezTo>
                  <a:pt x="7296154" y="4469016"/>
                  <a:pt x="7289197" y="4496240"/>
                  <a:pt x="7285530" y="4513823"/>
                </a:cubicBezTo>
                <a:cubicBezTo>
                  <a:pt x="7288769" y="4518560"/>
                  <a:pt x="7287100" y="4524649"/>
                  <a:pt x="7284412" y="4532609"/>
                </a:cubicBezTo>
                <a:lnTo>
                  <a:pt x="7282601" y="4540125"/>
                </a:lnTo>
                <a:lnTo>
                  <a:pt x="7291785" y="4563650"/>
                </a:lnTo>
                <a:lnTo>
                  <a:pt x="7284191" y="4636427"/>
                </a:lnTo>
                <a:lnTo>
                  <a:pt x="7292797" y="4672055"/>
                </a:lnTo>
                <a:cubicBezTo>
                  <a:pt x="7294304" y="4686552"/>
                  <a:pt x="7294421" y="4700466"/>
                  <a:pt x="7295425" y="4713953"/>
                </a:cubicBezTo>
                <a:cubicBezTo>
                  <a:pt x="7296104" y="4744441"/>
                  <a:pt x="7280378" y="4723911"/>
                  <a:pt x="7292574" y="4762180"/>
                </a:cubicBezTo>
                <a:cubicBezTo>
                  <a:pt x="7286719" y="4766152"/>
                  <a:pt x="7286266" y="4770971"/>
                  <a:pt x="7288689" y="4779168"/>
                </a:cubicBezTo>
                <a:cubicBezTo>
                  <a:pt x="7288592" y="4793971"/>
                  <a:pt x="7274303" y="4792486"/>
                  <a:pt x="7282355" y="4807636"/>
                </a:cubicBezTo>
                <a:cubicBezTo>
                  <a:pt x="7278556" y="4806204"/>
                  <a:pt x="7277539" y="4813202"/>
                  <a:pt x="7276505" y="4819678"/>
                </a:cubicBezTo>
                <a:lnTo>
                  <a:pt x="7273752" y="4823797"/>
                </a:lnTo>
                <a:lnTo>
                  <a:pt x="7283683" y="4847794"/>
                </a:lnTo>
                <a:cubicBezTo>
                  <a:pt x="7296832" y="4890479"/>
                  <a:pt x="7302379" y="4941877"/>
                  <a:pt x="7311552" y="4978326"/>
                </a:cubicBezTo>
                <a:cubicBezTo>
                  <a:pt x="7284161" y="4998846"/>
                  <a:pt x="7309660" y="4989594"/>
                  <a:pt x="7304880" y="5015024"/>
                </a:cubicBezTo>
                <a:cubicBezTo>
                  <a:pt x="7330355" y="5012307"/>
                  <a:pt x="7291032" y="5044485"/>
                  <a:pt x="7319932" y="5050993"/>
                </a:cubicBezTo>
                <a:cubicBezTo>
                  <a:pt x="7318148" y="5055414"/>
                  <a:pt x="7315506" y="5059493"/>
                  <a:pt x="7312641" y="5063537"/>
                </a:cubicBezTo>
                <a:lnTo>
                  <a:pt x="7311153" y="5065661"/>
                </a:lnTo>
                <a:lnTo>
                  <a:pt x="7310197" y="5075032"/>
                </a:lnTo>
                <a:lnTo>
                  <a:pt x="7303683" y="5076576"/>
                </a:lnTo>
                <a:lnTo>
                  <a:pt x="7297768" y="5089898"/>
                </a:lnTo>
                <a:cubicBezTo>
                  <a:pt x="7296519" y="5095057"/>
                  <a:pt x="7296302" y="5100805"/>
                  <a:pt x="7297750" y="5107454"/>
                </a:cubicBezTo>
                <a:cubicBezTo>
                  <a:pt x="7309447" y="5125240"/>
                  <a:pt x="7295812" y="5147341"/>
                  <a:pt x="7297014" y="5169708"/>
                </a:cubicBezTo>
                <a:lnTo>
                  <a:pt x="7300719" y="5180532"/>
                </a:lnTo>
                <a:lnTo>
                  <a:pt x="7295705" y="5210620"/>
                </a:lnTo>
                <a:lnTo>
                  <a:pt x="7296901" y="5212749"/>
                </a:lnTo>
                <a:cubicBezTo>
                  <a:pt x="7296704" y="5218058"/>
                  <a:pt x="7294377" y="5228574"/>
                  <a:pt x="7294523" y="5242477"/>
                </a:cubicBezTo>
                <a:lnTo>
                  <a:pt x="7297776" y="5296160"/>
                </a:lnTo>
                <a:lnTo>
                  <a:pt x="7289955" y="5304499"/>
                </a:lnTo>
                <a:lnTo>
                  <a:pt x="7286210" y="5305374"/>
                </a:lnTo>
                <a:lnTo>
                  <a:pt x="7286995" y="5320092"/>
                </a:lnTo>
                <a:lnTo>
                  <a:pt x="7281550" y="5330613"/>
                </a:lnTo>
                <a:lnTo>
                  <a:pt x="7285354" y="5340890"/>
                </a:lnTo>
                <a:lnTo>
                  <a:pt x="7281914" y="5354491"/>
                </a:lnTo>
                <a:cubicBezTo>
                  <a:pt x="7280017" y="5359352"/>
                  <a:pt x="7277725" y="5364763"/>
                  <a:pt x="7275918" y="5370917"/>
                </a:cubicBezTo>
                <a:lnTo>
                  <a:pt x="7267655" y="5384350"/>
                </a:lnTo>
                <a:lnTo>
                  <a:pt x="7263791" y="5406610"/>
                </a:lnTo>
                <a:cubicBezTo>
                  <a:pt x="7260956" y="5423841"/>
                  <a:pt x="7257650" y="5440271"/>
                  <a:pt x="7251522" y="5456222"/>
                </a:cubicBezTo>
                <a:cubicBezTo>
                  <a:pt x="7253699" y="5469913"/>
                  <a:pt x="7252931" y="5482529"/>
                  <a:pt x="7242311" y="5493751"/>
                </a:cubicBezTo>
                <a:cubicBezTo>
                  <a:pt x="7236636" y="5529727"/>
                  <a:pt x="7245809" y="5539513"/>
                  <a:pt x="7231835" y="5561252"/>
                </a:cubicBezTo>
                <a:cubicBezTo>
                  <a:pt x="7236311" y="5568555"/>
                  <a:pt x="7238499" y="5573475"/>
                  <a:pt x="7239152" y="5577121"/>
                </a:cubicBezTo>
                <a:cubicBezTo>
                  <a:pt x="7241111" y="5588065"/>
                  <a:pt x="7229268" y="5587525"/>
                  <a:pt x="7224043" y="5605355"/>
                </a:cubicBezTo>
                <a:cubicBezTo>
                  <a:pt x="7216774" y="5624244"/>
                  <a:pt x="7213225" y="5590845"/>
                  <a:pt x="7209229" y="5609118"/>
                </a:cubicBezTo>
                <a:cubicBezTo>
                  <a:pt x="7212098" y="5628346"/>
                  <a:pt x="7194168" y="5628785"/>
                  <a:pt x="7198222" y="5648700"/>
                </a:cubicBezTo>
                <a:cubicBezTo>
                  <a:pt x="7212577" y="5642705"/>
                  <a:pt x="7189541" y="5689259"/>
                  <a:pt x="7201221" y="5689771"/>
                </a:cubicBezTo>
                <a:cubicBezTo>
                  <a:pt x="7181618" y="5708428"/>
                  <a:pt x="7201258" y="5715573"/>
                  <a:pt x="7192555" y="5739098"/>
                </a:cubicBezTo>
                <a:cubicBezTo>
                  <a:pt x="7184486" y="5750478"/>
                  <a:pt x="7182208" y="5758416"/>
                  <a:pt x="7187522" y="5768603"/>
                </a:cubicBezTo>
                <a:cubicBezTo>
                  <a:pt x="7148692" y="5821144"/>
                  <a:pt x="7181577" y="5799065"/>
                  <a:pt x="7162500" y="5846928"/>
                </a:cubicBezTo>
                <a:lnTo>
                  <a:pt x="7160827" y="5850799"/>
                </a:lnTo>
                <a:lnTo>
                  <a:pt x="7163312" y="5866636"/>
                </a:lnTo>
                <a:cubicBezTo>
                  <a:pt x="7163884" y="5867070"/>
                  <a:pt x="7164455" y="5867505"/>
                  <a:pt x="7165029" y="5867939"/>
                </a:cubicBezTo>
                <a:lnTo>
                  <a:pt x="7142501" y="5914339"/>
                </a:lnTo>
                <a:lnTo>
                  <a:pt x="7143151" y="5921221"/>
                </a:lnTo>
                <a:lnTo>
                  <a:pt x="7123808" y="5950546"/>
                </a:lnTo>
                <a:lnTo>
                  <a:pt x="7116299" y="5966186"/>
                </a:lnTo>
                <a:lnTo>
                  <a:pt x="7106117" y="5983669"/>
                </a:lnTo>
                <a:lnTo>
                  <a:pt x="7109622" y="5995569"/>
                </a:lnTo>
                <a:cubicBezTo>
                  <a:pt x="7114727" y="6023526"/>
                  <a:pt x="7092983" y="6067450"/>
                  <a:pt x="7116605" y="6077139"/>
                </a:cubicBezTo>
                <a:cubicBezTo>
                  <a:pt x="7102148" y="6089933"/>
                  <a:pt x="7125501" y="6101908"/>
                  <a:pt x="7127573" y="6115892"/>
                </a:cubicBezTo>
                <a:cubicBezTo>
                  <a:pt x="7118381" y="6127056"/>
                  <a:pt x="7126331" y="6132595"/>
                  <a:pt x="7128098" y="6142737"/>
                </a:cubicBezTo>
                <a:cubicBezTo>
                  <a:pt x="7122429" y="6147329"/>
                  <a:pt x="7122724" y="6155912"/>
                  <a:pt x="7129375" y="6158833"/>
                </a:cubicBezTo>
                <a:cubicBezTo>
                  <a:pt x="7144709" y="6154689"/>
                  <a:pt x="7137060" y="6184499"/>
                  <a:pt x="7147635" y="6186714"/>
                </a:cubicBezTo>
                <a:cubicBezTo>
                  <a:pt x="7149842" y="6204016"/>
                  <a:pt x="7136414" y="6279145"/>
                  <a:pt x="7153343" y="6291871"/>
                </a:cubicBezTo>
                <a:cubicBezTo>
                  <a:pt x="7161381" y="6326852"/>
                  <a:pt x="7134450" y="6377408"/>
                  <a:pt x="7134923" y="6392273"/>
                </a:cubicBezTo>
                <a:cubicBezTo>
                  <a:pt x="7103997" y="6407024"/>
                  <a:pt x="7185503" y="6478818"/>
                  <a:pt x="7187236" y="6541940"/>
                </a:cubicBezTo>
                <a:cubicBezTo>
                  <a:pt x="7184250" y="6550446"/>
                  <a:pt x="7184290" y="6554993"/>
                  <a:pt x="7191340" y="6557275"/>
                </a:cubicBezTo>
                <a:cubicBezTo>
                  <a:pt x="7195412" y="6573685"/>
                  <a:pt x="7202070" y="6606060"/>
                  <a:pt x="7211670" y="6640404"/>
                </a:cubicBezTo>
                <a:cubicBezTo>
                  <a:pt x="7219591" y="6666216"/>
                  <a:pt x="7212698" y="6793331"/>
                  <a:pt x="7221085" y="6827708"/>
                </a:cubicBezTo>
                <a:lnTo>
                  <a:pt x="7227698" y="6857999"/>
                </a:lnTo>
                <a:lnTo>
                  <a:pt x="0" y="6857999"/>
                </a:ln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51734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8A33F6-559A-4CF9-8784-F929C247E2C3}"/>
              </a:ext>
            </a:extLst>
          </p:cNvPr>
          <p:cNvSpPr>
            <a:spLocks noGrp="1"/>
          </p:cNvSpPr>
          <p:nvPr>
            <p:ph type="title"/>
          </p:nvPr>
        </p:nvSpPr>
        <p:spPr/>
        <p:txBody>
          <a:bodyPr/>
          <a:lstStyle/>
          <a:p>
            <a:r>
              <a:rPr lang="da-DK" dirty="0"/>
              <a:t>Autofiktion  - en tendens i det 21. århundredes litteratur (og medier) </a:t>
            </a:r>
          </a:p>
        </p:txBody>
      </p:sp>
      <p:sp>
        <p:nvSpPr>
          <p:cNvPr id="3" name="Pladsholder til indhold 2">
            <a:extLst>
              <a:ext uri="{FF2B5EF4-FFF2-40B4-BE49-F238E27FC236}">
                <a16:creationId xmlns:a16="http://schemas.microsoft.com/office/drawing/2014/main" id="{E69D28D8-1A24-436F-AC1A-CD71FFB4143F}"/>
              </a:ext>
            </a:extLst>
          </p:cNvPr>
          <p:cNvSpPr>
            <a:spLocks noGrp="1"/>
          </p:cNvSpPr>
          <p:nvPr>
            <p:ph idx="1"/>
          </p:nvPr>
        </p:nvSpPr>
        <p:spPr>
          <a:xfrm>
            <a:off x="838200" y="1825625"/>
            <a:ext cx="10515600" cy="4667250"/>
          </a:xfrm>
        </p:spPr>
        <p:txBody>
          <a:bodyPr>
            <a:normAutofit lnSpcReduction="10000"/>
          </a:bodyPr>
          <a:lstStyle/>
          <a:p>
            <a:r>
              <a:rPr lang="da-DK" sz="2400" dirty="0"/>
              <a:t>Blander fiktion og fakta</a:t>
            </a:r>
          </a:p>
          <a:p>
            <a:r>
              <a:rPr lang="da-DK" sz="2400" dirty="0"/>
              <a:t>Som regel navneidentitet mellem forfatter, fortæller og hovedperson</a:t>
            </a:r>
          </a:p>
          <a:p>
            <a:r>
              <a:rPr lang="da-DK" sz="2400" dirty="0"/>
              <a:t>Der leges med genreforventninger</a:t>
            </a:r>
          </a:p>
          <a:p>
            <a:r>
              <a:rPr lang="da-DK" sz="2400" dirty="0"/>
              <a:t>Det litterære værks paratekst (alt det, der er ’udenom’ værket, fx genrebetegnelse på forsiden, foto på forsiden, interviews) får en vigtig betydning</a:t>
            </a:r>
          </a:p>
          <a:p>
            <a:r>
              <a:rPr lang="da-DK" sz="2400" dirty="0"/>
              <a:t>Flere af værkerne bliver en slags selviscenesættelse i </a:t>
            </a:r>
            <a:br>
              <a:rPr lang="da-DK" sz="2400" dirty="0"/>
            </a:br>
            <a:r>
              <a:rPr lang="da-DK" sz="2400" dirty="0"/>
              <a:t>fiktionens grænseland </a:t>
            </a:r>
            <a:br>
              <a:rPr lang="da-DK" sz="2400" dirty="0"/>
            </a:br>
            <a:r>
              <a:rPr lang="da-DK" sz="2400" dirty="0"/>
              <a:t>(selviscenesættelse = generel tendens)</a:t>
            </a:r>
          </a:p>
          <a:p>
            <a:r>
              <a:rPr lang="da-DK" sz="2400" dirty="0"/>
              <a:t>Fascinerer mange læsere pga. dens autenticitet </a:t>
            </a:r>
            <a:br>
              <a:rPr lang="da-DK" sz="2400" dirty="0"/>
            </a:br>
            <a:r>
              <a:rPr lang="da-DK" sz="2400" dirty="0">
                <a:sym typeface="Wingdings" panose="05000000000000000000" pitchFamily="2" charset="2"/>
              </a:rPr>
              <a:t> ægte menneskeskæbner</a:t>
            </a:r>
          </a:p>
          <a:p>
            <a:r>
              <a:rPr lang="da-DK" sz="2400" dirty="0">
                <a:sym typeface="Wingdings" panose="05000000000000000000" pitchFamily="2" charset="2"/>
              </a:rPr>
              <a:t>Det private og hemmelige gøres offentligt og </a:t>
            </a:r>
            <a:br>
              <a:rPr lang="da-DK" sz="2400" dirty="0">
                <a:sym typeface="Wingdings" panose="05000000000000000000" pitchFamily="2" charset="2"/>
              </a:rPr>
            </a:br>
            <a:r>
              <a:rPr lang="da-DK" sz="2400" dirty="0">
                <a:sym typeface="Wingdings" panose="05000000000000000000" pitchFamily="2" charset="2"/>
              </a:rPr>
              <a:t>tilgængeligt (a la </a:t>
            </a:r>
            <a:r>
              <a:rPr lang="da-DK" sz="2400" dirty="0" err="1">
                <a:sym typeface="Wingdings" panose="05000000000000000000" pitchFamily="2" charset="2"/>
              </a:rPr>
              <a:t>reality-programmer</a:t>
            </a:r>
            <a:r>
              <a:rPr lang="da-DK" sz="2400" dirty="0">
                <a:sym typeface="Wingdings" panose="05000000000000000000" pitchFamily="2" charset="2"/>
              </a:rPr>
              <a:t>)</a:t>
            </a:r>
          </a:p>
          <a:p>
            <a:endParaRPr lang="da-DK" sz="2400" dirty="0"/>
          </a:p>
        </p:txBody>
      </p:sp>
      <p:pic>
        <p:nvPicPr>
          <p:cNvPr id="4" name="Billede 3" descr="C:\Users\anne130j\AppData\Local\Microsoft\Windows\INetCache\Content.MSO\619ED68A.tmp">
            <a:hlinkClick r:id="rId2" tgtFrame="_blank"/>
            <a:extLst>
              <a:ext uri="{FF2B5EF4-FFF2-40B4-BE49-F238E27FC236}">
                <a16:creationId xmlns:a16="http://schemas.microsoft.com/office/drawing/2014/main" id="{7C5CBCF4-4556-4888-9994-5E057E728BC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558338" y="3757614"/>
            <a:ext cx="2425929" cy="2985572"/>
          </a:xfrm>
          <a:prstGeom prst="rect">
            <a:avLst/>
          </a:prstGeom>
          <a:noFill/>
          <a:ln>
            <a:noFill/>
          </a:ln>
        </p:spPr>
      </p:pic>
    </p:spTree>
    <p:extLst>
      <p:ext uri="{BB962C8B-B14F-4D97-AF65-F5344CB8AC3E}">
        <p14:creationId xmlns:p14="http://schemas.microsoft.com/office/powerpoint/2010/main" val="1237423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D49213-6442-4616-BBD3-B7476AFEA3BE}"/>
              </a:ext>
            </a:extLst>
          </p:cNvPr>
          <p:cNvSpPr>
            <a:spLocks noGrp="1"/>
          </p:cNvSpPr>
          <p:nvPr>
            <p:ph type="title"/>
          </p:nvPr>
        </p:nvSpPr>
        <p:spPr>
          <a:xfrm>
            <a:off x="821516" y="640263"/>
            <a:ext cx="6204984" cy="1344975"/>
          </a:xfrm>
        </p:spPr>
        <p:txBody>
          <a:bodyPr>
            <a:normAutofit/>
          </a:bodyPr>
          <a:lstStyle/>
          <a:p>
            <a:r>
              <a:rPr lang="da-DK" sz="4000" dirty="0"/>
              <a:t>Autofiktion mellem fakta og fiktion</a:t>
            </a:r>
          </a:p>
        </p:txBody>
      </p:sp>
      <p:sp>
        <p:nvSpPr>
          <p:cNvPr id="3" name="Pladsholder til indhold 2">
            <a:extLst>
              <a:ext uri="{FF2B5EF4-FFF2-40B4-BE49-F238E27FC236}">
                <a16:creationId xmlns:a16="http://schemas.microsoft.com/office/drawing/2014/main" id="{2CAC9001-AE0D-4469-9D3C-2B141876F991}"/>
              </a:ext>
            </a:extLst>
          </p:cNvPr>
          <p:cNvSpPr>
            <a:spLocks noGrp="1"/>
          </p:cNvSpPr>
          <p:nvPr>
            <p:ph idx="1"/>
          </p:nvPr>
        </p:nvSpPr>
        <p:spPr>
          <a:xfrm>
            <a:off x="821514" y="2121762"/>
            <a:ext cx="7093762" cy="4550501"/>
          </a:xfrm>
        </p:spPr>
        <p:txBody>
          <a:bodyPr>
            <a:noAutofit/>
          </a:bodyPr>
          <a:lstStyle/>
          <a:p>
            <a:r>
              <a:rPr lang="da-DK" sz="2600" dirty="0"/>
              <a:t>Klassisk biografisme (autobiografi, selvbiografi) FAKTA</a:t>
            </a:r>
          </a:p>
          <a:p>
            <a:pPr lvl="1"/>
            <a:r>
              <a:rPr lang="da-DK" sz="2200" dirty="0"/>
              <a:t>Vægt på autenticitet og </a:t>
            </a:r>
            <a:r>
              <a:rPr lang="da-DK" sz="2200" dirty="0" err="1"/>
              <a:t>faktualitet</a:t>
            </a:r>
            <a:endParaRPr lang="da-DK" sz="2200" dirty="0"/>
          </a:p>
          <a:p>
            <a:pPr lvl="1"/>
            <a:r>
              <a:rPr lang="da-DK" sz="2200" dirty="0"/>
              <a:t>Forventning om troværdighed og virkelige hændelser</a:t>
            </a:r>
          </a:p>
          <a:p>
            <a:r>
              <a:rPr lang="da-DK" sz="2600" dirty="0"/>
              <a:t>Litterære tekster, der kan læses biografisk FIKTION</a:t>
            </a:r>
          </a:p>
          <a:p>
            <a:pPr lvl="1"/>
            <a:r>
              <a:rPr lang="da-DK" sz="2200" dirty="0"/>
              <a:t>Fri og uden begrænsninger</a:t>
            </a:r>
          </a:p>
          <a:p>
            <a:pPr lvl="1"/>
            <a:r>
              <a:rPr lang="da-DK" sz="2200" dirty="0"/>
              <a:t>Ingen forpligtelse til virkeligheden</a:t>
            </a:r>
          </a:p>
          <a:p>
            <a:pPr lvl="1"/>
            <a:r>
              <a:rPr lang="da-DK" sz="2200" dirty="0"/>
              <a:t>Opfinder karakterer og handlinger</a:t>
            </a:r>
          </a:p>
          <a:p>
            <a:endParaRPr lang="da-DK" sz="2400" dirty="0"/>
          </a:p>
          <a:p>
            <a:r>
              <a:rPr lang="da-DK" sz="2600" dirty="0"/>
              <a:t>Hvordan adskiller autofiktion sig fra ovennævnte?</a:t>
            </a:r>
          </a:p>
          <a:p>
            <a:endParaRPr lang="da-DK" sz="2400" dirty="0"/>
          </a:p>
          <a:p>
            <a:endParaRPr lang="da-DK" sz="2400" dirty="0"/>
          </a:p>
          <a:p>
            <a:endParaRPr lang="da-DK" sz="2400" dirty="0"/>
          </a:p>
        </p:txBody>
      </p:sp>
      <p:pic>
        <p:nvPicPr>
          <p:cNvPr id="5" name="Billede 4">
            <a:extLst>
              <a:ext uri="{FF2B5EF4-FFF2-40B4-BE49-F238E27FC236}">
                <a16:creationId xmlns:a16="http://schemas.microsoft.com/office/drawing/2014/main" id="{C0608650-0A5D-4D11-BA84-074C9C63B7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71663" y="321733"/>
            <a:ext cx="1459820" cy="2189730"/>
          </a:xfrm>
          <a:prstGeom prst="rect">
            <a:avLst/>
          </a:prstGeom>
        </p:spPr>
      </p:pic>
      <p:pic>
        <p:nvPicPr>
          <p:cNvPr id="1026" name="Picture 2" descr="Billedresultat for selvbiografier">
            <a:hlinkClick r:id="rId3"/>
            <a:extLst>
              <a:ext uri="{FF2B5EF4-FFF2-40B4-BE49-F238E27FC236}">
                <a16:creationId xmlns:a16="http://schemas.microsoft.com/office/drawing/2014/main" id="{77490CF5-AC63-4A95-BA0D-1FC0AF657F9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526"/>
          <a:stretch/>
        </p:blipFill>
        <p:spPr bwMode="auto">
          <a:xfrm>
            <a:off x="8382700" y="321733"/>
            <a:ext cx="1564142" cy="218336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Nicklas Bendtner Biografi - Begge Sider af Rune Skyum-Nielsen - Hæftet Bog">
            <a:extLst>
              <a:ext uri="{FF2B5EF4-FFF2-40B4-BE49-F238E27FC236}">
                <a16:creationId xmlns:a16="http://schemas.microsoft.com/office/drawing/2014/main" id="{297236AC-42AA-0610-D174-12A70B49D2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43530" y="2963491"/>
            <a:ext cx="2254902" cy="3350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8824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359094-36F4-474C-85AE-48B8FF816CD1}"/>
              </a:ext>
            </a:extLst>
          </p:cNvPr>
          <p:cNvSpPr>
            <a:spLocks noGrp="1"/>
          </p:cNvSpPr>
          <p:nvPr>
            <p:ph type="title"/>
          </p:nvPr>
        </p:nvSpPr>
        <p:spPr/>
        <p:txBody>
          <a:bodyPr>
            <a:normAutofit/>
          </a:bodyPr>
          <a:lstStyle/>
          <a:p>
            <a:r>
              <a:rPr lang="da-DK" dirty="0"/>
              <a:t>Litterære tekster, der kan læses selvbiografisk vs. autofiktion</a:t>
            </a:r>
          </a:p>
        </p:txBody>
      </p:sp>
      <p:sp>
        <p:nvSpPr>
          <p:cNvPr id="3" name="Pladsholder til indhold 2">
            <a:extLst>
              <a:ext uri="{FF2B5EF4-FFF2-40B4-BE49-F238E27FC236}">
                <a16:creationId xmlns:a16="http://schemas.microsoft.com/office/drawing/2014/main" id="{6C21B22E-689B-4A89-AE47-D7CA76F342B1}"/>
              </a:ext>
            </a:extLst>
          </p:cNvPr>
          <p:cNvSpPr>
            <a:spLocks noGrp="1"/>
          </p:cNvSpPr>
          <p:nvPr>
            <p:ph idx="1"/>
          </p:nvPr>
        </p:nvSpPr>
        <p:spPr>
          <a:xfrm>
            <a:off x="838200" y="1768472"/>
            <a:ext cx="10515600" cy="5032375"/>
          </a:xfrm>
        </p:spPr>
        <p:txBody>
          <a:bodyPr>
            <a:normAutofit/>
          </a:bodyPr>
          <a:lstStyle/>
          <a:p>
            <a:pPr marL="0" indent="0">
              <a:buNone/>
            </a:pPr>
            <a:r>
              <a:rPr lang="da-DK" sz="2400" dirty="0"/>
              <a:t>At forfattere bruger sig selv og egne erfaringer i deres værker er mere reglen end undtagelsen, så hvor går skellet mellem autofiktiv litteratur og litteratur, der kan læses med en biografisk tilgang?</a:t>
            </a:r>
          </a:p>
          <a:p>
            <a:pPr marL="0" indent="0">
              <a:buNone/>
            </a:pPr>
            <a:endParaRPr lang="da-DK" sz="2400" dirty="0"/>
          </a:p>
          <a:p>
            <a:pPr marL="0" indent="0">
              <a:buNone/>
            </a:pPr>
            <a:r>
              <a:rPr lang="da-DK" sz="2400" dirty="0"/>
              <a:t>Autofiktion</a:t>
            </a:r>
          </a:p>
          <a:p>
            <a:r>
              <a:rPr lang="da-DK" sz="2400" dirty="0"/>
              <a:t> Stærkt sammenfald mellem forfatter og fortæller eller digterjeg (identiske navne) + personer, steder, jobfunktioner eller andet, som er sammenfaldende mellem forfatter og fortæller eller digterjeg.</a:t>
            </a:r>
          </a:p>
          <a:p>
            <a:r>
              <a:rPr lang="da-DK" sz="2400" dirty="0"/>
              <a:t>Svær at analysere og fortolke uden at inddrage forfatterens liv, da der lånes så meget fra virkeligheden</a:t>
            </a:r>
          </a:p>
          <a:p>
            <a:r>
              <a:rPr lang="da-DK" sz="2400" dirty="0"/>
              <a:t>Udvisker grænserne mellem virkelighed og fiktion vha. navnesammenfald og episoder fra forfatterens eget liv KOMBINERET med fiktive elementer, der bevæger sig ud over den faktuelle virkelighed</a:t>
            </a:r>
          </a:p>
        </p:txBody>
      </p:sp>
    </p:spTree>
    <p:extLst>
      <p:ext uri="{BB962C8B-B14F-4D97-AF65-F5344CB8AC3E}">
        <p14:creationId xmlns:p14="http://schemas.microsoft.com/office/powerpoint/2010/main" val="1594731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Tale til Yahya Hassan | Litteratursiden">
            <a:extLst>
              <a:ext uri="{FF2B5EF4-FFF2-40B4-BE49-F238E27FC236}">
                <a16:creationId xmlns:a16="http://schemas.microsoft.com/office/drawing/2014/main" id="{8BAB6CE0-BDEC-111B-CB5C-6AC79E9D6B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6250"/>
          <a:stretch/>
        </p:blipFill>
        <p:spPr bwMode="auto">
          <a:xfrm>
            <a:off x="-3047"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7" name="Rectangle 2056">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3BC3F3D-4D16-59F7-EDA3-3203C5BB13D6}"/>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400" dirty="0">
                <a:solidFill>
                  <a:srgbClr val="FFFFFF"/>
                </a:solidFill>
              </a:rPr>
              <a:t>YAHYA HASSAN</a:t>
            </a:r>
          </a:p>
        </p:txBody>
      </p:sp>
      <p:sp>
        <p:nvSpPr>
          <p:cNvPr id="3" name="Pladsholder til indhold 2">
            <a:extLst>
              <a:ext uri="{FF2B5EF4-FFF2-40B4-BE49-F238E27FC236}">
                <a16:creationId xmlns:a16="http://schemas.microsoft.com/office/drawing/2014/main" id="{62F84485-E8C3-4BA9-6955-E2E2505D34B3}"/>
              </a:ext>
            </a:extLst>
          </p:cNvPr>
          <p:cNvSpPr>
            <a:spLocks noGrp="1"/>
          </p:cNvSpPr>
          <p:nvPr>
            <p:ph idx="1"/>
          </p:nvPr>
        </p:nvSpPr>
        <p:spPr>
          <a:xfrm>
            <a:off x="1100051" y="4072043"/>
            <a:ext cx="10058400" cy="1282707"/>
          </a:xfrm>
          <a:effectLst>
            <a:outerShdw blurRad="50800" dist="38100" dir="2700000" algn="tl" rotWithShape="0">
              <a:prstClr val="black">
                <a:alpha val="40000"/>
              </a:prstClr>
            </a:outerShdw>
          </a:effectLst>
        </p:spPr>
        <p:txBody>
          <a:bodyPr vert="horz" lIns="91440" tIns="45720" rIns="91440" bIns="45720" rtlCol="0">
            <a:normAutofit/>
          </a:bodyPr>
          <a:lstStyle/>
          <a:p>
            <a:pPr marL="0" indent="0" algn="ctr">
              <a:buNone/>
            </a:pPr>
            <a:r>
              <a:rPr lang="en-US" sz="2400">
                <a:solidFill>
                  <a:srgbClr val="FFFFFF"/>
                </a:solidFill>
              </a:rPr>
              <a:t>Kender I til Yahya Hassan? Hvad ved I om ham?</a:t>
            </a:r>
          </a:p>
        </p:txBody>
      </p:sp>
    </p:spTree>
    <p:extLst>
      <p:ext uri="{BB962C8B-B14F-4D97-AF65-F5344CB8AC3E}">
        <p14:creationId xmlns:p14="http://schemas.microsoft.com/office/powerpoint/2010/main" val="3447526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YAHYA HASSAN </a:t>
            </a:r>
          </a:p>
        </p:txBody>
      </p:sp>
      <p:sp>
        <p:nvSpPr>
          <p:cNvPr id="3" name="Pladsholder til indhold 2"/>
          <p:cNvSpPr>
            <a:spLocks noGrp="1"/>
          </p:cNvSpPr>
          <p:nvPr>
            <p:ph idx="1"/>
          </p:nvPr>
        </p:nvSpPr>
        <p:spPr>
          <a:xfrm>
            <a:off x="838200" y="1690688"/>
            <a:ext cx="10515600" cy="4887394"/>
          </a:xfrm>
        </p:spPr>
        <p:txBody>
          <a:bodyPr>
            <a:normAutofit fontScale="92500" lnSpcReduction="10000"/>
          </a:bodyPr>
          <a:lstStyle/>
          <a:p>
            <a:r>
              <a:rPr lang="da-DK" sz="2600" dirty="0"/>
              <a:t>Debutdigtsaling </a:t>
            </a:r>
            <a:r>
              <a:rPr lang="da-DK" sz="2600" i="1" dirty="0"/>
              <a:t>Yahya Hassan </a:t>
            </a:r>
            <a:r>
              <a:rPr lang="da-DK" sz="2600" dirty="0"/>
              <a:t>(2013)</a:t>
            </a:r>
          </a:p>
          <a:p>
            <a:pPr lvl="1"/>
            <a:r>
              <a:rPr lang="da-DK" dirty="0"/>
              <a:t>120.000 eksemplarer - bedst sælgende debut-</a:t>
            </a:r>
          </a:p>
          <a:p>
            <a:pPr marL="457200" lvl="1" indent="0">
              <a:buNone/>
            </a:pPr>
            <a:r>
              <a:rPr lang="da-DK" dirty="0"/>
              <a:t>digtsamling i Danmark </a:t>
            </a:r>
          </a:p>
          <a:p>
            <a:pPr marL="0" indent="0">
              <a:buNone/>
            </a:pPr>
            <a:endParaRPr lang="da-DK" dirty="0"/>
          </a:p>
          <a:p>
            <a:r>
              <a:rPr lang="da-DK" sz="2600" dirty="0"/>
              <a:t>Belastet opvækst – ghetto i Aarhus V med vold, </a:t>
            </a:r>
            <a:br>
              <a:rPr lang="da-DK" sz="2600" dirty="0"/>
            </a:br>
            <a:r>
              <a:rPr lang="da-DK" sz="2600" dirty="0"/>
              <a:t>svigt og kriminalitet. Dette fik Hassan til at skrive digte</a:t>
            </a:r>
          </a:p>
          <a:p>
            <a:endParaRPr lang="da-DK" sz="2600" dirty="0"/>
          </a:p>
          <a:p>
            <a:r>
              <a:rPr lang="da-DK" sz="2600" dirty="0"/>
              <a:t>Blanding af selvbiografi og fiktion </a:t>
            </a:r>
            <a:r>
              <a:rPr lang="da-DK" sz="2600" dirty="0">
                <a:sym typeface="Wingdings" panose="05000000000000000000" pitchFamily="2" charset="2"/>
              </a:rPr>
              <a:t></a:t>
            </a:r>
            <a:r>
              <a:rPr lang="da-DK" sz="2600" dirty="0"/>
              <a:t> </a:t>
            </a:r>
            <a:r>
              <a:rPr lang="da-DK" sz="2600" b="1" dirty="0"/>
              <a:t>autofiktion</a:t>
            </a:r>
            <a:r>
              <a:rPr lang="da-DK" sz="2600" dirty="0"/>
              <a:t> (virkelighed og fiktion på samme tid)</a:t>
            </a:r>
          </a:p>
          <a:p>
            <a:endParaRPr lang="da-DK" sz="2600" dirty="0"/>
          </a:p>
          <a:p>
            <a:r>
              <a:rPr lang="da-DK" sz="2600" dirty="0"/>
              <a:t>Yahya Hassan har selv forklaret, at han var meget inspireret af Karl Ove Knausgårds værker (som eksperimenterer med spændingsfeltet mellem biografi og fiktion, og hvor intet er for privat at skrive om)</a:t>
            </a:r>
          </a:p>
          <a:p>
            <a:endParaRPr lang="da-DK" dirty="0"/>
          </a:p>
        </p:txBody>
      </p:sp>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7800" y="199114"/>
            <a:ext cx="3424539" cy="3150576"/>
          </a:xfrm>
          <a:prstGeom prst="rect">
            <a:avLst/>
          </a:prstGeom>
        </p:spPr>
      </p:pic>
    </p:spTree>
    <p:extLst>
      <p:ext uri="{BB962C8B-B14F-4D97-AF65-F5344CB8AC3E}">
        <p14:creationId xmlns:p14="http://schemas.microsoft.com/office/powerpoint/2010/main" val="253954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Yahya Hassan : digte | eReolen">
            <a:extLst>
              <a:ext uri="{FF2B5EF4-FFF2-40B4-BE49-F238E27FC236}">
                <a16:creationId xmlns:a16="http://schemas.microsoft.com/office/drawing/2014/main" id="{B0AB5624-E335-7C94-F81D-29BEE350E0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86949" y="158223"/>
            <a:ext cx="2090623" cy="30636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title"/>
          </p:nvPr>
        </p:nvSpPr>
        <p:spPr/>
        <p:txBody>
          <a:bodyPr/>
          <a:lstStyle/>
          <a:p>
            <a:r>
              <a:rPr lang="da-DK" dirty="0"/>
              <a:t>Digtsamlingen </a:t>
            </a:r>
            <a:r>
              <a:rPr lang="da-DK" i="1" dirty="0"/>
              <a:t>Yahya Hassan </a:t>
            </a:r>
          </a:p>
        </p:txBody>
      </p:sp>
      <p:sp>
        <p:nvSpPr>
          <p:cNvPr id="3" name="Pladsholder til indhold 2"/>
          <p:cNvSpPr>
            <a:spLocks noGrp="1"/>
          </p:cNvSpPr>
          <p:nvPr>
            <p:ph idx="1"/>
          </p:nvPr>
        </p:nvSpPr>
        <p:spPr>
          <a:xfrm>
            <a:off x="895352" y="1825625"/>
            <a:ext cx="10120313" cy="4351338"/>
          </a:xfrm>
        </p:spPr>
        <p:txBody>
          <a:bodyPr>
            <a:normAutofit fontScale="92500" lnSpcReduction="10000"/>
          </a:bodyPr>
          <a:lstStyle/>
          <a:p>
            <a:r>
              <a:rPr lang="da-DK" dirty="0"/>
              <a:t>Udkom den 17. oktober 2013</a:t>
            </a:r>
          </a:p>
          <a:p>
            <a:r>
              <a:rPr lang="da-DK" dirty="0"/>
              <a:t>Hassan udtaler sig kritisk om dele af sin kulturbaggrund  </a:t>
            </a:r>
          </a:p>
          <a:p>
            <a:pPr lvl="1"/>
            <a:r>
              <a:rPr lang="da-DK" dirty="0"/>
              <a:t>beskyldte forældregenerationen for at klynge sig til Koranen, mens de be</a:t>
            </a:r>
            <a:r>
              <a:rPr lang="da-DK" dirty="0">
                <a:solidFill>
                  <a:schemeClr val="bg1"/>
                </a:solidFill>
              </a:rPr>
              <a:t>gik </a:t>
            </a:r>
            <a:r>
              <a:rPr lang="da-DK" dirty="0"/>
              <a:t>socialt bedrageri, tævede deres børn og forhindrede børnene i at blive integrerede i det danske samfund</a:t>
            </a:r>
          </a:p>
          <a:p>
            <a:r>
              <a:rPr lang="da-DK" dirty="0"/>
              <a:t>Digtene beskriver en opvækst med vold, svigt og kriminalitet – digtene udtrykker blandt andet et opgør med forældrene og religionen islam. </a:t>
            </a:r>
          </a:p>
          <a:p>
            <a:r>
              <a:rPr lang="da-DK" dirty="0"/>
              <a:t>NB: vi skal tilbage til </a:t>
            </a:r>
            <a:r>
              <a:rPr lang="da-DK" i="1" dirty="0"/>
              <a:t>Tryghedsnarkomaner</a:t>
            </a:r>
            <a:r>
              <a:rPr lang="da-DK" dirty="0"/>
              <a:t> (1977) af Vita Andersen for at finde en digtsamling med så stor gennemslagskraft (private bliver politisk)  </a:t>
            </a:r>
          </a:p>
          <a:p>
            <a:r>
              <a:rPr lang="da-DK" dirty="0"/>
              <a:t>Private bliver offentligt – blotlægger intimsfæren (men udtrykket er meget mere provokerende og hårdt i Hassans digtning) </a:t>
            </a:r>
          </a:p>
          <a:p>
            <a:endParaRPr lang="da-DK" dirty="0"/>
          </a:p>
          <a:p>
            <a:endParaRPr lang="da-DK" dirty="0"/>
          </a:p>
        </p:txBody>
      </p:sp>
    </p:spTree>
    <p:extLst>
      <p:ext uri="{BB962C8B-B14F-4D97-AF65-F5344CB8AC3E}">
        <p14:creationId xmlns:p14="http://schemas.microsoft.com/office/powerpoint/2010/main" val="2845529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613A2E-4FC9-43B5-D0EC-EBD1E842C4CE}"/>
              </a:ext>
            </a:extLst>
          </p:cNvPr>
          <p:cNvSpPr>
            <a:spLocks noGrp="1"/>
          </p:cNvSpPr>
          <p:nvPr>
            <p:ph type="title"/>
          </p:nvPr>
        </p:nvSpPr>
        <p:spPr/>
        <p:txBody>
          <a:bodyPr/>
          <a:lstStyle/>
          <a:p>
            <a:r>
              <a:rPr lang="da-DK" dirty="0"/>
              <a:t>Digtet ”BARNDOM” </a:t>
            </a:r>
          </a:p>
        </p:txBody>
      </p:sp>
      <p:sp>
        <p:nvSpPr>
          <p:cNvPr id="3" name="Pladsholder til indhold 2">
            <a:extLst>
              <a:ext uri="{FF2B5EF4-FFF2-40B4-BE49-F238E27FC236}">
                <a16:creationId xmlns:a16="http://schemas.microsoft.com/office/drawing/2014/main" id="{5544EBBA-7E3A-9CA2-4441-CED26DC0F488}"/>
              </a:ext>
            </a:extLst>
          </p:cNvPr>
          <p:cNvSpPr>
            <a:spLocks noGrp="1"/>
          </p:cNvSpPr>
          <p:nvPr>
            <p:ph idx="1"/>
          </p:nvPr>
        </p:nvSpPr>
        <p:spPr/>
        <p:txBody>
          <a:bodyPr/>
          <a:lstStyle/>
          <a:p>
            <a:pPr marL="0" indent="0">
              <a:buNone/>
            </a:pPr>
            <a:endParaRPr lang="es-ES" dirty="0">
              <a:hlinkClick r:id="rId2"/>
            </a:endParaRPr>
          </a:p>
          <a:p>
            <a:endParaRPr lang="es-ES" dirty="0">
              <a:hlinkClick r:id="rId2"/>
            </a:endParaRPr>
          </a:p>
          <a:p>
            <a:pPr marL="0" indent="0">
              <a:buNone/>
            </a:pPr>
            <a:endParaRPr lang="es-ES" dirty="0">
              <a:hlinkClick r:id="rId2"/>
            </a:endParaRPr>
          </a:p>
          <a:p>
            <a:r>
              <a:rPr lang="es-ES" dirty="0" err="1">
                <a:hlinkClick r:id="rId2"/>
              </a:rPr>
              <a:t>Yahya</a:t>
            </a:r>
            <a:r>
              <a:rPr lang="es-ES" dirty="0">
                <a:hlinkClick r:id="rId2"/>
              </a:rPr>
              <a:t> Hassan performance video - YouTube</a:t>
            </a:r>
            <a:endParaRPr lang="da-DK" dirty="0"/>
          </a:p>
        </p:txBody>
      </p:sp>
    </p:spTree>
    <p:extLst>
      <p:ext uri="{BB962C8B-B14F-4D97-AF65-F5344CB8AC3E}">
        <p14:creationId xmlns:p14="http://schemas.microsoft.com/office/powerpoint/2010/main" val="233036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oeten som vil slåss – Morgenbladet">
            <a:extLst>
              <a:ext uri="{FF2B5EF4-FFF2-40B4-BE49-F238E27FC236}">
                <a16:creationId xmlns:a16="http://schemas.microsoft.com/office/drawing/2014/main" id="{5457E6F1-B1C7-0CFC-C08A-8F8960294D5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26" t="15000" r="23926"/>
          <a:stretch/>
        </p:blipFill>
        <p:spPr bwMode="auto">
          <a:xfrm>
            <a:off x="6679256" y="1690688"/>
            <a:ext cx="4888856" cy="4351338"/>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BB734E4C-7740-688D-9D6B-1B9B444CBA79}"/>
              </a:ext>
            </a:extLst>
          </p:cNvPr>
          <p:cNvSpPr>
            <a:spLocks noGrp="1"/>
          </p:cNvSpPr>
          <p:nvPr>
            <p:ph type="title"/>
          </p:nvPr>
        </p:nvSpPr>
        <p:spPr/>
        <p:txBody>
          <a:bodyPr/>
          <a:lstStyle/>
          <a:p>
            <a:r>
              <a:rPr lang="da-DK" dirty="0"/>
              <a:t>Digtet ”BARNDOM”</a:t>
            </a:r>
          </a:p>
        </p:txBody>
      </p:sp>
      <p:sp>
        <p:nvSpPr>
          <p:cNvPr id="3" name="Pladsholder til indhold 2">
            <a:extLst>
              <a:ext uri="{FF2B5EF4-FFF2-40B4-BE49-F238E27FC236}">
                <a16:creationId xmlns:a16="http://schemas.microsoft.com/office/drawing/2014/main" id="{124BE03C-FB19-A4FB-BC33-868E4CC399D5}"/>
              </a:ext>
            </a:extLst>
          </p:cNvPr>
          <p:cNvSpPr>
            <a:spLocks noGrp="1"/>
          </p:cNvSpPr>
          <p:nvPr>
            <p:ph idx="1"/>
          </p:nvPr>
        </p:nvSpPr>
        <p:spPr/>
        <p:txBody>
          <a:bodyPr/>
          <a:lstStyle/>
          <a:p>
            <a:r>
              <a:rPr lang="da-DK" dirty="0"/>
              <a:t>Genlæs digtet og svar på arbejdsspørgsmålene  </a:t>
            </a:r>
          </a:p>
          <a:p>
            <a:endParaRPr lang="da-DK" dirty="0"/>
          </a:p>
          <a:p>
            <a:r>
              <a:rPr lang="da-DK" dirty="0"/>
              <a:t>Vi gennemgår arbejdsspørgsmålene i plenum </a:t>
            </a:r>
          </a:p>
        </p:txBody>
      </p:sp>
    </p:spTree>
    <p:extLst>
      <p:ext uri="{BB962C8B-B14F-4D97-AF65-F5344CB8AC3E}">
        <p14:creationId xmlns:p14="http://schemas.microsoft.com/office/powerpoint/2010/main" val="2499252719"/>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15013</TotalTime>
  <Words>533</Words>
  <Application>Microsoft Macintosh PowerPoint</Application>
  <PresentationFormat>Widescreen</PresentationFormat>
  <Paragraphs>60</Paragraphs>
  <Slides>9</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9</vt:i4>
      </vt:variant>
    </vt:vector>
  </HeadingPairs>
  <TitlesOfParts>
    <vt:vector size="13" baseType="lpstr">
      <vt:lpstr>Arial</vt:lpstr>
      <vt:lpstr>Calibri</vt:lpstr>
      <vt:lpstr>Calibri Light</vt:lpstr>
      <vt:lpstr>Office-tema</vt:lpstr>
      <vt:lpstr>Nyeste tid  Yahya Hassan </vt:lpstr>
      <vt:lpstr>Autofiktion  - en tendens i det 21. århundredes litteratur (og medier) </vt:lpstr>
      <vt:lpstr>Autofiktion mellem fakta og fiktion</vt:lpstr>
      <vt:lpstr>Litterære tekster, der kan læses selvbiografisk vs. autofiktion</vt:lpstr>
      <vt:lpstr>YAHYA HASSAN</vt:lpstr>
      <vt:lpstr>YAHYA HASSAN </vt:lpstr>
      <vt:lpstr>Digtsamlingen Yahya Hassan </vt:lpstr>
      <vt:lpstr>Digtet ”BARNDOM” </vt:lpstr>
      <vt:lpstr>Digtet ”BARNDOM”</vt:lpstr>
    </vt:vector>
  </TitlesOfParts>
  <Company>Skive Handelsskole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Anne Kathrine Danielsen</dc:creator>
  <cp:lastModifiedBy>Clara Sophia Nørgaard Madsen</cp:lastModifiedBy>
  <cp:revision>31</cp:revision>
  <dcterms:created xsi:type="dcterms:W3CDTF">2017-02-21T06:46:23Z</dcterms:created>
  <dcterms:modified xsi:type="dcterms:W3CDTF">2024-11-19T15:25:29Z</dcterms:modified>
</cp:coreProperties>
</file>