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7" r:id="rId2"/>
    <p:sldId id="257" r:id="rId3"/>
    <p:sldId id="256" r:id="rId4"/>
    <p:sldId id="261" r:id="rId5"/>
    <p:sldId id="264" r:id="rId6"/>
    <p:sldId id="268" r:id="rId7"/>
    <p:sldId id="270" r:id="rId8"/>
    <p:sldId id="269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3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839" y="182879"/>
            <a:ext cx="11704320" cy="649224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1" y="3869636"/>
            <a:ext cx="8767860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1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524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37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lang="en-US" sz="6000" b="1" kern="1200" cap="all" baseline="0" dirty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1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35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23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2578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623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81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7795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752" y="1097280"/>
            <a:ext cx="5532851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77952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15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7795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8810" y="1069848"/>
            <a:ext cx="5676937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7795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471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08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324100" cy="54102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1" y="762000"/>
            <a:ext cx="7429500" cy="541020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90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840" y="182880"/>
            <a:ext cx="11704320" cy="6492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2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30"/>
            <a:ext cx="2329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F3D8F3BE-104C-442D-885E-D9A78E4010E6}" type="datetimeFigureOut">
              <a:rPr lang="da-DK" smtClean="0"/>
              <a:t>21.11.2024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9" y="6223830"/>
            <a:ext cx="471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2" y="6223830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90CF49B-8168-46B5-9D5F-5157CA94A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729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XLYu3Xxif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Fravær af empati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709531" y="3869636"/>
            <a:ext cx="8767860" cy="1585233"/>
          </a:xfrm>
        </p:spPr>
        <p:txBody>
          <a:bodyPr>
            <a:normAutofit/>
          </a:bodyPr>
          <a:lstStyle/>
          <a:p>
            <a:r>
              <a:rPr lang="da-DK" dirty="0"/>
              <a:t>Ondskabens psykologi 6</a:t>
            </a:r>
          </a:p>
          <a:p>
            <a:r>
              <a:rPr lang="da-DK" dirty="0"/>
              <a:t>Ps C </a:t>
            </a:r>
          </a:p>
          <a:p>
            <a:r>
              <a:rPr lang="da-DK" dirty="0"/>
              <a:t>Skive College</a:t>
            </a:r>
          </a:p>
          <a:p>
            <a:r>
              <a:rPr lang="da-DK"/>
              <a:t>AKD og CSM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6375" b="2400"/>
          <a:stretch/>
        </p:blipFill>
        <p:spPr>
          <a:xfrm>
            <a:off x="8551360" y="3846786"/>
            <a:ext cx="3346349" cy="27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0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Fravær af empati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500" dirty="0"/>
              <a:t>Snak med din sidemand:</a:t>
            </a:r>
          </a:p>
          <a:p>
            <a:r>
              <a:rPr lang="da-DK" sz="2500" dirty="0"/>
              <a:t>Hvad er empati?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6375" b="2400"/>
          <a:stretch/>
        </p:blipFill>
        <p:spPr>
          <a:xfrm>
            <a:off x="7608914" y="3090041"/>
            <a:ext cx="4257265" cy="353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854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48" y="965567"/>
            <a:ext cx="11491269" cy="531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4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XLYu3Xxif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28574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62" y="1250263"/>
            <a:ext cx="11375656" cy="5260896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743436" y="331466"/>
            <a:ext cx="7328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/>
              <a:t>Opgave</a:t>
            </a:r>
            <a:r>
              <a:rPr lang="da-DK" sz="2200" dirty="0"/>
              <a:t>: placer ”Han havde været træls”-manden på skalaen.</a:t>
            </a:r>
          </a:p>
        </p:txBody>
      </p:sp>
    </p:spTree>
    <p:extLst>
      <p:ext uri="{BB962C8B-B14F-4D97-AF65-F5344CB8AC3E}">
        <p14:creationId xmlns:p14="http://schemas.microsoft.com/office/powerpoint/2010/main" val="1313306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Fravær af empati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3002" y="2057400"/>
            <a:ext cx="6371895" cy="4038600"/>
          </a:xfrm>
        </p:spPr>
        <p:txBody>
          <a:bodyPr/>
          <a:lstStyle/>
          <a:p>
            <a:pPr marL="0" indent="0">
              <a:buNone/>
            </a:pPr>
            <a:r>
              <a:rPr lang="da-DK" sz="2500" dirty="0"/>
              <a:t>Gå en tur rundt og diskuter med en makker:</a:t>
            </a:r>
          </a:p>
          <a:p>
            <a:r>
              <a:rPr lang="da-DK" sz="2500" dirty="0"/>
              <a:t>Kan det give problemer at have høj empati? Hvilke problemer?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6375" b="2400"/>
          <a:stretch/>
        </p:blipFill>
        <p:spPr>
          <a:xfrm>
            <a:off x="7608914" y="3090041"/>
            <a:ext cx="4257265" cy="353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669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Fravær af empati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3002" y="2057400"/>
            <a:ext cx="6371895" cy="4038600"/>
          </a:xfrm>
        </p:spPr>
        <p:txBody>
          <a:bodyPr/>
          <a:lstStyle/>
          <a:p>
            <a:pPr marL="0" indent="0">
              <a:buNone/>
            </a:pPr>
            <a:r>
              <a:rPr lang="da-DK" sz="2500" dirty="0"/>
              <a:t>Snak med din sidemand:</a:t>
            </a:r>
          </a:p>
          <a:p>
            <a:r>
              <a:rPr lang="da-DK" sz="2500" dirty="0"/>
              <a:t>Diskuter om man godt kan begå onde handlinger, selvom man har høj empati.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6375" b="2400"/>
          <a:stretch/>
        </p:blipFill>
        <p:spPr>
          <a:xfrm>
            <a:off x="7608914" y="3090041"/>
            <a:ext cx="4257265" cy="353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38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Fravær af empati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3002" y="2057400"/>
            <a:ext cx="6371895" cy="4038600"/>
          </a:xfrm>
        </p:spPr>
        <p:txBody>
          <a:bodyPr/>
          <a:lstStyle/>
          <a:p>
            <a:pPr marL="0" indent="0">
              <a:buNone/>
            </a:pPr>
            <a:r>
              <a:rPr lang="da-DK" sz="2500" dirty="0"/>
              <a:t>Psykologer plejer at sige, at der ikke findes onde mennesker, men kun onde handlinger -</a:t>
            </a:r>
          </a:p>
          <a:p>
            <a:pPr marL="0" indent="0">
              <a:buNone/>
            </a:pPr>
            <a:r>
              <a:rPr lang="da-DK" sz="2500" dirty="0"/>
              <a:t>Men kan man ikke sige, at mennesker med lav empati er onde mennesker?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6375" b="2400"/>
          <a:stretch/>
        </p:blipFill>
        <p:spPr>
          <a:xfrm>
            <a:off x="7608914" y="3090041"/>
            <a:ext cx="4257265" cy="353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0051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Case: </a:t>
            </a:r>
            <a:r>
              <a:rPr lang="da-DK" dirty="0" err="1"/>
              <a:t>Breivik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54955" y="1657569"/>
            <a:ext cx="8761412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500" b="1" dirty="0"/>
              <a:t>Anders Breivik </a:t>
            </a:r>
            <a:r>
              <a:rPr lang="da-DK" sz="2500" dirty="0"/>
              <a:t>er et menneske, de fleste er enige om, har begået nogle meget onde handlinger. Kan teorien om Fravær af Empati bruges til at forklare hans adfærd?</a:t>
            </a:r>
          </a:p>
          <a:p>
            <a:pPr marL="0" indent="0">
              <a:buNone/>
            </a:pPr>
            <a:r>
              <a:rPr lang="da-DK" sz="2500" b="1" dirty="0"/>
              <a:t>Opgave</a:t>
            </a:r>
            <a:r>
              <a:rPr lang="da-DK" sz="2500" dirty="0"/>
              <a:t>: Læs de to artikler og streg under, hvor teorien kan anvendes. </a:t>
            </a:r>
          </a:p>
        </p:txBody>
      </p:sp>
      <p:pic>
        <p:nvPicPr>
          <p:cNvPr id="1026" name="Picture 2" descr="http://multimedia.pol.dk/archive/00953/AM_95397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9" y="3605048"/>
            <a:ext cx="5590340" cy="3116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ledresultat for breiv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56" y="3312162"/>
            <a:ext cx="5454726" cy="34092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333227"/>
      </p:ext>
    </p:extLst>
  </p:cSld>
  <p:clrMapOvr>
    <a:masterClrMapping/>
  </p:clrMapOvr>
</p:sld>
</file>

<file path=ppt/theme/theme1.xml><?xml version="1.0" encoding="utf-8"?>
<a:theme xmlns:a="http://schemas.openxmlformats.org/drawingml/2006/main" name="Ondskab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Grundlæggend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dlæggend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dskab" id="{0819DC3B-0DE5-4675-8E35-23A38B65B522}" vid="{95AB55B6-A80F-496A-98F1-BF794A11A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Ondskab</Template>
  <TotalTime>5879</TotalTime>
  <Words>171</Words>
  <Application>Microsoft Macintosh PowerPoint</Application>
  <PresentationFormat>Widescreen</PresentationFormat>
  <Paragraphs>21</Paragraphs>
  <Slides>9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1" baseType="lpstr">
      <vt:lpstr>Corbel</vt:lpstr>
      <vt:lpstr>Ondskab</vt:lpstr>
      <vt:lpstr>Fravær af empati</vt:lpstr>
      <vt:lpstr>Fravær af empati</vt:lpstr>
      <vt:lpstr>PowerPoint-præsentation</vt:lpstr>
      <vt:lpstr>PowerPoint-præsentation</vt:lpstr>
      <vt:lpstr>PowerPoint-præsentation</vt:lpstr>
      <vt:lpstr>Fravær af empati</vt:lpstr>
      <vt:lpstr>Fravær af empati</vt:lpstr>
      <vt:lpstr>Fravær af empati</vt:lpstr>
      <vt:lpstr>Case: Breivik</vt:lpstr>
    </vt:vector>
  </TitlesOfParts>
  <Company>Skive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BGR</dc:creator>
  <cp:lastModifiedBy>Clara Sophia Nørgaard Madsen</cp:lastModifiedBy>
  <cp:revision>26</cp:revision>
  <dcterms:created xsi:type="dcterms:W3CDTF">2015-11-25T15:48:35Z</dcterms:created>
  <dcterms:modified xsi:type="dcterms:W3CDTF">2024-11-21T15:43:43Z</dcterms:modified>
</cp:coreProperties>
</file>