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3" r:id="rId2"/>
    <p:sldId id="364" r:id="rId3"/>
    <p:sldId id="369" r:id="rId4"/>
    <p:sldId id="370" r:id="rId5"/>
    <p:sldId id="373" r:id="rId6"/>
    <p:sldId id="374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84F62C-947B-4937-9F21-6A1FDB507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77BF638-7743-41AF-94C8-2860D3BBD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4C47C4-97F5-4E26-B181-A007B2F94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860C3-0489-47C5-9EF8-441E4B06EB1B}" type="datetimeFigureOut">
              <a:rPr lang="da-DK" smtClean="0"/>
              <a:t>05-11-2023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80F5A64-F5DE-4A6B-A743-3B2A9314D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BB7E637-8266-4EF1-91B3-3DAB56086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BA52-A172-4635-84B9-17DEE5E177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6228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688CC3-20C0-417E-858A-EA7054F69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982F86-EA31-461D-8CF4-67C267EB3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7457B94-29A3-4918-802C-D6653A615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860C3-0489-47C5-9EF8-441E4B06EB1B}" type="datetimeFigureOut">
              <a:rPr lang="da-DK" smtClean="0"/>
              <a:t>05-11-2023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BB8E0A0-F589-441F-B234-EF25C4C0D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8947B2C-2B5D-4813-8369-AE5AD2E97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BA52-A172-4635-84B9-17DEE5E177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9334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C9A556-ED8D-4665-A7DC-35C42638A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DDCF228-7B01-4327-8091-6FB9752AB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040FE5A-7757-4EB9-96AC-6EAF23CF3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860C3-0489-47C5-9EF8-441E4B06EB1B}" type="datetimeFigureOut">
              <a:rPr lang="da-DK" smtClean="0"/>
              <a:t>05-11-2023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DFE356C-2F4A-4BBD-8088-32F73274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C065ED-F2F2-46FA-8699-270CB326E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BA52-A172-4635-84B9-17DEE5E177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8825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BFE966-F11B-41D7-ACAA-A05401DC0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33D6041-0A59-4D08-8DC8-EA8C49331E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CBAC4DA-45F2-4EA1-8F31-00A7610BE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353FCD8-62AA-47C8-8358-59A804206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860C3-0489-47C5-9EF8-441E4B06EB1B}" type="datetimeFigureOut">
              <a:rPr lang="da-DK" smtClean="0"/>
              <a:t>05-11-2023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90A0C0D-A1F2-43B1-B18C-DED148690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BDA7225-64E9-4C8F-AEE6-ABCDA1615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BA52-A172-4635-84B9-17DEE5E177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5270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4025DE-A0E1-49C5-B92C-DF27DFC96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23E9E66-0F94-48EC-98EE-D00F17644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F447D8D-F1E3-496B-9B27-ADC41AC1C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2B88104-C371-41FE-BD10-3C603E39F3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3A1EE87-8F06-4A56-8119-EA6C35F0DF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FB142AE-D697-4DD7-9E27-C0EF33D38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860C3-0489-47C5-9EF8-441E4B06EB1B}" type="datetimeFigureOut">
              <a:rPr lang="da-DK" smtClean="0"/>
              <a:t>05-11-2023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A9112CF-FA21-4932-9CEF-0C18B8A68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0A1913F-B2F9-44B3-B842-661CFE4AE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BA52-A172-4635-84B9-17DEE5E177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5533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C923A-64E4-440B-8874-14D584318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41FD7B8-C683-44D5-97CA-440B4FA85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860C3-0489-47C5-9EF8-441E4B06EB1B}" type="datetimeFigureOut">
              <a:rPr lang="da-DK" smtClean="0"/>
              <a:t>05-11-2023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B321B90-6E41-4B0F-B351-FF94D7C53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F5D9E75-3E58-4C61-8E53-2A0E5AA0D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BA52-A172-4635-84B9-17DEE5E177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8063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55C6465-3F83-46F2-9754-D32546E1B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860C3-0489-47C5-9EF8-441E4B06EB1B}" type="datetimeFigureOut">
              <a:rPr lang="da-DK" smtClean="0"/>
              <a:t>05-11-2023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BA6745B-62C8-47E2-A7A3-386234126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6551859-491B-4D58-B197-993E6F66D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BA52-A172-4635-84B9-17DEE5E177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8236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9BFEEA-277A-4851-8C15-7F39BB33F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C97987-EC85-4097-B9ED-0A4B8EC81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D7E89CF-50CA-4803-9C26-D62E0E28B4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726C894-419E-4FC9-82EF-65C99B8F6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860C3-0489-47C5-9EF8-441E4B06EB1B}" type="datetimeFigureOut">
              <a:rPr lang="da-DK" smtClean="0"/>
              <a:t>05-11-2023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4628B92-01C7-447E-ACF7-90BEC451A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8C5C665-A264-4F68-9FC9-2E78D1C81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BA52-A172-4635-84B9-17DEE5E177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5344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EDECFE-9189-4EE8-AC57-2BB7A93A2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D4CAEDC-E618-4644-9634-823E64DF32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D66988B-7071-4FD3-AD39-C06B9FB5A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23F6B5B-94DD-4681-942B-1494E704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860C3-0489-47C5-9EF8-441E4B06EB1B}" type="datetimeFigureOut">
              <a:rPr lang="da-DK" smtClean="0"/>
              <a:t>05-11-2023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0B2392F-C548-4BF0-9328-39421E7BE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53DA1F1-1D61-4778-A011-3A8FE1FFB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BA52-A172-4635-84B9-17DEE5E177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6602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82E402-6C84-4346-BB4C-4216F742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ACEF81F-D673-4C8B-AF9F-F813298439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F1D48A8-D7C4-4AFB-B334-693FED0FF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860C3-0489-47C5-9EF8-441E4B06EB1B}" type="datetimeFigureOut">
              <a:rPr lang="da-DK" smtClean="0"/>
              <a:t>05-11-2023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D917A70-06FD-4A4A-A029-3D55D4B01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9EADD9C-1DB5-4419-B9B7-6DD5E7AD6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BA52-A172-4635-84B9-17DEE5E177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702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1103F94-6288-4B38-91F5-784923ED1A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185BBED-8702-46C1-A6E9-5B3F28C904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5A4B5CB-555D-43F2-A6B8-706E2FA8E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860C3-0489-47C5-9EF8-441E4B06EB1B}" type="datetimeFigureOut">
              <a:rPr lang="da-DK" smtClean="0"/>
              <a:t>05-11-2023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3478F03-860F-4287-B39B-5F74B3E39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BBBC951-8205-4B18-B08E-C858DBB89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BA52-A172-4635-84B9-17DEE5E177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7721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905E30A-559D-4D38-8687-B53DE35C5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2BC2BA8-7053-4C2A-BB6E-C5A79379D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E939377-2FBC-4D6F-B08D-E38A191B81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860C3-0489-47C5-9EF8-441E4B06EB1B}" type="datetimeFigureOut">
              <a:rPr lang="da-DK" smtClean="0"/>
              <a:t>05-11-2023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79CFAB-6BA7-4191-890C-EB055314A3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950D986-C8BC-4B80-85E5-80236DC023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7BA52-A172-4635-84B9-17DEE5E177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637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981200" y="150094"/>
            <a:ext cx="8229600" cy="931020"/>
          </a:xfrm>
        </p:spPr>
        <p:txBody>
          <a:bodyPr/>
          <a:lstStyle/>
          <a:p>
            <a:pPr algn="ctr"/>
            <a:r>
              <a:rPr lang="da-DK" dirty="0"/>
              <a:t>I dag: Figurer!</a:t>
            </a:r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>
          <a:xfrm>
            <a:off x="2446766" y="1268760"/>
            <a:ext cx="7298468" cy="24482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Vi 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arbejder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 med 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nervecellen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 og 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aktionspotentialet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!</a:t>
            </a:r>
          </a:p>
          <a:p>
            <a:endParaRPr lang="en-US" altLang="da-DK" sz="2400" dirty="0">
              <a:latin typeface="Lucida Grande" charset="0"/>
              <a:ea typeface="ヒラギノ角ゴ ProN W3" charset="-128"/>
              <a:sym typeface="Lucida Grande" charset="0"/>
            </a:endParaRPr>
          </a:p>
          <a:p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I 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skal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 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arbejde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 med figurer I 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smågrupper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, 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hvorefter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 I holder mini-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præsentationer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. </a:t>
            </a:r>
            <a:b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</a:br>
            <a:b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</a:b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Fælles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 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opsamling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 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bagefter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.</a:t>
            </a: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1739516" y="4006205"/>
            <a:ext cx="8712968" cy="24482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da-DK" sz="2400" b="1" dirty="0">
                <a:solidFill>
                  <a:srgbClr val="FF0000"/>
                </a:solidFill>
                <a:latin typeface="Lucida Grande" charset="0"/>
                <a:ea typeface="ヒラギノ角ゴ ProN W3" charset="-128"/>
                <a:sym typeface="Lucida Grande" charset="0"/>
              </a:rPr>
              <a:t>35.1 og 35.2: 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Nervecellens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 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opbygning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 og 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Oversigt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 over 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nervesignalets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 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vej</a:t>
            </a:r>
            <a:b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</a:br>
            <a:endParaRPr lang="en-US" altLang="da-DK" sz="2400" dirty="0">
              <a:latin typeface="Lucida Grande" charset="0"/>
              <a:ea typeface="ヒラギノ角ゴ ProN W3" charset="-128"/>
              <a:sym typeface="Lucida Grande" charset="0"/>
            </a:endParaRPr>
          </a:p>
          <a:p>
            <a:r>
              <a:rPr lang="en-US" altLang="da-DK" sz="2400" b="1" dirty="0">
                <a:solidFill>
                  <a:srgbClr val="FF0000"/>
                </a:solidFill>
                <a:latin typeface="Lucida Grande" charset="0"/>
                <a:ea typeface="ヒラギノ角ゴ ProN W3" charset="-128"/>
                <a:sym typeface="Lucida Grande" charset="0"/>
              </a:rPr>
              <a:t>35.3 og 35.4: 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Hvilemembranpotentialet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 og 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Ligevægtspotentialet</a:t>
            </a:r>
            <a:endParaRPr lang="en-US" altLang="da-DK" sz="2400" dirty="0">
              <a:latin typeface="Lucida Grande" charset="0"/>
              <a:ea typeface="ヒラギノ角ゴ ProN W3" charset="-128"/>
              <a:sym typeface="Lucida Grande" charset="0"/>
            </a:endParaRPr>
          </a:p>
          <a:p>
            <a:endParaRPr lang="en-US" altLang="da-DK" sz="2400" dirty="0">
              <a:latin typeface="Lucida Grande" charset="0"/>
              <a:ea typeface="ヒラギノ角ゴ ProN W3" charset="-128"/>
              <a:sym typeface="Lucida Grande" charset="0"/>
            </a:endParaRPr>
          </a:p>
          <a:p>
            <a:r>
              <a:rPr lang="en-US" altLang="da-DK" sz="2400" b="1" dirty="0">
                <a:solidFill>
                  <a:srgbClr val="FF0000"/>
                </a:solidFill>
                <a:latin typeface="Lucida Grande" charset="0"/>
                <a:ea typeface="ヒラギノ角ゴ ProN W3" charset="-128"/>
                <a:sym typeface="Lucida Grande" charset="0"/>
              </a:rPr>
              <a:t>35.5: 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“</a:t>
            </a:r>
            <a:r>
              <a:rPr lang="en-US" altLang="da-DK" sz="2400" dirty="0" err="1">
                <a:latin typeface="Lucida Grande" charset="0"/>
                <a:ea typeface="ヒラギノ角ゴ ProN W3" charset="-128"/>
                <a:sym typeface="Lucida Grande" charset="0"/>
              </a:rPr>
              <a:t>Aktionspotentialet</a:t>
            </a:r>
            <a:r>
              <a:rPr lang="en-US" altLang="da-DK" sz="2400" dirty="0">
                <a:latin typeface="Lucida Grande" charset="0"/>
                <a:ea typeface="ヒラギノ角ゴ ProN W3" charset="-128"/>
                <a:sym typeface="Lucida Grande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8327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pPr algn="ctr"/>
            <a:r>
              <a:rPr lang="da-DK" dirty="0"/>
              <a:t>Figur 35.1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33280"/>
            <a:ext cx="9144000" cy="502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312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85349" y="63703"/>
            <a:ext cx="8229600" cy="1143000"/>
          </a:xfrm>
        </p:spPr>
        <p:txBody>
          <a:bodyPr/>
          <a:lstStyle/>
          <a:p>
            <a:pPr algn="ctr"/>
            <a:r>
              <a:rPr lang="da-DK" dirty="0"/>
              <a:t>Figur 35.2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7" y="1236724"/>
            <a:ext cx="9081307" cy="464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114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63" y="95250"/>
            <a:ext cx="8753475" cy="66675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19262" y="188640"/>
            <a:ext cx="3250704" cy="1143000"/>
          </a:xfrm>
        </p:spPr>
        <p:txBody>
          <a:bodyPr>
            <a:normAutofit/>
          </a:bodyPr>
          <a:lstStyle/>
          <a:p>
            <a:r>
              <a:rPr lang="da-DK" dirty="0"/>
              <a:t>Figur 35.3</a:t>
            </a: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7320136" y="332656"/>
            <a:ext cx="34401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68366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025" y="95250"/>
            <a:ext cx="798195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240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648" y="836713"/>
            <a:ext cx="8668849" cy="5990175"/>
          </a:xfrm>
          <a:prstGeom prst="rect">
            <a:avLst/>
          </a:prstGeom>
        </p:spPr>
      </p:pic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1957689" y="0"/>
            <a:ext cx="8229600" cy="836712"/>
          </a:xfrm>
        </p:spPr>
        <p:txBody>
          <a:bodyPr>
            <a:normAutofit/>
          </a:bodyPr>
          <a:lstStyle/>
          <a:p>
            <a:pPr algn="ctr"/>
            <a:r>
              <a:rPr lang="da-DK" dirty="0"/>
              <a:t>Figur 35.5</a:t>
            </a:r>
          </a:p>
        </p:txBody>
      </p:sp>
    </p:spTree>
    <p:extLst>
      <p:ext uri="{BB962C8B-B14F-4D97-AF65-F5344CB8AC3E}">
        <p14:creationId xmlns:p14="http://schemas.microsoft.com/office/powerpoint/2010/main" val="2388184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63</Words>
  <Application>Microsoft Office PowerPoint</Application>
  <PresentationFormat>Widescreen</PresentationFormat>
  <Paragraphs>12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Lucida Grande</vt:lpstr>
      <vt:lpstr>ヒラギノ角ゴ ProN W3</vt:lpstr>
      <vt:lpstr>Office-tema</vt:lpstr>
      <vt:lpstr>I dag: Figurer!</vt:lpstr>
      <vt:lpstr>Figur 35.1</vt:lpstr>
      <vt:lpstr>Figur 35.2</vt:lpstr>
      <vt:lpstr>Figur 35.3</vt:lpstr>
      <vt:lpstr>PowerPoint-præsentation</vt:lpstr>
      <vt:lpstr>Figur 35.5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dag: Figurer!</dc:title>
  <dc:creator>Simon Haarder (SIMH.ZBC - Lektor - VOCH - ZBC)</dc:creator>
  <cp:lastModifiedBy>Simon Haarder (SIMH.ZBC - Lektor - VOCH - ZBC)</cp:lastModifiedBy>
  <cp:revision>2</cp:revision>
  <dcterms:created xsi:type="dcterms:W3CDTF">2023-11-05T21:22:13Z</dcterms:created>
  <dcterms:modified xsi:type="dcterms:W3CDTF">2023-11-06T08:12:10Z</dcterms:modified>
</cp:coreProperties>
</file>