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7" r:id="rId2"/>
    <p:sldId id="316" r:id="rId3"/>
    <p:sldId id="317" r:id="rId4"/>
    <p:sldId id="319" r:id="rId5"/>
    <p:sldId id="318" r:id="rId6"/>
  </p:sldIdLst>
  <p:sldSz cx="9906000" cy="6858000" type="A4"/>
  <p:notesSz cx="6858000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04" autoAdjust="0"/>
  </p:normalViewPr>
  <p:slideViewPr>
    <p:cSldViewPr snapToGrid="0">
      <p:cViewPr varScale="1">
        <p:scale>
          <a:sx n="72" d="100"/>
          <a:sy n="72" d="100"/>
        </p:scale>
        <p:origin x="9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2708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idi Hansen (HEI.ZBC - Lektor - NAHA - ZBC)" userId="b6be4f5a-dc03-4397-8f60-3145300cb296" providerId="ADAL" clId="{8D664428-2BCA-480F-97DB-C9FB82ABD4E3}"/>
    <pc:docChg chg="modSld">
      <pc:chgData name="Heidi Hansen (HEI.ZBC - Lektor - NAHA - ZBC)" userId="b6be4f5a-dc03-4397-8f60-3145300cb296" providerId="ADAL" clId="{8D664428-2BCA-480F-97DB-C9FB82ABD4E3}" dt="2024-05-26T15:40:11.231" v="91" actId="14734"/>
      <pc:docMkLst>
        <pc:docMk/>
      </pc:docMkLst>
      <pc:sldChg chg="modSp mod">
        <pc:chgData name="Heidi Hansen (HEI.ZBC - Lektor - NAHA - ZBC)" userId="b6be4f5a-dc03-4397-8f60-3145300cb296" providerId="ADAL" clId="{8D664428-2BCA-480F-97DB-C9FB82ABD4E3}" dt="2024-05-26T15:40:11.231" v="91" actId="14734"/>
        <pc:sldMkLst>
          <pc:docMk/>
          <pc:sldMk cId="4225437522" sldId="257"/>
        </pc:sldMkLst>
        <pc:spChg chg="mod">
          <ac:chgData name="Heidi Hansen (HEI.ZBC - Lektor - NAHA - ZBC)" userId="b6be4f5a-dc03-4397-8f60-3145300cb296" providerId="ADAL" clId="{8D664428-2BCA-480F-97DB-C9FB82ABD4E3}" dt="2024-05-26T15:38:47.855" v="1" actId="20577"/>
          <ac:spMkLst>
            <pc:docMk/>
            <pc:sldMk cId="4225437522" sldId="257"/>
            <ac:spMk id="2" creationId="{C081A566-9212-7B24-5583-81F395446817}"/>
          </ac:spMkLst>
        </pc:spChg>
        <pc:graphicFrameChg chg="modGraphic">
          <ac:chgData name="Heidi Hansen (HEI.ZBC - Lektor - NAHA - ZBC)" userId="b6be4f5a-dc03-4397-8f60-3145300cb296" providerId="ADAL" clId="{8D664428-2BCA-480F-97DB-C9FB82ABD4E3}" dt="2024-05-26T15:40:11.231" v="91" actId="14734"/>
          <ac:graphicFrameMkLst>
            <pc:docMk/>
            <pc:sldMk cId="4225437522" sldId="257"/>
            <ac:graphicFrameMk id="6" creationId="{2B43F412-A698-22CB-E704-1D1D51FE1773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9DB5E49D-D5CE-FEDB-B909-04569D43C86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43829C7-063F-6EB9-F3CD-C92A8158F52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57453F-8C84-40D1-9BAB-7132EEF80304}" type="datetimeFigureOut">
              <a:rPr lang="da-DK" smtClean="0"/>
              <a:t>26-05-2024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BA3B6F6-46C9-5D35-6E31-70D85A9AD6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80538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CF39F3D-3E3B-189A-7BC9-532B8A8C83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380538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A1FCA-6438-4940-A4B6-9EEE8BAB3E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85730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0FAE1-5AB3-4DEC-B015-2454C19DF334}" type="datetimeFigureOut">
              <a:rPr lang="da-DK" smtClean="0"/>
              <a:t>26-05-2024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023938" y="1235075"/>
            <a:ext cx="481012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752747"/>
            <a:ext cx="5486400" cy="38886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380333"/>
            <a:ext cx="2971800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9380333"/>
            <a:ext cx="2971800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B82C2-8468-4C00-88D5-19B8DE4756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7837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CD5D2-B50A-4191-98B5-58F0BFBF1EB0}" type="datetime1">
              <a:rPr lang="da-DK" smtClean="0"/>
              <a:t>26-05-2024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2F3F-5469-4225-A732-2FBAF26EBD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3284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3748-0F75-42C5-8D2C-78333A18FA96}" type="datetime1">
              <a:rPr lang="da-DK" smtClean="0"/>
              <a:t>26-05-2024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2F3F-5469-4225-A732-2FBAF26EBD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51747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8FEB-7BDC-44E2-819C-DB88D7EA7ECE}" type="datetime1">
              <a:rPr lang="da-DK" smtClean="0"/>
              <a:t>26-05-2024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2F3F-5469-4225-A732-2FBAF26EBD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6344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719AB-7A54-41AE-8B1A-D254090EB697}" type="datetime1">
              <a:rPr lang="da-DK" smtClean="0"/>
              <a:t>26-05-2024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2F3F-5469-4225-A732-2FBAF26EBD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5706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07FB1-39C8-474B-8257-6D768DDAE528}" type="datetime1">
              <a:rPr lang="da-DK" smtClean="0"/>
              <a:t>26-05-2024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2F3F-5469-4225-A732-2FBAF26EBD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7321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30D9E-1B88-4401-9C89-685580E5A5B9}" type="datetime1">
              <a:rPr lang="da-DK" smtClean="0"/>
              <a:t>26-05-2024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2F3F-5469-4225-A732-2FBAF26EBD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41895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75A1A-ACD3-468A-B5E7-9EA1C8FD667D}" type="datetime1">
              <a:rPr lang="da-DK" smtClean="0"/>
              <a:t>26-05-2024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2F3F-5469-4225-A732-2FBAF26EBD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971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9A761-656F-4399-A2C8-049157A02C37}" type="datetime1">
              <a:rPr lang="da-DK" smtClean="0"/>
              <a:t>26-05-2024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2F3F-5469-4225-A732-2FBAF26EBD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2717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87E4D-ACC6-4002-A423-21C16A0E9226}" type="datetime1">
              <a:rPr lang="da-DK" smtClean="0"/>
              <a:t>26-05-2024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2F3F-5469-4225-A732-2FBAF26EBD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76318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764F9-A70E-4D7B-A8F4-FCD4EFB31626}" type="datetime1">
              <a:rPr lang="da-DK" smtClean="0"/>
              <a:t>26-05-2024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2F3F-5469-4225-A732-2FBAF26EBD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4475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9078-15BB-4494-918E-454A2C1A51CB}" type="datetime1">
              <a:rPr lang="da-DK" smtClean="0"/>
              <a:t>26-05-2024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2F3F-5469-4225-A732-2FBAF26EBD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93060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A055E1-8BB1-4571-8902-2C2C565B1F43}" type="datetime1">
              <a:rPr lang="da-DK" smtClean="0"/>
              <a:t>26-05-2024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1F2F3F-5469-4225-A732-2FBAF26EBDF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6987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81A566-9212-7B24-5583-81F395446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VØ 1a mandag den 27. maj 2024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2B43F412-A698-22CB-E704-1D1D51FE17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032603"/>
              </p:ext>
            </p:extLst>
          </p:nvPr>
        </p:nvGraphicFramePr>
        <p:xfrm>
          <a:off x="802257" y="1580041"/>
          <a:ext cx="7901796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3764">
                  <a:extLst>
                    <a:ext uri="{9D8B030D-6E8A-4147-A177-3AD203B41FA5}">
                      <a16:colId xmlns:a16="http://schemas.microsoft.com/office/drawing/2014/main" val="3779664218"/>
                    </a:ext>
                  </a:extLst>
                </a:gridCol>
                <a:gridCol w="5898032">
                  <a:extLst>
                    <a:ext uri="{9D8B030D-6E8A-4147-A177-3AD203B41FA5}">
                      <a16:colId xmlns:a16="http://schemas.microsoft.com/office/drawing/2014/main" val="3319448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Indhold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839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10.20 – 10.25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Registrering af fravær + præsentation af dagens program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719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10.25 – 10.35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Gennemgang af 11.7 ledelsesberetning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5642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dirty="0"/>
                        <a:t>10.35 – 10. 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Gruppearbejde om ledelsesberetningen</a:t>
                      </a:r>
                    </a:p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885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10.50 – 11.10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Grupperne fortæller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62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/>
                        <a:t>11.10 – 11.20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Gennemgang af 11.8 om anvendt </a:t>
                      </a:r>
                      <a:r>
                        <a:rPr lang="da-DK" dirty="0" err="1"/>
                        <a:t>regnskabsprakis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2464842"/>
                  </a:ext>
                </a:extLst>
              </a:tr>
            </a:tbl>
          </a:graphicData>
        </a:graphic>
      </p:graphicFrame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D072EA94-BA7C-485C-B7A6-1651EEE2A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2F3F-5469-4225-A732-2FBAF26EBDF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5437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05DFB7-04A6-5EA1-BB19-50FA14E4C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DitUr</a:t>
            </a:r>
            <a:r>
              <a:rPr lang="da-DK" dirty="0"/>
              <a:t> Årsrapport 2023</a:t>
            </a:r>
            <a:br>
              <a:rPr lang="da-DK" dirty="0"/>
            </a:br>
            <a:r>
              <a:rPr lang="da-DK" sz="2800" dirty="0"/>
              <a:t>Anvendt regnskabspraksis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BCC8F1A-B337-89BB-7FD8-AA71E8982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2F3F-5469-4225-A732-2FBAF26EBDF5}" type="slidenum">
              <a:rPr lang="da-DK" smtClean="0"/>
              <a:t>2</a:t>
            </a:fld>
            <a:endParaRPr lang="da-DK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AF55F213-7D12-E602-4549-825CEBAED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Redegør for, hvilken regnskabsklasse </a:t>
            </a:r>
            <a:r>
              <a:rPr lang="da-DK" b="0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DitUr</a:t>
            </a:r>
            <a:r>
              <a:rPr lang="da-DK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 tilhører.</a:t>
            </a:r>
          </a:p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Redegør for, hvordan </a:t>
            </a:r>
            <a:r>
              <a:rPr lang="da-DK" b="0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DitUrs</a:t>
            </a:r>
            <a:r>
              <a:rPr lang="da-DK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 bruttofortjenesten er opgjort</a:t>
            </a:r>
          </a:p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Redegør for, hvilke typer af anlægsaktiver, </a:t>
            </a:r>
            <a:r>
              <a:rPr lang="da-DK" b="0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DitUr</a:t>
            </a:r>
            <a:r>
              <a:rPr lang="da-DK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 har.</a:t>
            </a:r>
          </a:p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Redegør for, hvilke konkrete immaterielle og materielle anlægsaktiver, </a:t>
            </a:r>
            <a:r>
              <a:rPr lang="da-DK" b="0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DitUr</a:t>
            </a:r>
            <a:r>
              <a:rPr lang="da-DK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 har.</a:t>
            </a:r>
          </a:p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Redegør for, hvordan virksomheden værdiansætter de immaterielle anlægsaktiver.</a:t>
            </a:r>
          </a:p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Redegør for, hvordan virksomheden værdiansætter de materielle anlægsaktiver.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50345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C00055-C9FA-2E7B-8BD9-E6E182B3D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11.7 Ledelsesberetning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EBE51B2-E33C-7347-2B50-E5324A87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2F3F-5469-4225-A732-2FBAF26EBDF5}" type="slidenum">
              <a:rPr lang="da-DK" smtClean="0"/>
              <a:t>3</a:t>
            </a:fld>
            <a:endParaRPr lang="da-DK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BB796117-ABB1-F9F3-4F06-808952CBB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470" y="1350227"/>
            <a:ext cx="6663643" cy="5188687"/>
          </a:xfrm>
          <a:prstGeom prst="rect">
            <a:avLst/>
          </a:prstGeom>
        </p:spPr>
      </p:pic>
      <p:sp>
        <p:nvSpPr>
          <p:cNvPr id="7" name="Tekstfelt 6">
            <a:extLst>
              <a:ext uri="{FF2B5EF4-FFF2-40B4-BE49-F238E27FC236}">
                <a16:creationId xmlns:a16="http://schemas.microsoft.com/office/drawing/2014/main" id="{5F161A89-E212-BDE9-2B91-A04CA8A0E648}"/>
              </a:ext>
            </a:extLst>
          </p:cNvPr>
          <p:cNvSpPr txBox="1"/>
          <p:nvPr/>
        </p:nvSpPr>
        <p:spPr>
          <a:xfrm>
            <a:off x="7084380" y="1397675"/>
            <a:ext cx="266330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Ledelsen skal udarbejde en ledelsesberetning, som forklarer udviklingen i virksomhedens aktiviteter og økonomi, samt hvad der har været årsag til udviklingen.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BFEC6A6B-C2A2-DB9F-7B4B-51608C56D635}"/>
              </a:ext>
            </a:extLst>
          </p:cNvPr>
          <p:cNvSpPr txBox="1"/>
          <p:nvPr/>
        </p:nvSpPr>
        <p:spPr>
          <a:xfrm>
            <a:off x="7084380" y="5657671"/>
            <a:ext cx="2228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Lad os se på </a:t>
            </a:r>
            <a:r>
              <a:rPr lang="da-DK" dirty="0" err="1"/>
              <a:t>DitUrs</a:t>
            </a:r>
            <a:r>
              <a:rPr lang="da-DK" dirty="0"/>
              <a:t> ledelsesberetning i årsrapporten for 2023.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ED601522-03A8-9D79-A127-ADA22AD78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4866" y="3429000"/>
            <a:ext cx="1602327" cy="2229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428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CCA107-E059-EB09-FEDE-6AF959A52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Gruppearbejde om ledelsesberetningen i </a:t>
            </a:r>
            <a:r>
              <a:rPr lang="da-DK" dirty="0" err="1"/>
              <a:t>Diturs</a:t>
            </a:r>
            <a:r>
              <a:rPr lang="da-DK" dirty="0"/>
              <a:t> årsrapport 2023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1BB665-64DE-75F6-9646-242A3905C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a-DK" b="1" dirty="0"/>
              <a:t>Læs og find frem til hovedbudskaber i ledelsesberetningen:</a:t>
            </a:r>
          </a:p>
          <a:p>
            <a:pPr marL="0" indent="0">
              <a:buNone/>
            </a:pPr>
            <a:r>
              <a:rPr lang="da-DK" dirty="0"/>
              <a:t>Gruppe A: Aktiviteter + værdier (side 9 og 10)</a:t>
            </a:r>
          </a:p>
          <a:p>
            <a:pPr marL="0" indent="0">
              <a:buNone/>
            </a:pPr>
            <a:r>
              <a:rPr lang="da-DK" dirty="0"/>
              <a:t>Gruppe B: Økonomiske forhold (side 11) + forventet udvikling side 16 (slå forkortelserne op)</a:t>
            </a:r>
          </a:p>
          <a:p>
            <a:pPr marL="0" indent="0">
              <a:buNone/>
            </a:pPr>
            <a:r>
              <a:rPr lang="da-DK" dirty="0"/>
              <a:t>Gruppe C: Resultat i forhold til forventet udvikling (side 12)</a:t>
            </a:r>
          </a:p>
          <a:p>
            <a:pPr marL="0" indent="0">
              <a:buNone/>
            </a:pPr>
            <a:r>
              <a:rPr lang="da-DK" dirty="0"/>
              <a:t>Gruppe D: Markeder og produktudvikling (side 14 og 15)</a:t>
            </a:r>
          </a:p>
          <a:p>
            <a:pPr marL="0" indent="0">
              <a:buNone/>
            </a:pPr>
            <a:r>
              <a:rPr lang="da-DK" dirty="0"/>
              <a:t>Gruppe E: Anvendelse af finansielle instrumenter (se side 16 og afsnit side 29 ”Omregning af fremmed valuta”)</a:t>
            </a:r>
          </a:p>
          <a:p>
            <a:pPr marL="0" indent="0">
              <a:buNone/>
            </a:pPr>
            <a:r>
              <a:rPr lang="da-DK" dirty="0"/>
              <a:t>Gruppe F: Miljømæssige forhold og samfundsforhold (se afsnit herom på side 17 og 18)</a:t>
            </a:r>
          </a:p>
          <a:p>
            <a:pPr marL="0" indent="0">
              <a:buNone/>
            </a:pPr>
            <a:r>
              <a:rPr lang="da-DK" b="1" dirty="0"/>
              <a:t>Bagefter skal I fortælle jeres resultater til resten af klassen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3183C87-B22C-F01C-C6F7-B584E7D38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2F3F-5469-4225-A732-2FBAF26EBDF5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5319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E2A5A85C-3FE0-AE9B-F22B-CD51AB1E5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2F3F-5469-4225-A732-2FBAF26EBDF5}" type="slidenum">
              <a:rPr lang="da-DK" smtClean="0"/>
              <a:t>5</a:t>
            </a:fld>
            <a:endParaRPr lang="da-DK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9599442C-5343-C73B-7B5F-439FB0D928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203845"/>
            <a:ext cx="10200444" cy="7061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483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b29427a-4ed3-4f0e-a3ff-ced1342f64ac}" enabled="0" method="" siteId="{1b29427a-4ed3-4f0e-a3ff-ced1342f64a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1075</TotalTime>
  <Words>278</Words>
  <Application>Microsoft Office PowerPoint</Application>
  <PresentationFormat>A4-papir (210 x 297 mm)</PresentationFormat>
  <Paragraphs>37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Noto Sans</vt:lpstr>
      <vt:lpstr>Office-tema</vt:lpstr>
      <vt:lpstr>VØ 1a mandag den 27. maj 2024</vt:lpstr>
      <vt:lpstr>DitUr Årsrapport 2023 Anvendt regnskabspraksis</vt:lpstr>
      <vt:lpstr>11.7 Ledelsesberetning</vt:lpstr>
      <vt:lpstr>Gruppearbejde om ledelsesberetningen i Diturs årsrapport 2023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Heidi Hansen (HEI.ZBC - Lektor - NAHA - ZBC)</dc:creator>
  <cp:lastModifiedBy>Heidi Hansen (HEI.ZBC - Lektor - NAHA - ZBC)</cp:lastModifiedBy>
  <cp:revision>9</cp:revision>
  <cp:lastPrinted>2024-03-06T17:12:00Z</cp:lastPrinted>
  <dcterms:created xsi:type="dcterms:W3CDTF">2024-03-04T17:09:33Z</dcterms:created>
  <dcterms:modified xsi:type="dcterms:W3CDTF">2024-05-26T15:40:12Z</dcterms:modified>
</cp:coreProperties>
</file>