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69" r:id="rId3"/>
    <p:sldId id="261" r:id="rId4"/>
    <p:sldId id="266" r:id="rId5"/>
    <p:sldId id="26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62" d="100"/>
          <a:sy n="62" d="100"/>
        </p:scale>
        <p:origin x="142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F95AC-5DBA-4B61-BD1D-9FF881F2266F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D39E7-1BDC-47C1-956D-430B3FAC6B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409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a-DK" altLang="da-DK" dirty="0"/>
              <a:t>Spørgsmålene besvares i gruppen.</a:t>
            </a:r>
          </a:p>
          <a:p>
            <a:pPr eaLnBrk="1" hangingPunct="1"/>
            <a:r>
              <a:rPr lang="da-DK" altLang="da-DK" dirty="0"/>
              <a:t>Kort opsamling i klassen.</a:t>
            </a:r>
          </a:p>
          <a:p>
            <a:pPr eaLnBrk="1" hangingPunct="1"/>
            <a:endParaRPr lang="da-DK" altLang="da-DK" dirty="0"/>
          </a:p>
        </p:txBody>
      </p:sp>
      <p:sp>
        <p:nvSpPr>
          <p:cNvPr id="153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29057" indent="-2804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1626" indent="-224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0276" indent="-224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18927" indent="-224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67577" indent="-224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16227" indent="-224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64878" indent="-224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13528" indent="-224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F6F7D7-13AE-434B-ABFA-0DB14AD21ECB}" type="slidenum">
              <a:rPr lang="da-DK" altLang="da-DK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da-DK" altLang="da-DK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60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613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369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34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87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344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491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310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394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74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19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5264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351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890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053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1883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196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945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F444756-38F9-45D0-99DC-465143343BD9}" type="datetimeFigureOut">
              <a:rPr lang="da-DK" smtClean="0"/>
              <a:t>08-10-2020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D951A29-2902-4D50-ADE4-3D30B0B9D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37441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youtube.com/watch?v=QTsewNrHUH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sykologiensveje.systime.dk/?id=p50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1313259" y="4363271"/>
            <a:ext cx="6507166" cy="1066801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/>
              <a:t>Tilknytningstyper</a:t>
            </a:r>
            <a:endParaRPr lang="da-DK" alt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13259" y="5516211"/>
            <a:ext cx="6507166" cy="72224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a-DK" dirty="0"/>
              <a:t>Mary </a:t>
            </a:r>
            <a:r>
              <a:rPr lang="da-DK" dirty="0" err="1"/>
              <a:t>Ainsworth</a:t>
            </a:r>
            <a:endParaRPr lang="da-DK" dirty="0"/>
          </a:p>
        </p:txBody>
      </p:sp>
      <p:pic>
        <p:nvPicPr>
          <p:cNvPr id="4" name="Billede 3" descr="Et billede, der indeholder indendørs, person, liggende, mand&#10;&#10;Automatisk genereret beskrivelse">
            <a:extLst>
              <a:ext uri="{FF2B5EF4-FFF2-40B4-BE49-F238E27FC236}">
                <a16:creationId xmlns:a16="http://schemas.microsoft.com/office/drawing/2014/main" id="{BDE5C024-CF19-4050-B838-FB6137740B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4" b="9675"/>
          <a:stretch/>
        </p:blipFill>
        <p:spPr>
          <a:xfrm>
            <a:off x="20" y="10"/>
            <a:ext cx="9143980" cy="42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23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2DE6F-3696-4A1C-ACBD-D21B64BD1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Bowlby: Indre arbejdsmodeller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9C4EFF-1C7F-42FE-92B0-43CEF4925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Tilknytning er en intern arbejdsmodel for relationer. Hvis et barn oplever at dets tilknytningsbehov dækkes, vil det have en forventning om at andre tilknytningsfigurer (f.eks. venner og partnere) i fremtiden også vil kunne være en kilde til tryghed og støtte. Den indre arbejdsmodel er således en integreret del af barnets personlighed, der fungerer som guide for fremtidige tætte relationer. </a:t>
            </a:r>
          </a:p>
        </p:txBody>
      </p:sp>
    </p:spTree>
    <p:extLst>
      <p:ext uri="{BB962C8B-B14F-4D97-AF65-F5344CB8AC3E}">
        <p14:creationId xmlns:p14="http://schemas.microsoft.com/office/powerpoint/2010/main" val="385385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2339752" y="457256"/>
            <a:ext cx="5313742" cy="1905000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 sz="2300" dirty="0"/>
              <a:t>Fremmedsituationstest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 rtlCol="0" anchor="t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da-DK" sz="1600" u="sng" dirty="0">
                <a:hlinkClick r:id="rId4"/>
              </a:rPr>
              <a:t>http://www.youtube.com/watch?v=QTsewNrHUHU</a:t>
            </a:r>
            <a:r>
              <a:rPr lang="da-DK" sz="1600" dirty="0"/>
              <a:t> </a:t>
            </a:r>
            <a:endParaRPr lang="da-DK" sz="1600"/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da-DK" sz="1600"/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da-DK" sz="1600"/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da-DK" sz="1600"/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da-DK" sz="1600"/>
              <a:t>Hvad er det Mary Ainsworth er interesseret i at undersøge?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da-DK" sz="1600"/>
              <a:t>Hvilke tilknytningstyper finder Ainsworth?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da-DK" sz="160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62256"/>
            <a:ext cx="5187475" cy="3825762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67335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Tilknytningstyper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da-DK" dirty="0"/>
              <a:t>Hvilke faktorer har indflydelse på den tilknytningstype der etableres mellem barn og omsorgspersoner?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da-DK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da-DK" dirty="0"/>
              <a:t>Hvad siger forskningen mht. tilknytningens </a:t>
            </a:r>
            <a:r>
              <a:rPr lang="da-DK" b="1" dirty="0"/>
              <a:t>stabilitet</a:t>
            </a:r>
            <a:r>
              <a:rPr lang="da-DK" dirty="0"/>
              <a:t>?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da-DK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da-DK" dirty="0"/>
              <a:t>Hvorfor er det interessant at undersøge kvaliteten af tilknytning (hvad kan man bruge det til)?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010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>
            <a:normAutofit/>
          </a:bodyPr>
          <a:lstStyle/>
          <a:p>
            <a:r>
              <a:rPr lang="da-DK" dirty="0"/>
              <a:t>Case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56059" y="2666999"/>
            <a:ext cx="7429499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Læs casen om </a:t>
            </a:r>
            <a:r>
              <a:rPr lang="da-DK" dirty="0" err="1">
                <a:hlinkClick r:id="rId4"/>
              </a:rPr>
              <a:t>Chieko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Anvend herefter din viden om udviklingspsykologi til at besvare følgende:</a:t>
            </a:r>
          </a:p>
          <a:p>
            <a:r>
              <a:rPr lang="da-DK" dirty="0"/>
              <a:t>Hvorfor reagerer </a:t>
            </a:r>
            <a:r>
              <a:rPr lang="da-DK" dirty="0" err="1"/>
              <a:t>Chieko</a:t>
            </a:r>
            <a:r>
              <a:rPr lang="da-DK" dirty="0"/>
              <a:t> så voldsomt på indkøringen i vuggestuen? Nævn i den forbindelse flere faktorer, der kan have indflydelse på forløbet.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6553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Trådnet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Trådne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rådne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197</Words>
  <Application>Microsoft Office PowerPoint</Application>
  <PresentationFormat>Skærmshow (4:3)</PresentationFormat>
  <Paragraphs>26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Century Gothic</vt:lpstr>
      <vt:lpstr>Trådnet</vt:lpstr>
      <vt:lpstr>Tilknytningstyper</vt:lpstr>
      <vt:lpstr>Bowlby: Indre arbejdsmodeller</vt:lpstr>
      <vt:lpstr>Fremmedsituationstest</vt:lpstr>
      <vt:lpstr>Tilknytningstyper</vt:lpstr>
      <vt:lpstr>Case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Tilknytningstyper</dc:title>
  <dc:creator>Amaru Barone (ABAR - Adjunkt - VOCH - ZBC)</dc:creator>
  <cp:lastModifiedBy>Amaru Barone (ABAR - Adjunkt - VOCH - ZBC)</cp:lastModifiedBy>
  <cp:revision>2</cp:revision>
  <dcterms:created xsi:type="dcterms:W3CDTF">2020-10-08T10:04:02Z</dcterms:created>
  <dcterms:modified xsi:type="dcterms:W3CDTF">2020-10-08T10:16:47Z</dcterms:modified>
</cp:coreProperties>
</file>