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7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650"/>
  </p:normalViewPr>
  <p:slideViewPr>
    <p:cSldViewPr snapToGrid="0" snapToObjects="1">
      <p:cViewPr varScale="1">
        <p:scale>
          <a:sx n="120" d="100"/>
          <a:sy n="120" d="100"/>
        </p:scale>
        <p:origin x="2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7058-33C0-9D43-92D6-19ADA54A9603}" type="datetimeFigureOut">
              <a:rPr lang="da-DK" smtClean="0"/>
              <a:t>25.09.2024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03B4-DE30-7249-9761-F14B1A229072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7058-33C0-9D43-92D6-19ADA54A9603}" type="datetimeFigureOut">
              <a:rPr lang="da-DK" smtClean="0"/>
              <a:t>25.09.2024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03B4-DE30-7249-9761-F14B1A22907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7058-33C0-9D43-92D6-19ADA54A9603}" type="datetimeFigureOut">
              <a:rPr lang="da-DK" smtClean="0"/>
              <a:t>25.09.2024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03B4-DE30-7249-9761-F14B1A229072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7058-33C0-9D43-92D6-19ADA54A9603}" type="datetimeFigureOut">
              <a:rPr lang="da-DK" smtClean="0"/>
              <a:t>25.09.2024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03B4-DE30-7249-9761-F14B1A22907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7058-33C0-9D43-92D6-19ADA54A9603}" type="datetimeFigureOut">
              <a:rPr lang="da-DK" smtClean="0"/>
              <a:t>25.09.2024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03B4-DE30-7249-9761-F14B1A229072}" type="slidenum">
              <a:rPr lang="da-DK" smtClean="0"/>
              <a:t>‹nr.›</a:t>
            </a:fld>
            <a:endParaRPr lang="da-DK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7058-33C0-9D43-92D6-19ADA54A9603}" type="datetimeFigureOut">
              <a:rPr lang="da-DK" smtClean="0"/>
              <a:t>25.09.2024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03B4-DE30-7249-9761-F14B1A22907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7058-33C0-9D43-92D6-19ADA54A9603}" type="datetimeFigureOut">
              <a:rPr lang="da-DK" smtClean="0"/>
              <a:t>25.09.2024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03B4-DE30-7249-9761-F14B1A22907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da-DK"/>
              <a:t>Klik for at redigere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7058-33C0-9D43-92D6-19ADA54A9603}" type="datetimeFigureOut">
              <a:rPr lang="da-DK" smtClean="0"/>
              <a:t>25.09.2024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03B4-DE30-7249-9761-F14B1A229072}" type="slidenum">
              <a:rPr lang="da-DK" smtClean="0"/>
              <a:t>‹nr.›</a:t>
            </a:fld>
            <a:endParaRPr lang="da-DK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Træk billede til pladsholder, eller klik på symbol for at tilføje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7058-33C0-9D43-92D6-19ADA54A9603}" type="datetimeFigureOut">
              <a:rPr lang="da-DK" smtClean="0"/>
              <a:t>25.09.2024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03B4-DE30-7249-9761-F14B1A22907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7058-33C0-9D43-92D6-19ADA54A9603}" type="datetimeFigureOut">
              <a:rPr lang="da-DK" smtClean="0"/>
              <a:t>25.09.2024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03B4-DE30-7249-9761-F14B1A22907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7058-33C0-9D43-92D6-19ADA54A9603}" type="datetimeFigureOut">
              <a:rPr lang="da-DK" smtClean="0"/>
              <a:t>25.09.2024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03B4-DE30-7249-9761-F14B1A22907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C8CA7058-33C0-9D43-92D6-19ADA54A9603}" type="datetimeFigureOut">
              <a:rPr lang="da-DK" smtClean="0"/>
              <a:t>25.09.2024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304E03B4-DE30-7249-9761-F14B1A229072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Election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How to run for </a:t>
            </a:r>
            <a:r>
              <a:rPr lang="da-DK" dirty="0" err="1"/>
              <a:t>President</a:t>
            </a:r>
            <a:r>
              <a:rPr lang="da-DK" dirty="0"/>
              <a:t> of the United States</a:t>
            </a:r>
          </a:p>
        </p:txBody>
      </p:sp>
    </p:spTree>
    <p:extLst>
      <p:ext uri="{BB962C8B-B14F-4D97-AF65-F5344CB8AC3E}">
        <p14:creationId xmlns:p14="http://schemas.microsoft.com/office/powerpoint/2010/main" val="1315692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early</a:t>
            </a:r>
            <a:r>
              <a:rPr lang="da-DK" dirty="0"/>
              <a:t> stages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In </a:t>
            </a:r>
            <a:r>
              <a:rPr lang="da-DK" dirty="0" err="1"/>
              <a:t>order</a:t>
            </a:r>
            <a:r>
              <a:rPr lang="da-DK" dirty="0"/>
              <a:t> to run for US </a:t>
            </a:r>
            <a:r>
              <a:rPr lang="da-DK" dirty="0" err="1"/>
              <a:t>president</a:t>
            </a:r>
            <a:r>
              <a:rPr lang="da-DK" dirty="0"/>
              <a:t> </a:t>
            </a:r>
            <a:r>
              <a:rPr lang="da-DK" dirty="0" err="1"/>
              <a:t>there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only</a:t>
            </a:r>
            <a:r>
              <a:rPr lang="da-DK" dirty="0"/>
              <a:t> </a:t>
            </a:r>
            <a:r>
              <a:rPr lang="da-DK" dirty="0" err="1"/>
              <a:t>there</a:t>
            </a:r>
            <a:r>
              <a:rPr lang="da-DK" dirty="0"/>
              <a:t> </a:t>
            </a:r>
            <a:r>
              <a:rPr lang="da-DK" dirty="0" err="1"/>
              <a:t>basic</a:t>
            </a:r>
            <a:r>
              <a:rPr lang="da-DK" dirty="0"/>
              <a:t> </a:t>
            </a:r>
            <a:r>
              <a:rPr lang="da-DK" dirty="0" err="1"/>
              <a:t>requirements</a:t>
            </a:r>
            <a:endParaRPr lang="da-DK" dirty="0"/>
          </a:p>
          <a:p>
            <a:r>
              <a:rPr lang="da-DK" dirty="0"/>
              <a:t>The person must </a:t>
            </a:r>
            <a:r>
              <a:rPr lang="da-DK" dirty="0" err="1"/>
              <a:t>be</a:t>
            </a:r>
            <a:r>
              <a:rPr lang="da-DK" dirty="0"/>
              <a:t> a ”</a:t>
            </a:r>
            <a:r>
              <a:rPr lang="da-DK" dirty="0" err="1"/>
              <a:t>natural</a:t>
            </a:r>
            <a:r>
              <a:rPr lang="da-DK" dirty="0"/>
              <a:t> </a:t>
            </a:r>
            <a:r>
              <a:rPr lang="da-DK" dirty="0" err="1"/>
              <a:t>born</a:t>
            </a:r>
            <a:r>
              <a:rPr lang="da-DK" dirty="0"/>
              <a:t> </a:t>
            </a:r>
            <a:r>
              <a:rPr lang="da-DK" dirty="0" err="1"/>
              <a:t>citizen</a:t>
            </a:r>
            <a:r>
              <a:rPr lang="da-DK" dirty="0"/>
              <a:t>”</a:t>
            </a:r>
          </a:p>
          <a:p>
            <a:r>
              <a:rPr lang="da-DK" dirty="0"/>
              <a:t>The person must </a:t>
            </a:r>
            <a:r>
              <a:rPr lang="da-DK" dirty="0" err="1"/>
              <a:t>be</a:t>
            </a:r>
            <a:r>
              <a:rPr lang="da-DK" dirty="0"/>
              <a:t> at </a:t>
            </a:r>
            <a:r>
              <a:rPr lang="da-DK" dirty="0" err="1"/>
              <a:t>least</a:t>
            </a:r>
            <a:r>
              <a:rPr lang="da-DK" dirty="0"/>
              <a:t> 35 </a:t>
            </a:r>
            <a:r>
              <a:rPr lang="da-DK" dirty="0" err="1"/>
              <a:t>years</a:t>
            </a:r>
            <a:r>
              <a:rPr lang="da-DK" dirty="0"/>
              <a:t> old</a:t>
            </a:r>
          </a:p>
          <a:p>
            <a:r>
              <a:rPr lang="da-DK" dirty="0"/>
              <a:t>The person must have </a:t>
            </a:r>
            <a:r>
              <a:rPr lang="da-DK" dirty="0" err="1"/>
              <a:t>been</a:t>
            </a:r>
            <a:r>
              <a:rPr lang="da-DK" dirty="0"/>
              <a:t> a resident in the United States for the last 14 </a:t>
            </a:r>
            <a:r>
              <a:rPr lang="da-DK" dirty="0" err="1"/>
              <a:t>years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31268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early</a:t>
            </a:r>
            <a:r>
              <a:rPr lang="da-DK" dirty="0"/>
              <a:t> stages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A </a:t>
            </a:r>
            <a:r>
              <a:rPr lang="da-DK" dirty="0" err="1"/>
              <a:t>politician</a:t>
            </a:r>
            <a:r>
              <a:rPr lang="da-DK" dirty="0"/>
              <a:t> with </a:t>
            </a:r>
            <a:r>
              <a:rPr lang="da-DK" dirty="0" err="1"/>
              <a:t>presidential</a:t>
            </a:r>
            <a:r>
              <a:rPr lang="da-DK" dirty="0"/>
              <a:t> ambition </a:t>
            </a:r>
            <a:r>
              <a:rPr lang="da-DK" dirty="0" err="1"/>
              <a:t>usually</a:t>
            </a:r>
            <a:r>
              <a:rPr lang="da-DK" dirty="0"/>
              <a:t> forms an </a:t>
            </a:r>
            <a:r>
              <a:rPr lang="da-DK" dirty="0" err="1"/>
              <a:t>exploratory</a:t>
            </a:r>
            <a:r>
              <a:rPr lang="da-DK" dirty="0"/>
              <a:t> </a:t>
            </a:r>
            <a:r>
              <a:rPr lang="da-DK" dirty="0" err="1"/>
              <a:t>committee</a:t>
            </a:r>
            <a:r>
              <a:rPr lang="da-DK" dirty="0"/>
              <a:t> to test the </a:t>
            </a:r>
            <a:r>
              <a:rPr lang="da-DK" dirty="0" err="1"/>
              <a:t>waters</a:t>
            </a:r>
            <a:r>
              <a:rPr lang="da-DK" dirty="0"/>
              <a:t> and </a:t>
            </a:r>
            <a:r>
              <a:rPr lang="da-DK" dirty="0" err="1"/>
              <a:t>raise</a:t>
            </a:r>
            <a:r>
              <a:rPr lang="da-DK" dirty="0"/>
              <a:t> </a:t>
            </a:r>
            <a:r>
              <a:rPr lang="da-DK" dirty="0" err="1"/>
              <a:t>money</a:t>
            </a:r>
            <a:r>
              <a:rPr lang="da-DK" dirty="0"/>
              <a:t>. </a:t>
            </a:r>
          </a:p>
          <a:p>
            <a:r>
              <a:rPr lang="da-DK" dirty="0"/>
              <a:t>This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begin</a:t>
            </a:r>
            <a:r>
              <a:rPr lang="da-DK" dirty="0"/>
              <a:t> up to </a:t>
            </a:r>
            <a:r>
              <a:rPr lang="da-DK" dirty="0" err="1"/>
              <a:t>two</a:t>
            </a:r>
            <a:r>
              <a:rPr lang="da-DK" dirty="0"/>
              <a:t> </a:t>
            </a:r>
            <a:r>
              <a:rPr lang="da-DK" dirty="0" err="1"/>
              <a:t>years</a:t>
            </a:r>
            <a:r>
              <a:rPr lang="da-DK" dirty="0"/>
              <a:t> </a:t>
            </a:r>
            <a:r>
              <a:rPr lang="da-DK" dirty="0" err="1"/>
              <a:t>before</a:t>
            </a:r>
            <a:r>
              <a:rPr lang="da-DK" dirty="0"/>
              <a:t> the </a:t>
            </a:r>
            <a:r>
              <a:rPr lang="da-DK" dirty="0" err="1"/>
              <a:t>election</a:t>
            </a:r>
            <a:r>
              <a:rPr lang="da-DK" dirty="0"/>
              <a:t>. </a:t>
            </a:r>
          </a:p>
          <a:p>
            <a:r>
              <a:rPr lang="da-DK" dirty="0"/>
              <a:t>In the last 70 </a:t>
            </a:r>
            <a:r>
              <a:rPr lang="da-DK" dirty="0" err="1"/>
              <a:t>years</a:t>
            </a:r>
            <a:r>
              <a:rPr lang="da-DK" dirty="0"/>
              <a:t>, major party </a:t>
            </a:r>
            <a:r>
              <a:rPr lang="da-DK" dirty="0" err="1"/>
              <a:t>presidential</a:t>
            </a:r>
            <a:r>
              <a:rPr lang="da-DK" dirty="0"/>
              <a:t> </a:t>
            </a:r>
            <a:r>
              <a:rPr lang="da-DK" dirty="0" err="1"/>
              <a:t>nominee</a:t>
            </a:r>
            <a:r>
              <a:rPr lang="da-DK" dirty="0"/>
              <a:t> has </a:t>
            </a:r>
            <a:r>
              <a:rPr lang="da-DK" dirty="0" err="1"/>
              <a:t>been</a:t>
            </a:r>
            <a:r>
              <a:rPr lang="da-DK" dirty="0"/>
              <a:t> </a:t>
            </a:r>
            <a:r>
              <a:rPr lang="da-DK" dirty="0" err="1"/>
              <a:t>either</a:t>
            </a:r>
            <a:r>
              <a:rPr lang="da-DK" dirty="0"/>
              <a:t> a </a:t>
            </a:r>
            <a:r>
              <a:rPr lang="da-DK" dirty="0" err="1"/>
              <a:t>sitting</a:t>
            </a:r>
            <a:r>
              <a:rPr lang="da-DK" dirty="0"/>
              <a:t> or former US senator, </a:t>
            </a:r>
            <a:r>
              <a:rPr lang="da-DK" dirty="0" err="1"/>
              <a:t>governor</a:t>
            </a:r>
            <a:r>
              <a:rPr lang="da-DK" dirty="0"/>
              <a:t>, vice-</a:t>
            </a:r>
            <a:r>
              <a:rPr lang="da-DK" dirty="0" err="1"/>
              <a:t>president</a:t>
            </a:r>
            <a:r>
              <a:rPr lang="da-DK" dirty="0"/>
              <a:t> or </a:t>
            </a:r>
            <a:r>
              <a:rPr lang="da-DK" dirty="0" err="1"/>
              <a:t>five</a:t>
            </a:r>
            <a:r>
              <a:rPr lang="da-DK" dirty="0"/>
              <a:t>-star general</a:t>
            </a:r>
          </a:p>
          <a:p>
            <a:r>
              <a:rPr lang="da-DK" dirty="0" err="1"/>
              <a:t>Trump</a:t>
            </a:r>
            <a:r>
              <a:rPr lang="da-DK" dirty="0"/>
              <a:t> is the </a:t>
            </a:r>
            <a:r>
              <a:rPr lang="da-DK" dirty="0" err="1"/>
              <a:t>exception</a:t>
            </a:r>
            <a:r>
              <a:rPr lang="da-DK" dirty="0"/>
              <a:t>!</a:t>
            </a: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07957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The nomination fight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After</a:t>
            </a:r>
            <a:r>
              <a:rPr lang="da-DK" dirty="0"/>
              <a:t> </a:t>
            </a:r>
            <a:r>
              <a:rPr lang="da-DK" dirty="0" err="1"/>
              <a:t>declaring</a:t>
            </a:r>
            <a:r>
              <a:rPr lang="da-DK" dirty="0"/>
              <a:t>, the </a:t>
            </a:r>
            <a:r>
              <a:rPr lang="da-DK" dirty="0" err="1"/>
              <a:t>candidates</a:t>
            </a:r>
            <a:r>
              <a:rPr lang="da-DK" dirty="0"/>
              <a:t> </a:t>
            </a:r>
            <a:r>
              <a:rPr lang="da-DK" dirty="0" err="1"/>
              <a:t>begin</a:t>
            </a:r>
            <a:r>
              <a:rPr lang="da-DK" dirty="0"/>
              <a:t> </a:t>
            </a:r>
            <a:r>
              <a:rPr lang="da-DK" dirty="0" err="1"/>
              <a:t>trying</a:t>
            </a:r>
            <a:r>
              <a:rPr lang="da-DK" dirty="0"/>
              <a:t> to </a:t>
            </a:r>
            <a:r>
              <a:rPr lang="da-DK" dirty="0" err="1"/>
              <a:t>win</a:t>
            </a:r>
            <a:r>
              <a:rPr lang="da-DK" dirty="0"/>
              <a:t> </a:t>
            </a:r>
            <a:r>
              <a:rPr lang="da-DK" dirty="0" err="1"/>
              <a:t>their</a:t>
            </a:r>
            <a:r>
              <a:rPr lang="da-DK" dirty="0"/>
              <a:t> </a:t>
            </a:r>
            <a:r>
              <a:rPr lang="da-DK" dirty="0" err="1"/>
              <a:t>party’s</a:t>
            </a:r>
            <a:r>
              <a:rPr lang="da-DK" dirty="0"/>
              <a:t> nomination for the </a:t>
            </a:r>
            <a:r>
              <a:rPr lang="da-DK" dirty="0" err="1"/>
              <a:t>presidency</a:t>
            </a:r>
            <a:r>
              <a:rPr lang="da-DK" dirty="0"/>
              <a:t>. </a:t>
            </a:r>
          </a:p>
          <a:p>
            <a:r>
              <a:rPr lang="da-DK" dirty="0" err="1"/>
              <a:t>Typically</a:t>
            </a:r>
            <a:r>
              <a:rPr lang="da-DK" dirty="0"/>
              <a:t> - but not </a:t>
            </a:r>
            <a:r>
              <a:rPr lang="da-DK" dirty="0" err="1"/>
              <a:t>always</a:t>
            </a:r>
            <a:r>
              <a:rPr lang="da-DK" dirty="0"/>
              <a:t> - </a:t>
            </a:r>
            <a:r>
              <a:rPr lang="da-DK" dirty="0" err="1"/>
              <a:t>they</a:t>
            </a:r>
            <a:r>
              <a:rPr lang="da-DK" dirty="0"/>
              <a:t> </a:t>
            </a:r>
            <a:r>
              <a:rPr lang="da-DK" dirty="0" err="1"/>
              <a:t>spend</a:t>
            </a:r>
            <a:r>
              <a:rPr lang="da-DK" dirty="0"/>
              <a:t> the </a:t>
            </a:r>
            <a:r>
              <a:rPr lang="da-DK" dirty="0" err="1"/>
              <a:t>next</a:t>
            </a:r>
            <a:r>
              <a:rPr lang="da-DK" dirty="0"/>
              <a:t> </a:t>
            </a:r>
            <a:r>
              <a:rPr lang="da-DK" dirty="0" err="1"/>
              <a:t>several</a:t>
            </a:r>
            <a:r>
              <a:rPr lang="da-DK" dirty="0"/>
              <a:t> </a:t>
            </a:r>
            <a:r>
              <a:rPr lang="da-DK" dirty="0" err="1"/>
              <a:t>months</a:t>
            </a:r>
            <a:r>
              <a:rPr lang="da-DK" dirty="0"/>
              <a:t> </a:t>
            </a:r>
            <a:r>
              <a:rPr lang="da-DK" dirty="0" err="1"/>
              <a:t>campaigning</a:t>
            </a:r>
            <a:r>
              <a:rPr lang="da-DK" dirty="0"/>
              <a:t> </a:t>
            </a:r>
            <a:r>
              <a:rPr lang="da-DK" dirty="0" err="1"/>
              <a:t>heavily</a:t>
            </a:r>
            <a:r>
              <a:rPr lang="da-DK" dirty="0"/>
              <a:t> in the </a:t>
            </a:r>
            <a:r>
              <a:rPr lang="da-DK" dirty="0" err="1"/>
              <a:t>early</a:t>
            </a:r>
            <a:r>
              <a:rPr lang="da-DK" dirty="0"/>
              <a:t> </a:t>
            </a:r>
            <a:r>
              <a:rPr lang="da-DK" dirty="0" err="1"/>
              <a:t>primary</a:t>
            </a:r>
            <a:r>
              <a:rPr lang="da-DK" dirty="0"/>
              <a:t> and </a:t>
            </a:r>
            <a:r>
              <a:rPr lang="da-DK" dirty="0" err="1"/>
              <a:t>caucus</a:t>
            </a:r>
            <a:r>
              <a:rPr lang="da-DK" dirty="0"/>
              <a:t> </a:t>
            </a:r>
            <a:r>
              <a:rPr lang="da-DK" dirty="0" err="1"/>
              <a:t>states</a:t>
            </a:r>
            <a:r>
              <a:rPr lang="da-DK" dirty="0"/>
              <a:t> of Iowa, New Hampshire and South Carolina. </a:t>
            </a:r>
          </a:p>
          <a:p>
            <a:r>
              <a:rPr lang="da-DK" dirty="0" err="1"/>
              <a:t>Those</a:t>
            </a:r>
            <a:r>
              <a:rPr lang="da-DK" dirty="0"/>
              <a:t> </a:t>
            </a:r>
            <a:r>
              <a:rPr lang="da-DK" dirty="0" err="1"/>
              <a:t>states</a:t>
            </a:r>
            <a:r>
              <a:rPr lang="da-DK" dirty="0"/>
              <a:t> hold the </a:t>
            </a:r>
            <a:r>
              <a:rPr lang="da-DK" dirty="0" err="1"/>
              <a:t>first</a:t>
            </a:r>
            <a:r>
              <a:rPr lang="da-DK" dirty="0"/>
              <a:t> </a:t>
            </a:r>
            <a:r>
              <a:rPr lang="da-DK" dirty="0" err="1"/>
              <a:t>contests</a:t>
            </a:r>
            <a:r>
              <a:rPr lang="da-DK" dirty="0"/>
              <a:t> of the </a:t>
            </a:r>
            <a:r>
              <a:rPr lang="da-DK" dirty="0" err="1"/>
              <a:t>campaign</a:t>
            </a:r>
            <a:r>
              <a:rPr lang="da-DK" dirty="0"/>
              <a:t> in the </a:t>
            </a:r>
            <a:r>
              <a:rPr lang="da-DK" dirty="0" err="1"/>
              <a:t>January</a:t>
            </a:r>
            <a:r>
              <a:rPr lang="da-DK" dirty="0"/>
              <a:t> </a:t>
            </a:r>
            <a:r>
              <a:rPr lang="da-DK" dirty="0" err="1"/>
              <a:t>before</a:t>
            </a:r>
            <a:r>
              <a:rPr lang="da-DK" dirty="0"/>
              <a:t> the </a:t>
            </a:r>
            <a:r>
              <a:rPr lang="da-DK" dirty="0" err="1"/>
              <a:t>election</a:t>
            </a:r>
            <a:r>
              <a:rPr lang="da-DK" dirty="0"/>
              <a:t>, and </a:t>
            </a:r>
            <a:r>
              <a:rPr lang="da-DK" dirty="0" err="1"/>
              <a:t>good</a:t>
            </a:r>
            <a:r>
              <a:rPr lang="da-DK" dirty="0"/>
              <a:t> performances </a:t>
            </a:r>
            <a:r>
              <a:rPr lang="da-DK" dirty="0" err="1"/>
              <a:t>there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make</a:t>
            </a:r>
            <a:r>
              <a:rPr lang="da-DK" dirty="0"/>
              <a:t> ar break a </a:t>
            </a:r>
            <a:r>
              <a:rPr lang="da-DK" dirty="0" err="1"/>
              <a:t>candidacy</a:t>
            </a:r>
            <a:r>
              <a:rPr lang="da-DK" dirty="0"/>
              <a:t>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05872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Convention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/>
              <a:t>The national party </a:t>
            </a:r>
            <a:r>
              <a:rPr lang="da-DK" dirty="0" err="1"/>
              <a:t>conventions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held in the </a:t>
            </a:r>
            <a:r>
              <a:rPr lang="da-DK" dirty="0" err="1"/>
              <a:t>late</a:t>
            </a:r>
            <a:r>
              <a:rPr lang="da-DK" dirty="0"/>
              <a:t> summer </a:t>
            </a:r>
            <a:r>
              <a:rPr lang="da-DK" dirty="0" err="1"/>
              <a:t>about</a:t>
            </a:r>
            <a:r>
              <a:rPr lang="da-DK" dirty="0"/>
              <a:t> </a:t>
            </a:r>
            <a:r>
              <a:rPr lang="da-DK" dirty="0" err="1"/>
              <a:t>two</a:t>
            </a:r>
            <a:r>
              <a:rPr lang="da-DK" dirty="0"/>
              <a:t> and a </a:t>
            </a:r>
            <a:r>
              <a:rPr lang="da-DK" dirty="0" err="1"/>
              <a:t>half</a:t>
            </a:r>
            <a:r>
              <a:rPr lang="da-DK" dirty="0"/>
              <a:t> </a:t>
            </a:r>
            <a:r>
              <a:rPr lang="da-DK" dirty="0" err="1"/>
              <a:t>months</a:t>
            </a:r>
            <a:r>
              <a:rPr lang="da-DK" dirty="0"/>
              <a:t> </a:t>
            </a:r>
            <a:r>
              <a:rPr lang="da-DK" dirty="0" err="1"/>
              <a:t>before</a:t>
            </a:r>
            <a:r>
              <a:rPr lang="da-DK" dirty="0"/>
              <a:t> the </a:t>
            </a:r>
            <a:r>
              <a:rPr lang="da-DK" dirty="0" err="1"/>
              <a:t>election</a:t>
            </a:r>
            <a:r>
              <a:rPr lang="da-DK" dirty="0"/>
              <a:t>. </a:t>
            </a:r>
          </a:p>
          <a:p>
            <a:endParaRPr lang="da-DK" dirty="0"/>
          </a:p>
          <a:p>
            <a:r>
              <a:rPr lang="da-DK" dirty="0" err="1"/>
              <a:t>There</a:t>
            </a:r>
            <a:r>
              <a:rPr lang="da-DK" dirty="0"/>
              <a:t>, the parties </a:t>
            </a:r>
            <a:r>
              <a:rPr lang="da-DK" dirty="0" err="1"/>
              <a:t>formally</a:t>
            </a:r>
            <a:r>
              <a:rPr lang="da-DK" dirty="0"/>
              <a:t> </a:t>
            </a:r>
            <a:r>
              <a:rPr lang="da-DK" dirty="0" err="1"/>
              <a:t>nominate</a:t>
            </a:r>
            <a:r>
              <a:rPr lang="da-DK" dirty="0"/>
              <a:t> the </a:t>
            </a:r>
            <a:r>
              <a:rPr lang="da-DK" dirty="0" err="1"/>
              <a:t>candidates</a:t>
            </a:r>
            <a:r>
              <a:rPr lang="da-DK" dirty="0"/>
              <a:t> </a:t>
            </a:r>
            <a:r>
              <a:rPr lang="da-DK" dirty="0" err="1"/>
              <a:t>chosen</a:t>
            </a:r>
            <a:r>
              <a:rPr lang="da-DK" dirty="0"/>
              <a:t> by party </a:t>
            </a:r>
            <a:r>
              <a:rPr lang="da-DK" dirty="0" err="1"/>
              <a:t>voters</a:t>
            </a:r>
            <a:r>
              <a:rPr lang="da-DK" dirty="0"/>
              <a:t> in the </a:t>
            </a:r>
            <a:r>
              <a:rPr lang="da-DK" dirty="0" err="1"/>
              <a:t>state</a:t>
            </a:r>
            <a:r>
              <a:rPr lang="da-DK" dirty="0"/>
              <a:t> </a:t>
            </a:r>
            <a:r>
              <a:rPr lang="da-DK" dirty="0" err="1"/>
              <a:t>primaries</a:t>
            </a:r>
            <a:r>
              <a:rPr lang="da-DK" dirty="0"/>
              <a:t> and </a:t>
            </a:r>
            <a:r>
              <a:rPr lang="da-DK" dirty="0" err="1"/>
              <a:t>caucuses</a:t>
            </a:r>
            <a:r>
              <a:rPr lang="da-DK" dirty="0"/>
              <a:t>.</a:t>
            </a:r>
          </a:p>
          <a:p>
            <a:r>
              <a:rPr lang="da-DK" dirty="0"/>
              <a:t> </a:t>
            </a:r>
          </a:p>
          <a:p>
            <a:r>
              <a:rPr lang="da-DK" dirty="0" err="1"/>
              <a:t>Before</a:t>
            </a:r>
            <a:r>
              <a:rPr lang="da-DK" dirty="0"/>
              <a:t> or at the </a:t>
            </a:r>
            <a:r>
              <a:rPr lang="da-DK" dirty="0" err="1"/>
              <a:t>convention</a:t>
            </a:r>
            <a:r>
              <a:rPr lang="da-DK" dirty="0"/>
              <a:t>, the </a:t>
            </a:r>
            <a:r>
              <a:rPr lang="da-DK" dirty="0" err="1"/>
              <a:t>nominee</a:t>
            </a:r>
            <a:r>
              <a:rPr lang="da-DK" dirty="0"/>
              <a:t> </a:t>
            </a:r>
            <a:r>
              <a:rPr lang="da-DK" dirty="0" err="1"/>
              <a:t>picks</a:t>
            </a:r>
            <a:r>
              <a:rPr lang="da-DK" dirty="0"/>
              <a:t> a </a:t>
            </a:r>
            <a:r>
              <a:rPr lang="da-DK" dirty="0" err="1"/>
              <a:t>running</a:t>
            </a:r>
            <a:r>
              <a:rPr lang="da-DK" dirty="0"/>
              <a:t>-mate, </a:t>
            </a:r>
            <a:r>
              <a:rPr lang="da-DK" dirty="0" err="1"/>
              <a:t>sometimes</a:t>
            </a:r>
            <a:r>
              <a:rPr lang="da-DK" dirty="0"/>
              <a:t> from </a:t>
            </a:r>
            <a:r>
              <a:rPr lang="da-DK" dirty="0" err="1"/>
              <a:t>among</a:t>
            </a:r>
            <a:r>
              <a:rPr lang="da-DK" dirty="0"/>
              <a:t> the </a:t>
            </a:r>
            <a:r>
              <a:rPr lang="da-DK" dirty="0" err="1"/>
              <a:t>defeated</a:t>
            </a:r>
            <a:r>
              <a:rPr lang="da-DK" dirty="0"/>
              <a:t> rivals. </a:t>
            </a:r>
          </a:p>
          <a:p>
            <a:endParaRPr lang="da-DK" dirty="0"/>
          </a:p>
          <a:p>
            <a:r>
              <a:rPr lang="da-DK" dirty="0" err="1"/>
              <a:t>Because</a:t>
            </a:r>
            <a:r>
              <a:rPr lang="da-DK" dirty="0"/>
              <a:t> the </a:t>
            </a:r>
            <a:r>
              <a:rPr lang="da-DK" dirty="0" err="1"/>
              <a:t>nominee</a:t>
            </a:r>
            <a:r>
              <a:rPr lang="da-DK" dirty="0"/>
              <a:t> is </a:t>
            </a:r>
            <a:r>
              <a:rPr lang="da-DK" dirty="0" err="1"/>
              <a:t>almost</a:t>
            </a:r>
            <a:r>
              <a:rPr lang="da-DK" dirty="0"/>
              <a:t> </a:t>
            </a:r>
            <a:r>
              <a:rPr lang="da-DK" dirty="0" err="1"/>
              <a:t>always</a:t>
            </a:r>
            <a:r>
              <a:rPr lang="da-DK" dirty="0"/>
              <a:t> </a:t>
            </a:r>
            <a:r>
              <a:rPr lang="da-DK" dirty="0" err="1"/>
              <a:t>known</a:t>
            </a:r>
            <a:r>
              <a:rPr lang="da-DK" dirty="0"/>
              <a:t> </a:t>
            </a:r>
            <a:r>
              <a:rPr lang="da-DK" dirty="0" err="1"/>
              <a:t>before</a:t>
            </a:r>
            <a:r>
              <a:rPr lang="da-DK" dirty="0"/>
              <a:t> the start of the </a:t>
            </a:r>
            <a:r>
              <a:rPr lang="da-DK" dirty="0" err="1"/>
              <a:t>convention</a:t>
            </a:r>
            <a:r>
              <a:rPr lang="da-DK" dirty="0"/>
              <a:t>, the </a:t>
            </a:r>
            <a:r>
              <a:rPr lang="da-DK" dirty="0" err="1"/>
              <a:t>conventions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mostly</a:t>
            </a:r>
            <a:r>
              <a:rPr lang="da-DK" dirty="0"/>
              <a:t> </a:t>
            </a:r>
            <a:r>
              <a:rPr lang="da-DK" dirty="0" err="1"/>
              <a:t>geared</a:t>
            </a:r>
            <a:r>
              <a:rPr lang="da-DK" dirty="0"/>
              <a:t> </a:t>
            </a:r>
            <a:r>
              <a:rPr lang="da-DK" dirty="0" err="1"/>
              <a:t>toward</a:t>
            </a:r>
            <a:r>
              <a:rPr lang="da-DK" dirty="0"/>
              <a:t> </a:t>
            </a:r>
            <a:r>
              <a:rPr lang="da-DK" dirty="0" err="1"/>
              <a:t>promoting</a:t>
            </a:r>
            <a:r>
              <a:rPr lang="da-DK" dirty="0"/>
              <a:t> and </a:t>
            </a:r>
            <a:r>
              <a:rPr lang="da-DK" dirty="0" err="1"/>
              <a:t>celebrating</a:t>
            </a:r>
            <a:r>
              <a:rPr lang="da-DK" dirty="0"/>
              <a:t> the </a:t>
            </a:r>
            <a:r>
              <a:rPr lang="da-DK" dirty="0" err="1"/>
              <a:t>nominee</a:t>
            </a:r>
            <a:r>
              <a:rPr lang="da-DK" dirty="0"/>
              <a:t> and </a:t>
            </a:r>
            <a:r>
              <a:rPr lang="da-DK" dirty="0" err="1"/>
              <a:t>laying</a:t>
            </a:r>
            <a:r>
              <a:rPr lang="da-DK" dirty="0"/>
              <a:t> out the </a:t>
            </a:r>
            <a:r>
              <a:rPr lang="da-DK" dirty="0" err="1"/>
              <a:t>party’s</a:t>
            </a:r>
            <a:r>
              <a:rPr lang="da-DK" dirty="0"/>
              <a:t> </a:t>
            </a:r>
            <a:r>
              <a:rPr lang="da-DK" dirty="0" err="1"/>
              <a:t>message</a:t>
            </a:r>
            <a:r>
              <a:rPr lang="da-DK" dirty="0"/>
              <a:t> and agenda.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97747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The final lap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 err="1"/>
              <a:t>After</a:t>
            </a:r>
            <a:r>
              <a:rPr lang="da-DK" dirty="0"/>
              <a:t> the </a:t>
            </a:r>
            <a:r>
              <a:rPr lang="da-DK" dirty="0" err="1"/>
              <a:t>conventions</a:t>
            </a:r>
            <a:r>
              <a:rPr lang="da-DK" dirty="0"/>
              <a:t>, the </a:t>
            </a:r>
            <a:r>
              <a:rPr lang="da-DK" dirty="0" err="1"/>
              <a:t>candidates</a:t>
            </a:r>
            <a:r>
              <a:rPr lang="da-DK" dirty="0"/>
              <a:t> </a:t>
            </a:r>
            <a:r>
              <a:rPr lang="da-DK" dirty="0" err="1"/>
              <a:t>fully</a:t>
            </a:r>
            <a:r>
              <a:rPr lang="da-DK" dirty="0"/>
              <a:t> </a:t>
            </a:r>
            <a:r>
              <a:rPr lang="da-DK" dirty="0" err="1"/>
              <a:t>square</a:t>
            </a:r>
            <a:r>
              <a:rPr lang="da-DK" dirty="0"/>
              <a:t> up </a:t>
            </a:r>
            <a:r>
              <a:rPr lang="da-DK" dirty="0" err="1"/>
              <a:t>against</a:t>
            </a:r>
            <a:r>
              <a:rPr lang="da-DK" dirty="0"/>
              <a:t> </a:t>
            </a:r>
            <a:r>
              <a:rPr lang="da-DK" dirty="0" err="1"/>
              <a:t>each</a:t>
            </a:r>
            <a:r>
              <a:rPr lang="da-DK" dirty="0"/>
              <a:t> </a:t>
            </a:r>
            <a:r>
              <a:rPr lang="da-DK" dirty="0" err="1"/>
              <a:t>other</a:t>
            </a:r>
            <a:r>
              <a:rPr lang="da-DK" dirty="0"/>
              <a:t> on the </a:t>
            </a:r>
            <a:r>
              <a:rPr lang="da-DK" dirty="0" err="1"/>
              <a:t>campaign</a:t>
            </a:r>
            <a:r>
              <a:rPr lang="da-DK" dirty="0"/>
              <a:t> </a:t>
            </a:r>
            <a:r>
              <a:rPr lang="da-DK" dirty="0" err="1"/>
              <a:t>trail</a:t>
            </a:r>
            <a:r>
              <a:rPr lang="da-DK" dirty="0"/>
              <a:t>, over the </a:t>
            </a:r>
            <a:r>
              <a:rPr lang="da-DK" dirty="0" err="1"/>
              <a:t>airwaves</a:t>
            </a:r>
            <a:r>
              <a:rPr lang="da-DK" dirty="0"/>
              <a:t> and in </a:t>
            </a:r>
            <a:r>
              <a:rPr lang="da-DK" dirty="0" err="1"/>
              <a:t>widely</a:t>
            </a:r>
            <a:r>
              <a:rPr lang="da-DK" dirty="0"/>
              <a:t> </a:t>
            </a:r>
            <a:r>
              <a:rPr lang="da-DK" dirty="0" err="1"/>
              <a:t>viewed</a:t>
            </a:r>
            <a:r>
              <a:rPr lang="da-DK" dirty="0"/>
              <a:t> </a:t>
            </a:r>
            <a:r>
              <a:rPr lang="da-DK" dirty="0" err="1"/>
              <a:t>debates</a:t>
            </a:r>
            <a:r>
              <a:rPr lang="da-DK" dirty="0"/>
              <a:t>. </a:t>
            </a:r>
          </a:p>
          <a:p>
            <a:r>
              <a:rPr lang="da-DK" dirty="0" err="1"/>
              <a:t>Each</a:t>
            </a:r>
            <a:r>
              <a:rPr lang="da-DK" dirty="0"/>
              <a:t> </a:t>
            </a:r>
            <a:r>
              <a:rPr lang="da-DK" dirty="0" err="1"/>
              <a:t>spends</a:t>
            </a:r>
            <a:r>
              <a:rPr lang="da-DK" dirty="0"/>
              <a:t> millions of dollars on </a:t>
            </a:r>
            <a:r>
              <a:rPr lang="da-DK" dirty="0" err="1"/>
              <a:t>advertising</a:t>
            </a:r>
            <a:r>
              <a:rPr lang="da-DK" dirty="0"/>
              <a:t> and a major </a:t>
            </a:r>
            <a:r>
              <a:rPr lang="da-DK" dirty="0" err="1"/>
              <a:t>flurry</a:t>
            </a:r>
            <a:r>
              <a:rPr lang="da-DK" dirty="0"/>
              <a:t> of </a:t>
            </a:r>
            <a:r>
              <a:rPr lang="da-DK" dirty="0" err="1"/>
              <a:t>state</a:t>
            </a:r>
            <a:r>
              <a:rPr lang="da-DK" dirty="0"/>
              <a:t>-by-</a:t>
            </a:r>
            <a:r>
              <a:rPr lang="da-DK" dirty="0" err="1"/>
              <a:t>state</a:t>
            </a:r>
            <a:r>
              <a:rPr lang="da-DK" dirty="0"/>
              <a:t> </a:t>
            </a:r>
            <a:r>
              <a:rPr lang="da-DK" dirty="0" err="1"/>
              <a:t>campaigning</a:t>
            </a:r>
            <a:r>
              <a:rPr lang="da-DK" dirty="0"/>
              <a:t>. </a:t>
            </a:r>
          </a:p>
          <a:p>
            <a:r>
              <a:rPr lang="da-DK" dirty="0"/>
              <a:t>In the final </a:t>
            </a:r>
            <a:r>
              <a:rPr lang="da-DK" dirty="0" err="1"/>
              <a:t>weeks</a:t>
            </a:r>
            <a:r>
              <a:rPr lang="da-DK" dirty="0"/>
              <a:t>, the </a:t>
            </a:r>
            <a:r>
              <a:rPr lang="da-DK" dirty="0" err="1"/>
              <a:t>contenders</a:t>
            </a:r>
            <a:r>
              <a:rPr lang="da-DK" dirty="0"/>
              <a:t> </a:t>
            </a:r>
            <a:r>
              <a:rPr lang="da-DK" dirty="0" err="1"/>
              <a:t>typically</a:t>
            </a:r>
            <a:r>
              <a:rPr lang="da-DK" dirty="0"/>
              <a:t> </a:t>
            </a:r>
            <a:r>
              <a:rPr lang="da-DK" dirty="0" err="1"/>
              <a:t>concentrate</a:t>
            </a:r>
            <a:r>
              <a:rPr lang="da-DK" dirty="0"/>
              <a:t> </a:t>
            </a:r>
            <a:r>
              <a:rPr lang="da-DK" dirty="0" err="1"/>
              <a:t>their</a:t>
            </a:r>
            <a:r>
              <a:rPr lang="da-DK" dirty="0"/>
              <a:t> attention on </a:t>
            </a:r>
            <a:r>
              <a:rPr lang="da-DK" dirty="0" err="1"/>
              <a:t>big</a:t>
            </a:r>
            <a:r>
              <a:rPr lang="da-DK" dirty="0"/>
              <a:t> so-</a:t>
            </a:r>
            <a:r>
              <a:rPr lang="da-DK" dirty="0" err="1"/>
              <a:t>called</a:t>
            </a:r>
            <a:r>
              <a:rPr lang="da-DK" dirty="0"/>
              <a:t> “</a:t>
            </a:r>
            <a:r>
              <a:rPr lang="da-DK" dirty="0" err="1"/>
              <a:t>battleground</a:t>
            </a:r>
            <a:r>
              <a:rPr lang="da-DK" dirty="0"/>
              <a:t>” </a:t>
            </a:r>
            <a:r>
              <a:rPr lang="da-DK" dirty="0" err="1"/>
              <a:t>states</a:t>
            </a:r>
            <a:r>
              <a:rPr lang="da-DK" dirty="0"/>
              <a:t>, </a:t>
            </a:r>
            <a:r>
              <a:rPr lang="da-DK" dirty="0" err="1"/>
              <a:t>where</a:t>
            </a:r>
            <a:r>
              <a:rPr lang="da-DK" dirty="0"/>
              <a:t> the </a:t>
            </a:r>
            <a:r>
              <a:rPr lang="da-DK" dirty="0" err="1"/>
              <a:t>electorate</a:t>
            </a:r>
            <a:r>
              <a:rPr lang="da-DK" dirty="0"/>
              <a:t> is more or </a:t>
            </a:r>
            <a:r>
              <a:rPr lang="da-DK" dirty="0" err="1"/>
              <a:t>less</a:t>
            </a:r>
            <a:r>
              <a:rPr lang="da-DK" dirty="0"/>
              <a:t> </a:t>
            </a:r>
            <a:r>
              <a:rPr lang="da-DK" dirty="0" err="1"/>
              <a:t>evenly</a:t>
            </a:r>
            <a:r>
              <a:rPr lang="da-DK" dirty="0"/>
              <a:t> </a:t>
            </a:r>
            <a:r>
              <a:rPr lang="da-DK" dirty="0" err="1"/>
              <a:t>divided</a:t>
            </a:r>
            <a:r>
              <a:rPr lang="da-DK" dirty="0"/>
              <a:t> and </a:t>
            </a:r>
            <a:r>
              <a:rPr lang="da-DK" dirty="0" err="1"/>
              <a:t>hence</a:t>
            </a:r>
            <a:r>
              <a:rPr lang="da-DK" dirty="0"/>
              <a:t> the </a:t>
            </a:r>
            <a:r>
              <a:rPr lang="da-DK" dirty="0" err="1"/>
              <a:t>outcome</a:t>
            </a:r>
            <a:r>
              <a:rPr lang="da-DK" dirty="0"/>
              <a:t> is </a:t>
            </a:r>
            <a:r>
              <a:rPr lang="da-DK" dirty="0" err="1"/>
              <a:t>uncertain</a:t>
            </a:r>
            <a:r>
              <a:rPr lang="da-DK" dirty="0"/>
              <a:t>. </a:t>
            </a:r>
          </a:p>
          <a:p>
            <a:r>
              <a:rPr lang="da-DK" dirty="0"/>
              <a:t>Hordes of </a:t>
            </a:r>
            <a:r>
              <a:rPr lang="da-DK" dirty="0" err="1"/>
              <a:t>campaign</a:t>
            </a:r>
            <a:r>
              <a:rPr lang="da-DK" dirty="0"/>
              <a:t> </a:t>
            </a:r>
            <a:r>
              <a:rPr lang="da-DK" dirty="0" err="1"/>
              <a:t>volunteers</a:t>
            </a:r>
            <a:r>
              <a:rPr lang="da-DK" dirty="0"/>
              <a:t> and </a:t>
            </a:r>
            <a:r>
              <a:rPr lang="da-DK" dirty="0" err="1"/>
              <a:t>paid</a:t>
            </a:r>
            <a:r>
              <a:rPr lang="da-DK" dirty="0"/>
              <a:t> </a:t>
            </a:r>
            <a:r>
              <a:rPr lang="da-DK" dirty="0" err="1"/>
              <a:t>staif</a:t>
            </a:r>
            <a:r>
              <a:rPr lang="da-DK" dirty="0"/>
              <a:t> </a:t>
            </a:r>
            <a:r>
              <a:rPr lang="da-DK" dirty="0" err="1"/>
              <a:t>converge</a:t>
            </a:r>
            <a:r>
              <a:rPr lang="da-DK" dirty="0"/>
              <a:t> on the </a:t>
            </a:r>
            <a:r>
              <a:rPr lang="da-DK" dirty="0" err="1"/>
              <a:t>key</a:t>
            </a:r>
            <a:r>
              <a:rPr lang="da-DK" dirty="0"/>
              <a:t> </a:t>
            </a:r>
            <a:r>
              <a:rPr lang="da-DK" dirty="0" err="1"/>
              <a:t>states</a:t>
            </a:r>
            <a:r>
              <a:rPr lang="da-DK" dirty="0"/>
              <a:t>, </a:t>
            </a:r>
            <a:r>
              <a:rPr lang="da-DK" dirty="0" err="1"/>
              <a:t>where</a:t>
            </a:r>
            <a:r>
              <a:rPr lang="da-DK" dirty="0"/>
              <a:t> </a:t>
            </a:r>
            <a:r>
              <a:rPr lang="da-DK" dirty="0" err="1"/>
              <a:t>they</a:t>
            </a:r>
            <a:r>
              <a:rPr lang="da-DK" dirty="0"/>
              <a:t> </a:t>
            </a:r>
            <a:r>
              <a:rPr lang="da-DK" dirty="0" err="1"/>
              <a:t>work</a:t>
            </a:r>
            <a:r>
              <a:rPr lang="da-DK" dirty="0"/>
              <a:t> the </a:t>
            </a:r>
            <a:r>
              <a:rPr lang="da-DK" dirty="0" err="1"/>
              <a:t>telephones</a:t>
            </a:r>
            <a:r>
              <a:rPr lang="da-DK" dirty="0"/>
              <a:t> and go </a:t>
            </a:r>
            <a:r>
              <a:rPr lang="da-DK" dirty="0" err="1"/>
              <a:t>door</a:t>
            </a:r>
            <a:r>
              <a:rPr lang="da-DK" dirty="0"/>
              <a:t> to </a:t>
            </a:r>
            <a:r>
              <a:rPr lang="da-DK" dirty="0" err="1"/>
              <a:t>door</a:t>
            </a:r>
            <a:r>
              <a:rPr lang="da-DK" dirty="0"/>
              <a:t> to </a:t>
            </a:r>
            <a:r>
              <a:rPr lang="da-DK" dirty="0" err="1"/>
              <a:t>try</a:t>
            </a:r>
            <a:r>
              <a:rPr lang="da-DK" dirty="0"/>
              <a:t> and </a:t>
            </a:r>
            <a:r>
              <a:rPr lang="da-DK" dirty="0" err="1"/>
              <a:t>persuade</a:t>
            </a:r>
            <a:r>
              <a:rPr lang="da-DK" dirty="0"/>
              <a:t> </a:t>
            </a:r>
            <a:r>
              <a:rPr lang="da-DK" dirty="0" err="1"/>
              <a:t>voters</a:t>
            </a:r>
            <a:r>
              <a:rPr lang="da-DK" dirty="0"/>
              <a:t> to go to the </a:t>
            </a:r>
            <a:r>
              <a:rPr lang="da-DK" dirty="0" err="1"/>
              <a:t>polls</a:t>
            </a:r>
            <a:r>
              <a:rPr lang="da-DK" dirty="0"/>
              <a:t> to support </a:t>
            </a:r>
            <a:r>
              <a:rPr lang="da-DK" dirty="0" err="1"/>
              <a:t>their</a:t>
            </a:r>
            <a:r>
              <a:rPr lang="da-DK" dirty="0"/>
              <a:t> </a:t>
            </a:r>
            <a:r>
              <a:rPr lang="da-DK" dirty="0" err="1"/>
              <a:t>candidate</a:t>
            </a:r>
            <a:r>
              <a:rPr lang="da-DK" dirty="0"/>
              <a:t>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42761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election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/>
              <a:t>American </a:t>
            </a:r>
            <a:r>
              <a:rPr lang="da-DK" dirty="0" err="1"/>
              <a:t>presidential</a:t>
            </a:r>
            <a:r>
              <a:rPr lang="da-DK" dirty="0"/>
              <a:t> </a:t>
            </a:r>
            <a:r>
              <a:rPr lang="da-DK" dirty="0" err="1"/>
              <a:t>elections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always</a:t>
            </a:r>
            <a:r>
              <a:rPr lang="da-DK" dirty="0"/>
              <a:t> held on the </a:t>
            </a:r>
            <a:r>
              <a:rPr lang="da-DK" dirty="0" err="1"/>
              <a:t>flrst</a:t>
            </a:r>
            <a:r>
              <a:rPr lang="da-DK" dirty="0"/>
              <a:t> Tuesday </a:t>
            </a:r>
            <a:r>
              <a:rPr lang="da-DK" dirty="0" err="1"/>
              <a:t>after</a:t>
            </a:r>
            <a:r>
              <a:rPr lang="da-DK" dirty="0"/>
              <a:t> the </a:t>
            </a:r>
            <a:r>
              <a:rPr lang="da-DK" dirty="0" err="1"/>
              <a:t>first</a:t>
            </a:r>
            <a:r>
              <a:rPr lang="da-DK" dirty="0"/>
              <a:t> </a:t>
            </a:r>
            <a:r>
              <a:rPr lang="da-DK" dirty="0" err="1"/>
              <a:t>Monday</a:t>
            </a:r>
            <a:r>
              <a:rPr lang="da-DK" dirty="0"/>
              <a:t> in November. </a:t>
            </a:r>
          </a:p>
          <a:p>
            <a:r>
              <a:rPr lang="da-DK" dirty="0" err="1"/>
              <a:t>Voters</a:t>
            </a:r>
            <a:r>
              <a:rPr lang="da-DK" dirty="0"/>
              <a:t> do not, </a:t>
            </a:r>
            <a:r>
              <a:rPr lang="da-DK" dirty="0" err="1"/>
              <a:t>technically</a:t>
            </a:r>
            <a:r>
              <a:rPr lang="da-DK" dirty="0"/>
              <a:t>, </a:t>
            </a:r>
            <a:r>
              <a:rPr lang="da-DK" dirty="0" err="1"/>
              <a:t>participate</a:t>
            </a:r>
            <a:r>
              <a:rPr lang="da-DK" dirty="0"/>
              <a:t> in the </a:t>
            </a:r>
            <a:r>
              <a:rPr lang="da-DK" dirty="0" err="1"/>
              <a:t>direct</a:t>
            </a:r>
            <a:r>
              <a:rPr lang="da-DK" dirty="0"/>
              <a:t> </a:t>
            </a:r>
            <a:r>
              <a:rPr lang="da-DK" dirty="0" err="1"/>
              <a:t>election</a:t>
            </a:r>
            <a:r>
              <a:rPr lang="da-DK" dirty="0"/>
              <a:t> of the </a:t>
            </a:r>
            <a:r>
              <a:rPr lang="da-DK" dirty="0" err="1"/>
              <a:t>president</a:t>
            </a:r>
            <a:r>
              <a:rPr lang="da-DK" dirty="0"/>
              <a:t>. </a:t>
            </a:r>
          </a:p>
          <a:p>
            <a:r>
              <a:rPr lang="da-DK" dirty="0" err="1"/>
              <a:t>They</a:t>
            </a:r>
            <a:r>
              <a:rPr lang="da-DK" dirty="0"/>
              <a:t> </a:t>
            </a:r>
            <a:r>
              <a:rPr lang="da-DK" dirty="0" err="1"/>
              <a:t>choose</a:t>
            </a:r>
            <a:r>
              <a:rPr lang="da-DK" dirty="0"/>
              <a:t> “</a:t>
            </a:r>
            <a:r>
              <a:rPr lang="da-DK" dirty="0" err="1"/>
              <a:t>electors</a:t>
            </a:r>
            <a:r>
              <a:rPr lang="da-DK" dirty="0"/>
              <a:t>”, </a:t>
            </a:r>
            <a:r>
              <a:rPr lang="da-DK" dirty="0" err="1"/>
              <a:t>who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pledged</a:t>
            </a:r>
            <a:r>
              <a:rPr lang="da-DK" dirty="0"/>
              <a:t> to </a:t>
            </a:r>
            <a:r>
              <a:rPr lang="da-DK" dirty="0" err="1"/>
              <a:t>one</a:t>
            </a:r>
            <a:r>
              <a:rPr lang="da-DK" dirty="0"/>
              <a:t> or </a:t>
            </a:r>
            <a:r>
              <a:rPr lang="da-DK" dirty="0" err="1"/>
              <a:t>another</a:t>
            </a:r>
            <a:r>
              <a:rPr lang="da-DK" dirty="0"/>
              <a:t> </a:t>
            </a:r>
            <a:r>
              <a:rPr lang="da-DK" dirty="0" err="1"/>
              <a:t>candidate</a:t>
            </a:r>
            <a:r>
              <a:rPr lang="da-DK" dirty="0"/>
              <a:t>, in a </a:t>
            </a:r>
            <a:r>
              <a:rPr lang="da-DK" dirty="0" err="1"/>
              <a:t>process</a:t>
            </a:r>
            <a:r>
              <a:rPr lang="da-DK" dirty="0"/>
              <a:t> </a:t>
            </a:r>
            <a:r>
              <a:rPr lang="da-DK" dirty="0" err="1"/>
              <a:t>known</a:t>
            </a:r>
            <a:r>
              <a:rPr lang="da-DK" dirty="0"/>
              <a:t> as the US </a:t>
            </a:r>
            <a:r>
              <a:rPr lang="da-DK" dirty="0" err="1"/>
              <a:t>electoral</a:t>
            </a:r>
            <a:r>
              <a:rPr lang="da-DK" dirty="0"/>
              <a:t> college. </a:t>
            </a:r>
          </a:p>
          <a:p>
            <a:r>
              <a:rPr lang="da-DK" dirty="0" err="1"/>
              <a:t>Each</a:t>
            </a:r>
            <a:r>
              <a:rPr lang="da-DK" dirty="0"/>
              <a:t> </a:t>
            </a:r>
            <a:r>
              <a:rPr lang="da-DK" dirty="0" err="1"/>
              <a:t>state</a:t>
            </a:r>
            <a:r>
              <a:rPr lang="da-DK" dirty="0"/>
              <a:t> has a </a:t>
            </a:r>
            <a:r>
              <a:rPr lang="da-DK" dirty="0" err="1"/>
              <a:t>certain</a:t>
            </a:r>
            <a:r>
              <a:rPr lang="da-DK" dirty="0"/>
              <a:t> </a:t>
            </a:r>
            <a:r>
              <a:rPr lang="da-DK" dirty="0" err="1"/>
              <a:t>number</a:t>
            </a:r>
            <a:r>
              <a:rPr lang="da-DK" dirty="0"/>
              <a:t> of </a:t>
            </a:r>
            <a:r>
              <a:rPr lang="da-DK" dirty="0" err="1"/>
              <a:t>electors</a:t>
            </a:r>
            <a:r>
              <a:rPr lang="da-DK" dirty="0"/>
              <a:t> to the college, </a:t>
            </a:r>
            <a:r>
              <a:rPr lang="da-DK" dirty="0" err="1"/>
              <a:t>based</a:t>
            </a:r>
            <a:r>
              <a:rPr lang="da-DK" dirty="0"/>
              <a:t> on the </a:t>
            </a:r>
            <a:r>
              <a:rPr lang="da-DK" dirty="0" err="1"/>
              <a:t>size</a:t>
            </a:r>
            <a:r>
              <a:rPr lang="da-DK" dirty="0"/>
              <a:t> of </a:t>
            </a:r>
            <a:r>
              <a:rPr lang="da-DK" dirty="0" err="1"/>
              <a:t>its</a:t>
            </a:r>
            <a:r>
              <a:rPr lang="da-DK" dirty="0"/>
              <a:t> population. </a:t>
            </a:r>
          </a:p>
          <a:p>
            <a:r>
              <a:rPr lang="da-DK" dirty="0"/>
              <a:t>In </a:t>
            </a:r>
            <a:r>
              <a:rPr lang="da-DK" dirty="0" err="1"/>
              <a:t>almost</a:t>
            </a:r>
            <a:r>
              <a:rPr lang="da-DK" dirty="0"/>
              <a:t> </a:t>
            </a:r>
            <a:r>
              <a:rPr lang="da-DK" dirty="0" err="1"/>
              <a:t>every</a:t>
            </a:r>
            <a:r>
              <a:rPr lang="da-DK" dirty="0"/>
              <a:t> </a:t>
            </a:r>
            <a:r>
              <a:rPr lang="da-DK" dirty="0" err="1"/>
              <a:t>state</a:t>
            </a:r>
            <a:r>
              <a:rPr lang="da-DK" dirty="0"/>
              <a:t>, the </a:t>
            </a:r>
            <a:r>
              <a:rPr lang="da-DK" dirty="0" err="1"/>
              <a:t>winner</a:t>
            </a:r>
            <a:r>
              <a:rPr lang="da-DK" dirty="0"/>
              <a:t> of the </a:t>
            </a:r>
            <a:r>
              <a:rPr lang="da-DK" dirty="0" err="1"/>
              <a:t>popular</a:t>
            </a:r>
            <a:r>
              <a:rPr lang="da-DK" dirty="0"/>
              <a:t> </a:t>
            </a:r>
            <a:r>
              <a:rPr lang="da-DK" dirty="0" err="1"/>
              <a:t>vote</a:t>
            </a:r>
            <a:r>
              <a:rPr lang="da-DK" dirty="0"/>
              <a:t> </a:t>
            </a:r>
            <a:r>
              <a:rPr lang="da-DK" dirty="0" err="1"/>
              <a:t>gets</a:t>
            </a:r>
            <a:r>
              <a:rPr lang="da-DK" dirty="0"/>
              <a:t> all the </a:t>
            </a:r>
            <a:r>
              <a:rPr lang="da-DK" dirty="0" err="1"/>
              <a:t>eiectoral</a:t>
            </a:r>
            <a:r>
              <a:rPr lang="da-DK" dirty="0"/>
              <a:t> college </a:t>
            </a:r>
            <a:r>
              <a:rPr lang="da-DK" dirty="0" err="1"/>
              <a:t>votes</a:t>
            </a:r>
            <a:r>
              <a:rPr lang="da-DK" dirty="0"/>
              <a:t> in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state</a:t>
            </a:r>
            <a:r>
              <a:rPr lang="da-DK" dirty="0"/>
              <a:t>. </a:t>
            </a:r>
          </a:p>
          <a:p>
            <a:r>
              <a:rPr lang="da-DK" dirty="0" err="1"/>
              <a:t>Because</a:t>
            </a:r>
            <a:r>
              <a:rPr lang="da-DK" dirty="0"/>
              <a:t> of </a:t>
            </a:r>
            <a:r>
              <a:rPr lang="da-DK" dirty="0" err="1"/>
              <a:t>this</a:t>
            </a:r>
            <a:r>
              <a:rPr lang="da-DK" dirty="0"/>
              <a:t> system, a </a:t>
            </a:r>
            <a:r>
              <a:rPr lang="da-DK" dirty="0" err="1"/>
              <a:t>candidate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take</a:t>
            </a:r>
            <a:r>
              <a:rPr lang="da-DK" dirty="0"/>
              <a:t> the White House </a:t>
            </a:r>
            <a:r>
              <a:rPr lang="da-DK" dirty="0" err="1"/>
              <a:t>without</a:t>
            </a:r>
            <a:r>
              <a:rPr lang="da-DK" dirty="0"/>
              <a:t> </a:t>
            </a:r>
            <a:r>
              <a:rPr lang="da-DK" dirty="0" err="1"/>
              <a:t>winning</a:t>
            </a:r>
            <a:r>
              <a:rPr lang="da-DK" dirty="0"/>
              <a:t> the </a:t>
            </a:r>
            <a:r>
              <a:rPr lang="da-DK" dirty="0" err="1"/>
              <a:t>popular</a:t>
            </a:r>
            <a:r>
              <a:rPr lang="da-DK" dirty="0"/>
              <a:t> </a:t>
            </a:r>
            <a:r>
              <a:rPr lang="da-DK" dirty="0" err="1"/>
              <a:t>vote</a:t>
            </a:r>
            <a:r>
              <a:rPr lang="da-DK" dirty="0"/>
              <a:t>, </a:t>
            </a:r>
            <a:r>
              <a:rPr lang="da-DK" dirty="0" err="1"/>
              <a:t>such</a:t>
            </a:r>
            <a:r>
              <a:rPr lang="da-DK" dirty="0"/>
              <a:t> as in the 2016 </a:t>
            </a:r>
            <a:r>
              <a:rPr lang="da-DK" dirty="0" err="1"/>
              <a:t>contest</a:t>
            </a:r>
            <a:r>
              <a:rPr lang="da-DK" dirty="0"/>
              <a:t> </a:t>
            </a:r>
            <a:r>
              <a:rPr lang="da-DK" dirty="0" err="1"/>
              <a:t>between</a:t>
            </a:r>
            <a:r>
              <a:rPr lang="da-DK" dirty="0"/>
              <a:t> Hillary Clinton and Donald </a:t>
            </a:r>
            <a:r>
              <a:rPr lang="da-DK" dirty="0" err="1"/>
              <a:t>Trump</a:t>
            </a:r>
            <a:r>
              <a:rPr lang="da-DK" dirty="0"/>
              <a:t>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71957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001695-3174-88BF-109B-4C9D86219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kort, tekst, atlas&#10;&#10;Automatisk genereret beskrivelse">
            <a:extLst>
              <a:ext uri="{FF2B5EF4-FFF2-40B4-BE49-F238E27FC236}">
                <a16:creationId xmlns:a16="http://schemas.microsoft.com/office/drawing/2014/main" id="{E638508F-EE30-5322-2626-9E76B40A89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251" y="1087396"/>
            <a:ext cx="8803498" cy="4951968"/>
          </a:xfrm>
        </p:spPr>
      </p:pic>
    </p:spTree>
    <p:extLst>
      <p:ext uri="{BB962C8B-B14F-4D97-AF65-F5344CB8AC3E}">
        <p14:creationId xmlns:p14="http://schemas.microsoft.com/office/powerpoint/2010/main" val="401312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inauguration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In the </a:t>
            </a:r>
            <a:r>
              <a:rPr lang="da-DK" dirty="0" err="1"/>
              <a:t>days</a:t>
            </a:r>
            <a:r>
              <a:rPr lang="da-DK" dirty="0"/>
              <a:t> and </a:t>
            </a:r>
            <a:r>
              <a:rPr lang="da-DK" dirty="0" err="1"/>
              <a:t>weeks</a:t>
            </a:r>
            <a:r>
              <a:rPr lang="da-DK" dirty="0"/>
              <a:t> </a:t>
            </a:r>
            <a:r>
              <a:rPr lang="da-DK" dirty="0" err="1"/>
              <a:t>after</a:t>
            </a:r>
            <a:r>
              <a:rPr lang="da-DK" dirty="0"/>
              <a:t> the </a:t>
            </a:r>
            <a:r>
              <a:rPr lang="da-DK" dirty="0" err="1"/>
              <a:t>election</a:t>
            </a:r>
            <a:r>
              <a:rPr lang="da-DK" dirty="0"/>
              <a:t> the </a:t>
            </a:r>
            <a:r>
              <a:rPr lang="da-DK" dirty="0" err="1"/>
              <a:t>winner</a:t>
            </a:r>
            <a:r>
              <a:rPr lang="da-DK" dirty="0"/>
              <a:t> </a:t>
            </a:r>
            <a:r>
              <a:rPr lang="da-DK" dirty="0" err="1"/>
              <a:t>will</a:t>
            </a:r>
            <a:r>
              <a:rPr lang="da-DK" dirty="0"/>
              <a:t> </a:t>
            </a:r>
            <a:r>
              <a:rPr lang="da-DK" dirty="0" err="1"/>
              <a:t>assemble</a:t>
            </a:r>
            <a:r>
              <a:rPr lang="da-DK" dirty="0"/>
              <a:t> a </a:t>
            </a:r>
            <a:r>
              <a:rPr lang="da-DK" dirty="0" err="1"/>
              <a:t>cabinet</a:t>
            </a:r>
            <a:r>
              <a:rPr lang="da-DK" dirty="0"/>
              <a:t> and </a:t>
            </a:r>
            <a:r>
              <a:rPr lang="da-DK" dirty="0" err="1"/>
              <a:t>begin</a:t>
            </a:r>
            <a:r>
              <a:rPr lang="da-DK" dirty="0"/>
              <a:t> </a:t>
            </a:r>
            <a:r>
              <a:rPr lang="da-DK" dirty="0" err="1"/>
              <a:t>crafting</a:t>
            </a:r>
            <a:r>
              <a:rPr lang="da-DK" dirty="0"/>
              <a:t> a more </a:t>
            </a:r>
            <a:r>
              <a:rPr lang="da-DK" dirty="0" err="1"/>
              <a:t>thorough</a:t>
            </a:r>
            <a:r>
              <a:rPr lang="da-DK" dirty="0"/>
              <a:t> policy agenda. </a:t>
            </a:r>
          </a:p>
          <a:p>
            <a:r>
              <a:rPr lang="da-DK" dirty="0"/>
              <a:t>The </a:t>
            </a:r>
            <a:r>
              <a:rPr lang="da-DK" dirty="0" err="1"/>
              <a:t>sitting</a:t>
            </a:r>
            <a:r>
              <a:rPr lang="da-DK" dirty="0"/>
              <a:t> </a:t>
            </a:r>
            <a:r>
              <a:rPr lang="da-DK" dirty="0" err="1"/>
              <a:t>president</a:t>
            </a:r>
            <a:r>
              <a:rPr lang="da-DK" dirty="0"/>
              <a:t> </a:t>
            </a:r>
            <a:r>
              <a:rPr lang="da-DK" dirty="0" err="1"/>
              <a:t>now</a:t>
            </a:r>
            <a:r>
              <a:rPr lang="da-DK" dirty="0"/>
              <a:t> </a:t>
            </a:r>
            <a:r>
              <a:rPr lang="da-DK" dirty="0" err="1"/>
              <a:t>becomes</a:t>
            </a:r>
            <a:r>
              <a:rPr lang="da-DK" dirty="0"/>
              <a:t> a so-</a:t>
            </a:r>
            <a:r>
              <a:rPr lang="da-DK" dirty="0" err="1"/>
              <a:t>called</a:t>
            </a:r>
            <a:r>
              <a:rPr lang="da-DK" dirty="0"/>
              <a:t> ”lame </a:t>
            </a:r>
            <a:r>
              <a:rPr lang="da-DK" dirty="0" err="1"/>
              <a:t>duck</a:t>
            </a:r>
            <a:r>
              <a:rPr lang="da-DK" dirty="0"/>
              <a:t>” </a:t>
            </a:r>
            <a:r>
              <a:rPr lang="da-DK" dirty="0" err="1"/>
              <a:t>president</a:t>
            </a:r>
            <a:endParaRPr lang="da-DK" dirty="0"/>
          </a:p>
          <a:p>
            <a:r>
              <a:rPr lang="da-DK" dirty="0"/>
              <a:t>Under the US </a:t>
            </a:r>
            <a:r>
              <a:rPr lang="da-DK" dirty="0" err="1"/>
              <a:t>constitution</a:t>
            </a:r>
            <a:r>
              <a:rPr lang="da-DK" dirty="0"/>
              <a:t>, the </a:t>
            </a:r>
            <a:r>
              <a:rPr lang="da-DK" dirty="0" err="1"/>
              <a:t>president</a:t>
            </a:r>
            <a:r>
              <a:rPr lang="da-DK" dirty="0"/>
              <a:t> is </a:t>
            </a:r>
            <a:r>
              <a:rPr lang="da-DK" dirty="0" err="1"/>
              <a:t>inaugurated</a:t>
            </a:r>
            <a:r>
              <a:rPr lang="da-DK" dirty="0"/>
              <a:t> in </a:t>
            </a:r>
            <a:r>
              <a:rPr lang="da-DK" dirty="0" err="1"/>
              <a:t>January</a:t>
            </a:r>
            <a:r>
              <a:rPr lang="da-DK" dirty="0"/>
              <a:t> of the </a:t>
            </a:r>
            <a:r>
              <a:rPr lang="da-DK" dirty="0" err="1"/>
              <a:t>year</a:t>
            </a:r>
            <a:r>
              <a:rPr lang="da-DK" dirty="0"/>
              <a:t> </a:t>
            </a:r>
            <a:r>
              <a:rPr lang="da-DK" dirty="0" err="1"/>
              <a:t>following</a:t>
            </a:r>
            <a:r>
              <a:rPr lang="da-DK" dirty="0"/>
              <a:t> the </a:t>
            </a:r>
            <a:r>
              <a:rPr lang="da-DK" dirty="0" err="1"/>
              <a:t>election</a:t>
            </a:r>
            <a:r>
              <a:rPr lang="da-DK" dirty="0"/>
              <a:t>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82813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win</a:t>
            </a:r>
            <a:r>
              <a:rPr lang="da-DK" dirty="0"/>
              <a:t>!</a:t>
            </a:r>
          </a:p>
        </p:txBody>
      </p:sp>
      <p:pic>
        <p:nvPicPr>
          <p:cNvPr id="5" name="Pladsholder til indhold 4" descr="Et billede, der indeholder person, kulør, mand, slips&#10;&#10;Automatisk genereret beskrivelse">
            <a:extLst>
              <a:ext uri="{FF2B5EF4-FFF2-40B4-BE49-F238E27FC236}">
                <a16:creationId xmlns:a16="http://schemas.microsoft.com/office/drawing/2014/main" id="{524B5501-E451-E849-B839-8639AA2F8E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124" y="771144"/>
            <a:ext cx="5259977" cy="2761488"/>
          </a:xfrm>
        </p:spPr>
      </p:pic>
      <p:pic>
        <p:nvPicPr>
          <p:cNvPr id="4" name="Billede 3" descr="Et billede, der indeholder person, Ansigt, smil, græs&#10;&#10;Automatisk genereret beskrivelse">
            <a:extLst>
              <a:ext uri="{FF2B5EF4-FFF2-40B4-BE49-F238E27FC236}">
                <a16:creationId xmlns:a16="http://schemas.microsoft.com/office/drawing/2014/main" id="{9BDE97AB-277A-FB9A-3A38-1714E47E3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831" y="2985515"/>
            <a:ext cx="4931227" cy="276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170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Congratulations</a:t>
            </a:r>
            <a:r>
              <a:rPr lang="da-DK" dirty="0"/>
              <a:t>!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For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efforts</a:t>
            </a:r>
            <a:r>
              <a:rPr lang="da-DK" dirty="0"/>
              <a:t>,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become</a:t>
            </a:r>
            <a:r>
              <a:rPr lang="da-DK" dirty="0"/>
              <a:t> a virtual </a:t>
            </a:r>
            <a:r>
              <a:rPr lang="da-DK" dirty="0" err="1"/>
              <a:t>prisoner</a:t>
            </a:r>
            <a:r>
              <a:rPr lang="da-DK" dirty="0"/>
              <a:t> in the White House, </a:t>
            </a:r>
            <a:r>
              <a:rPr lang="da-DK" dirty="0" err="1"/>
              <a:t>unable</a:t>
            </a:r>
            <a:r>
              <a:rPr lang="da-DK" dirty="0"/>
              <a:t> </a:t>
            </a:r>
            <a:r>
              <a:rPr lang="da-DK" dirty="0" err="1"/>
              <a:t>even</a:t>
            </a:r>
            <a:r>
              <a:rPr lang="da-DK" dirty="0"/>
              <a:t> to </a:t>
            </a:r>
            <a:r>
              <a:rPr lang="da-DK" dirty="0" err="1"/>
              <a:t>walk</a:t>
            </a:r>
            <a:r>
              <a:rPr lang="da-DK" dirty="0"/>
              <a:t> </a:t>
            </a:r>
            <a:r>
              <a:rPr lang="da-DK" dirty="0" err="1"/>
              <a:t>across</a:t>
            </a:r>
            <a:r>
              <a:rPr lang="da-DK" dirty="0"/>
              <a:t> the </a:t>
            </a:r>
            <a:r>
              <a:rPr lang="da-DK" dirty="0" err="1"/>
              <a:t>street</a:t>
            </a:r>
            <a:r>
              <a:rPr lang="da-DK" dirty="0"/>
              <a:t> </a:t>
            </a:r>
            <a:r>
              <a:rPr lang="da-DK" dirty="0" err="1"/>
              <a:t>without</a:t>
            </a:r>
            <a:r>
              <a:rPr lang="da-DK" dirty="0"/>
              <a:t> a </a:t>
            </a:r>
            <a:r>
              <a:rPr lang="da-DK" dirty="0" err="1"/>
              <a:t>contingent</a:t>
            </a:r>
            <a:r>
              <a:rPr lang="da-DK" dirty="0"/>
              <a:t> of </a:t>
            </a:r>
            <a:r>
              <a:rPr lang="da-DK" dirty="0" err="1"/>
              <a:t>Secret</a:t>
            </a:r>
            <a:r>
              <a:rPr lang="da-DK" dirty="0"/>
              <a:t> Service agents and a </a:t>
            </a:r>
            <a:r>
              <a:rPr lang="da-DK" dirty="0" err="1"/>
              <a:t>crowd</a:t>
            </a:r>
            <a:r>
              <a:rPr lang="da-DK" dirty="0"/>
              <a:t> of </a:t>
            </a:r>
            <a:r>
              <a:rPr lang="da-DK" dirty="0" err="1"/>
              <a:t>aides</a:t>
            </a:r>
            <a:r>
              <a:rPr lang="da-DK" dirty="0"/>
              <a:t>. </a:t>
            </a:r>
          </a:p>
          <a:p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will</a:t>
            </a:r>
            <a:r>
              <a:rPr lang="da-DK" dirty="0"/>
              <a:t> have to </a:t>
            </a:r>
            <a:r>
              <a:rPr lang="da-DK" dirty="0" err="1"/>
              <a:t>endure</a:t>
            </a:r>
            <a:r>
              <a:rPr lang="da-DK" dirty="0"/>
              <a:t> 24-hour </a:t>
            </a:r>
            <a:r>
              <a:rPr lang="da-DK" dirty="0" err="1"/>
              <a:t>scrutiny</a:t>
            </a:r>
            <a:r>
              <a:rPr lang="da-DK" dirty="0"/>
              <a:t> and </a:t>
            </a:r>
            <a:r>
              <a:rPr lang="da-DK" dirty="0" err="1"/>
              <a:t>cnticism</a:t>
            </a:r>
            <a:r>
              <a:rPr lang="da-DK" dirty="0"/>
              <a:t> of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every</a:t>
            </a:r>
            <a:r>
              <a:rPr lang="da-DK" dirty="0"/>
              <a:t> </a:t>
            </a:r>
            <a:r>
              <a:rPr lang="da-DK" dirty="0" err="1"/>
              <a:t>word</a:t>
            </a:r>
            <a:r>
              <a:rPr lang="da-DK" dirty="0"/>
              <a:t> and action, </a:t>
            </a:r>
            <a:r>
              <a:rPr lang="da-DK" dirty="0" err="1"/>
              <a:t>while</a:t>
            </a:r>
            <a:r>
              <a:rPr lang="da-DK" dirty="0"/>
              <a:t> </a:t>
            </a:r>
            <a:r>
              <a:rPr lang="da-DK" dirty="0" err="1"/>
              <a:t>working</a:t>
            </a:r>
            <a:r>
              <a:rPr lang="da-DK" dirty="0"/>
              <a:t> 12 </a:t>
            </a:r>
            <a:r>
              <a:rPr lang="da-DK" dirty="0" err="1"/>
              <a:t>hour</a:t>
            </a:r>
            <a:r>
              <a:rPr lang="da-DK" dirty="0"/>
              <a:t> </a:t>
            </a:r>
            <a:r>
              <a:rPr lang="da-DK" dirty="0" err="1"/>
              <a:t>days</a:t>
            </a:r>
            <a:endParaRPr lang="da-DK" dirty="0"/>
          </a:p>
          <a:p>
            <a:r>
              <a:rPr lang="da-DK" dirty="0"/>
              <a:t>But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will</a:t>
            </a:r>
            <a:r>
              <a:rPr lang="da-DK" dirty="0"/>
              <a:t> have the chance to put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personal</a:t>
            </a:r>
            <a:r>
              <a:rPr lang="da-DK" dirty="0"/>
              <a:t> stamp on a country of 333 million </a:t>
            </a:r>
            <a:r>
              <a:rPr lang="da-DK" dirty="0" err="1"/>
              <a:t>people</a:t>
            </a:r>
            <a:r>
              <a:rPr lang="da-DK" dirty="0"/>
              <a:t> and </a:t>
            </a:r>
            <a:r>
              <a:rPr lang="da-DK" dirty="0" err="1"/>
              <a:t>indeed</a:t>
            </a:r>
            <a:r>
              <a:rPr lang="da-DK" dirty="0"/>
              <a:t> on the </a:t>
            </a:r>
            <a:r>
              <a:rPr lang="da-DK" dirty="0" err="1"/>
              <a:t>entire</a:t>
            </a:r>
            <a:r>
              <a:rPr lang="da-DK" dirty="0"/>
              <a:t> </a:t>
            </a:r>
            <a:r>
              <a:rPr lang="da-DK" dirty="0" err="1"/>
              <a:t>world</a:t>
            </a:r>
            <a:r>
              <a:rPr lang="da-DK" dirty="0"/>
              <a:t>. 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280007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Avispapir.thmx</Template>
  <TotalTime>197</TotalTime>
  <Words>682</Words>
  <Application>Microsoft Macintosh PowerPoint</Application>
  <PresentationFormat>Skærmshow (4:3)</PresentationFormat>
  <Paragraphs>47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Impact</vt:lpstr>
      <vt:lpstr>Times New Roman</vt:lpstr>
      <vt:lpstr>NewsPrint</vt:lpstr>
      <vt:lpstr>The Election</vt:lpstr>
      <vt:lpstr>The early stages</vt:lpstr>
      <vt:lpstr>The early stages</vt:lpstr>
      <vt:lpstr>The nomination fight</vt:lpstr>
      <vt:lpstr>The Convention</vt:lpstr>
      <vt:lpstr>The final lap</vt:lpstr>
      <vt:lpstr>The election</vt:lpstr>
      <vt:lpstr>PowerPoint-præsentation</vt:lpstr>
      <vt:lpstr>The inauguration</vt:lpstr>
      <vt:lpstr>You win!</vt:lpstr>
      <vt:lpstr>Congratulations!</vt:lpstr>
    </vt:vector>
  </TitlesOfParts>
  <Company>Statsskolen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Election</dc:title>
  <dc:creator>Sine Drimer Berg</dc:creator>
  <cp:lastModifiedBy>Sine Drimer Berg</cp:lastModifiedBy>
  <cp:revision>5</cp:revision>
  <dcterms:created xsi:type="dcterms:W3CDTF">2016-09-23T08:23:26Z</dcterms:created>
  <dcterms:modified xsi:type="dcterms:W3CDTF">2024-09-25T13:12:12Z</dcterms:modified>
</cp:coreProperties>
</file>