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2"/>
  </p:normalViewPr>
  <p:slideViewPr>
    <p:cSldViewPr snapToGrid="0" snapToObjects="1">
      <p:cViewPr varScale="1">
        <p:scale>
          <a:sx n="104" d="100"/>
          <a:sy n="104" d="100"/>
        </p:scale>
        <p:origin x="188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Klik for at redigere i masteren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CFE4BAC9-6D41-4691-9299-18EF07EF017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s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da-DK"/>
              <a:t>Træk billede til pladsholder, eller klik på symbol for at tilføje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a-DK"/>
              <a:t>Klik for at redigere i masteren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9/25/24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9/25/24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9/25/24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a-DK"/>
              <a:t>Klik for at redigere i masteren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hold, billede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a-DK"/>
              <a:t>Klik for at redigere i masteren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‹nr.›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da-DK"/>
              <a:t>Træk billede til pladsholder, eller klik på symbol for at tilføje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Træk billede til pladsholder, eller klik på symbol for at tilføje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over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i masteren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Træk billede til pladsholder, eller klik på symbol for at tilføje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7D290233-0DD1-4A80-BB1E-9ADC3556DBB6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FE4BAC9-6D41-4691-9299-18EF07EF0177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The 2024 </a:t>
            </a:r>
            <a:r>
              <a:rPr lang="da-DK" dirty="0" err="1"/>
              <a:t>Election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Differences </a:t>
            </a:r>
            <a:r>
              <a:rPr lang="da-DK" dirty="0" err="1"/>
              <a:t>between</a:t>
            </a:r>
            <a:r>
              <a:rPr lang="da-DK" dirty="0"/>
              <a:t> the </a:t>
            </a:r>
            <a:r>
              <a:rPr lang="da-DK" dirty="0" err="1"/>
              <a:t>two</a:t>
            </a:r>
            <a:r>
              <a:rPr lang="da-DK" dirty="0"/>
              <a:t> parties</a:t>
            </a:r>
          </a:p>
          <a:p>
            <a:r>
              <a:rPr lang="da-DK"/>
              <a:t>2024 2.ux </a:t>
            </a:r>
            <a:r>
              <a:rPr lang="da-DK" dirty="0"/>
              <a:t>Engelsk</a:t>
            </a:r>
          </a:p>
        </p:txBody>
      </p:sp>
    </p:spTree>
    <p:extLst>
      <p:ext uri="{BB962C8B-B14F-4D97-AF65-F5344CB8AC3E}">
        <p14:creationId xmlns:p14="http://schemas.microsoft.com/office/powerpoint/2010/main" val="1806957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Tax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err="1"/>
              <a:t>Both</a:t>
            </a:r>
            <a:r>
              <a:rPr lang="da-DK" dirty="0"/>
              <a:t> parties </a:t>
            </a:r>
            <a:r>
              <a:rPr lang="da-DK" dirty="0" err="1"/>
              <a:t>favor</a:t>
            </a:r>
            <a:r>
              <a:rPr lang="da-DK" dirty="0"/>
              <a:t> </a:t>
            </a:r>
            <a:r>
              <a:rPr lang="da-DK" dirty="0" err="1"/>
              <a:t>tax</a:t>
            </a:r>
            <a:r>
              <a:rPr lang="da-DK" dirty="0"/>
              <a:t> </a:t>
            </a:r>
            <a:r>
              <a:rPr lang="da-DK" dirty="0" err="1"/>
              <a:t>cuts</a:t>
            </a:r>
            <a:r>
              <a:rPr lang="da-DK" dirty="0"/>
              <a:t>, but </a:t>
            </a:r>
            <a:r>
              <a:rPr lang="da-DK" dirty="0" err="1"/>
              <a:t>each</a:t>
            </a:r>
            <a:r>
              <a:rPr lang="da-DK" dirty="0"/>
              <a:t> party </a:t>
            </a:r>
            <a:r>
              <a:rPr lang="da-DK" dirty="0" err="1"/>
              <a:t>takes</a:t>
            </a:r>
            <a:r>
              <a:rPr lang="da-DK" dirty="0"/>
              <a:t> a </a:t>
            </a:r>
            <a:r>
              <a:rPr lang="da-DK" dirty="0" err="1"/>
              <a:t>different</a:t>
            </a:r>
            <a:r>
              <a:rPr lang="da-DK" dirty="0"/>
              <a:t> </a:t>
            </a:r>
            <a:r>
              <a:rPr lang="da-DK" dirty="0" err="1"/>
              <a:t>view</a:t>
            </a:r>
            <a:r>
              <a:rPr lang="da-DK" dirty="0"/>
              <a:t> on </a:t>
            </a:r>
            <a:r>
              <a:rPr lang="da-DK" dirty="0" err="1"/>
              <a:t>where</a:t>
            </a:r>
            <a:r>
              <a:rPr lang="da-DK" dirty="0"/>
              <a:t> </a:t>
            </a:r>
            <a:r>
              <a:rPr lang="da-DK" dirty="0" err="1"/>
              <a:t>those</a:t>
            </a:r>
            <a:r>
              <a:rPr lang="da-DK" dirty="0"/>
              <a:t> </a:t>
            </a:r>
            <a:r>
              <a:rPr lang="da-DK" dirty="0" err="1"/>
              <a:t>tax</a:t>
            </a:r>
            <a:r>
              <a:rPr lang="da-DK" dirty="0"/>
              <a:t> </a:t>
            </a:r>
            <a:r>
              <a:rPr lang="da-DK" dirty="0" err="1"/>
              <a:t>cuts</a:t>
            </a:r>
            <a:r>
              <a:rPr lang="da-DK" dirty="0"/>
              <a:t> </a:t>
            </a:r>
            <a:r>
              <a:rPr lang="da-DK" dirty="0" err="1"/>
              <a:t>should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applied</a:t>
            </a:r>
            <a:r>
              <a:rPr lang="da-DK" dirty="0"/>
              <a:t>. </a:t>
            </a:r>
          </a:p>
          <a:p>
            <a:r>
              <a:rPr lang="da-DK" dirty="0"/>
              <a:t>The </a:t>
            </a:r>
            <a:r>
              <a:rPr lang="da-DK" dirty="0" err="1"/>
              <a:t>Democrats</a:t>
            </a:r>
            <a:r>
              <a:rPr lang="da-DK" dirty="0"/>
              <a:t> </a:t>
            </a:r>
            <a:r>
              <a:rPr lang="da-DK" dirty="0" err="1"/>
              <a:t>believe</a:t>
            </a:r>
            <a:r>
              <a:rPr lang="da-DK" dirty="0"/>
              <a:t> </a:t>
            </a:r>
            <a:r>
              <a:rPr lang="da-DK" dirty="0" err="1"/>
              <a:t>there</a:t>
            </a:r>
            <a:r>
              <a:rPr lang="da-DK" dirty="0"/>
              <a:t> </a:t>
            </a:r>
            <a:r>
              <a:rPr lang="da-DK" dirty="0" err="1"/>
              <a:t>should</a:t>
            </a:r>
            <a:r>
              <a:rPr lang="da-DK" dirty="0"/>
              <a:t> </a:t>
            </a:r>
            <a:r>
              <a:rPr lang="da-DK" dirty="0" err="1"/>
              <a:t>only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cuts</a:t>
            </a:r>
            <a:r>
              <a:rPr lang="da-DK" dirty="0"/>
              <a:t> for </a:t>
            </a:r>
            <a:r>
              <a:rPr lang="da-DK" dirty="0" err="1"/>
              <a:t>middle</a:t>
            </a:r>
            <a:r>
              <a:rPr lang="da-DK" dirty="0"/>
              <a:t> and </a:t>
            </a:r>
            <a:r>
              <a:rPr lang="da-DK" dirty="0" err="1"/>
              <a:t>low</a:t>
            </a:r>
            <a:r>
              <a:rPr lang="da-DK" dirty="0"/>
              <a:t> </a:t>
            </a:r>
            <a:r>
              <a:rPr lang="da-DK" dirty="0" err="1"/>
              <a:t>income</a:t>
            </a:r>
            <a:r>
              <a:rPr lang="da-DK" dirty="0"/>
              <a:t> families, but </a:t>
            </a:r>
            <a:r>
              <a:rPr lang="da-DK" dirty="0" err="1"/>
              <a:t>believe</a:t>
            </a:r>
            <a:r>
              <a:rPr lang="da-DK" dirty="0"/>
              <a:t> </a:t>
            </a:r>
            <a:r>
              <a:rPr lang="da-DK" dirty="0" err="1"/>
              <a:t>they</a:t>
            </a:r>
            <a:r>
              <a:rPr lang="da-DK" dirty="0"/>
              <a:t> </a:t>
            </a:r>
            <a:r>
              <a:rPr lang="da-DK" dirty="0" err="1"/>
              <a:t>should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higher</a:t>
            </a:r>
            <a:r>
              <a:rPr lang="da-DK" dirty="0"/>
              <a:t> on </a:t>
            </a:r>
            <a:r>
              <a:rPr lang="da-DK" dirty="0" err="1"/>
              <a:t>corporations</a:t>
            </a:r>
            <a:r>
              <a:rPr lang="da-DK" dirty="0"/>
              <a:t> and </a:t>
            </a:r>
            <a:r>
              <a:rPr lang="da-DK" dirty="0" err="1"/>
              <a:t>wealthy</a:t>
            </a:r>
            <a:r>
              <a:rPr lang="da-DK" dirty="0"/>
              <a:t> </a:t>
            </a:r>
            <a:r>
              <a:rPr lang="da-DK" dirty="0" err="1"/>
              <a:t>individuals</a:t>
            </a:r>
            <a:r>
              <a:rPr lang="da-DK" dirty="0"/>
              <a:t>.</a:t>
            </a:r>
          </a:p>
          <a:p>
            <a:r>
              <a:rPr lang="da-DK" dirty="0"/>
              <a:t>The </a:t>
            </a:r>
            <a:r>
              <a:rPr lang="da-DK" dirty="0" err="1"/>
              <a:t>Republicans</a:t>
            </a:r>
            <a:r>
              <a:rPr lang="da-DK" dirty="0"/>
              <a:t> </a:t>
            </a:r>
            <a:r>
              <a:rPr lang="da-DK" dirty="0" err="1"/>
              <a:t>believe</a:t>
            </a:r>
            <a:r>
              <a:rPr lang="da-DK" dirty="0"/>
              <a:t> </a:t>
            </a:r>
            <a:r>
              <a:rPr lang="da-DK" dirty="0" err="1"/>
              <a:t>there</a:t>
            </a:r>
            <a:r>
              <a:rPr lang="da-DK" dirty="0"/>
              <a:t> </a:t>
            </a:r>
            <a:r>
              <a:rPr lang="da-DK" dirty="0" err="1"/>
              <a:t>should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tax</a:t>
            </a:r>
            <a:r>
              <a:rPr lang="da-DK" dirty="0"/>
              <a:t> </a:t>
            </a:r>
            <a:r>
              <a:rPr lang="da-DK" dirty="0" err="1"/>
              <a:t>cuts</a:t>
            </a:r>
            <a:r>
              <a:rPr lang="da-DK" dirty="0"/>
              <a:t> for </a:t>
            </a:r>
            <a:r>
              <a:rPr lang="da-DK" dirty="0" err="1"/>
              <a:t>everyone</a:t>
            </a:r>
            <a:r>
              <a:rPr lang="da-DK" dirty="0"/>
              <a:t>, </a:t>
            </a:r>
            <a:r>
              <a:rPr lang="da-DK" dirty="0" err="1"/>
              <a:t>both</a:t>
            </a:r>
            <a:r>
              <a:rPr lang="da-DK" dirty="0"/>
              <a:t> </a:t>
            </a:r>
            <a:r>
              <a:rPr lang="da-DK" dirty="0" err="1"/>
              <a:t>corporations</a:t>
            </a:r>
            <a:r>
              <a:rPr lang="da-DK" dirty="0"/>
              <a:t> and </a:t>
            </a:r>
            <a:r>
              <a:rPr lang="da-DK" dirty="0" err="1"/>
              <a:t>people</a:t>
            </a:r>
            <a:r>
              <a:rPr lang="da-DK" dirty="0"/>
              <a:t> of all </a:t>
            </a:r>
            <a:r>
              <a:rPr lang="da-DK" dirty="0" err="1"/>
              <a:t>income</a:t>
            </a:r>
            <a:r>
              <a:rPr lang="da-DK" dirty="0"/>
              <a:t> </a:t>
            </a:r>
            <a:r>
              <a:rPr lang="da-DK" dirty="0" err="1"/>
              <a:t>levels</a:t>
            </a:r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5106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Social </a:t>
            </a:r>
            <a:r>
              <a:rPr lang="da-DK" dirty="0" err="1"/>
              <a:t>Issues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The </a:t>
            </a:r>
            <a:r>
              <a:rPr lang="da-DK" dirty="0" err="1"/>
              <a:t>Republicans</a:t>
            </a:r>
            <a:r>
              <a:rPr lang="da-DK" dirty="0"/>
              <a:t> </a:t>
            </a:r>
            <a:r>
              <a:rPr lang="da-DK" dirty="0" err="1"/>
              <a:t>tend</a:t>
            </a:r>
            <a:r>
              <a:rPr lang="da-DK" dirty="0"/>
              <a:t> to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conservative</a:t>
            </a:r>
            <a:r>
              <a:rPr lang="da-DK" dirty="0"/>
              <a:t> on social </a:t>
            </a:r>
            <a:r>
              <a:rPr lang="da-DK" dirty="0" err="1"/>
              <a:t>issues</a:t>
            </a:r>
            <a:r>
              <a:rPr lang="da-DK" dirty="0"/>
              <a:t>. </a:t>
            </a:r>
            <a:r>
              <a:rPr lang="da-DK" dirty="0" err="1"/>
              <a:t>They</a:t>
            </a:r>
            <a:r>
              <a:rPr lang="da-DK" dirty="0"/>
              <a:t> </a:t>
            </a:r>
            <a:r>
              <a:rPr lang="da-DK" dirty="0" err="1"/>
              <a:t>tend</a:t>
            </a:r>
            <a:r>
              <a:rPr lang="da-DK" dirty="0"/>
              <a:t> to </a:t>
            </a:r>
            <a:r>
              <a:rPr lang="da-DK" dirty="0" err="1"/>
              <a:t>oppose</a:t>
            </a:r>
            <a:r>
              <a:rPr lang="da-DK" dirty="0"/>
              <a:t> </a:t>
            </a:r>
            <a:r>
              <a:rPr lang="da-DK" dirty="0" err="1"/>
              <a:t>gay</a:t>
            </a:r>
            <a:r>
              <a:rPr lang="da-DK" dirty="0"/>
              <a:t> </a:t>
            </a:r>
            <a:r>
              <a:rPr lang="da-DK" dirty="0" err="1"/>
              <a:t>marriage</a:t>
            </a:r>
            <a:r>
              <a:rPr lang="da-DK" dirty="0"/>
              <a:t> and promote </a:t>
            </a:r>
            <a:r>
              <a:rPr lang="da-DK" dirty="0" err="1"/>
              <a:t>marriage</a:t>
            </a:r>
            <a:r>
              <a:rPr lang="da-DK" dirty="0"/>
              <a:t> </a:t>
            </a:r>
            <a:r>
              <a:rPr lang="da-DK" dirty="0" err="1"/>
              <a:t>being</a:t>
            </a:r>
            <a:r>
              <a:rPr lang="da-DK" dirty="0"/>
              <a:t> </a:t>
            </a:r>
            <a:r>
              <a:rPr lang="da-DK" dirty="0" err="1"/>
              <a:t>between</a:t>
            </a:r>
            <a:r>
              <a:rPr lang="da-DK" dirty="0"/>
              <a:t> a man and a </a:t>
            </a:r>
            <a:r>
              <a:rPr lang="da-DK" dirty="0" err="1"/>
              <a:t>woman</a:t>
            </a:r>
            <a:r>
              <a:rPr lang="da-DK" dirty="0"/>
              <a:t>.</a:t>
            </a:r>
          </a:p>
          <a:p>
            <a:r>
              <a:rPr lang="da-DK" dirty="0" err="1"/>
              <a:t>They</a:t>
            </a:r>
            <a:r>
              <a:rPr lang="da-DK" dirty="0"/>
              <a:t> </a:t>
            </a:r>
            <a:r>
              <a:rPr lang="da-DK" dirty="0" err="1"/>
              <a:t>also</a:t>
            </a:r>
            <a:r>
              <a:rPr lang="da-DK" dirty="0"/>
              <a:t> </a:t>
            </a:r>
            <a:r>
              <a:rPr lang="da-DK" dirty="0" err="1"/>
              <a:t>oppose</a:t>
            </a:r>
            <a:r>
              <a:rPr lang="da-DK" dirty="0"/>
              <a:t> </a:t>
            </a:r>
            <a:r>
              <a:rPr lang="da-DK" dirty="0" err="1"/>
              <a:t>abortion</a:t>
            </a:r>
            <a:r>
              <a:rPr lang="da-DK" dirty="0"/>
              <a:t> and promote the right of </a:t>
            </a:r>
            <a:r>
              <a:rPr lang="da-DK" dirty="0" err="1"/>
              <a:t>gun</a:t>
            </a:r>
            <a:r>
              <a:rPr lang="da-DK" dirty="0"/>
              <a:t> </a:t>
            </a:r>
            <a:r>
              <a:rPr lang="da-DK" dirty="0" err="1"/>
              <a:t>ownership</a:t>
            </a:r>
            <a:r>
              <a:rPr lang="da-DK" dirty="0"/>
              <a:t>.</a:t>
            </a:r>
          </a:p>
          <a:p>
            <a:r>
              <a:rPr lang="da-DK" dirty="0" err="1"/>
              <a:t>Democrats</a:t>
            </a:r>
            <a:r>
              <a:rPr lang="da-DK" dirty="0"/>
              <a:t> </a:t>
            </a:r>
            <a:r>
              <a:rPr lang="da-DK" dirty="0" err="1"/>
              <a:t>tend</a:t>
            </a:r>
            <a:r>
              <a:rPr lang="da-DK" dirty="0"/>
              <a:t> to </a:t>
            </a:r>
            <a:r>
              <a:rPr lang="da-DK" dirty="0" err="1"/>
              <a:t>be</a:t>
            </a:r>
            <a:r>
              <a:rPr lang="da-DK" dirty="0"/>
              <a:t> more progressive in </a:t>
            </a:r>
            <a:r>
              <a:rPr lang="da-DK" dirty="0" err="1"/>
              <a:t>their</a:t>
            </a:r>
            <a:r>
              <a:rPr lang="da-DK" dirty="0"/>
              <a:t> </a:t>
            </a:r>
            <a:r>
              <a:rPr lang="da-DK" dirty="0" err="1"/>
              <a:t>views</a:t>
            </a:r>
            <a:r>
              <a:rPr lang="da-DK" dirty="0"/>
              <a:t>, </a:t>
            </a:r>
            <a:r>
              <a:rPr lang="da-DK" dirty="0" err="1"/>
              <a:t>favoring</a:t>
            </a:r>
            <a:r>
              <a:rPr lang="da-DK" dirty="0"/>
              <a:t> </a:t>
            </a:r>
            <a:r>
              <a:rPr lang="da-DK" dirty="0" err="1"/>
              <a:t>abortion</a:t>
            </a:r>
            <a:r>
              <a:rPr lang="da-DK" dirty="0"/>
              <a:t> and </a:t>
            </a:r>
            <a:r>
              <a:rPr lang="da-DK" dirty="0" err="1"/>
              <a:t>gay</a:t>
            </a:r>
            <a:r>
              <a:rPr lang="da-DK" dirty="0"/>
              <a:t> </a:t>
            </a:r>
            <a:r>
              <a:rPr lang="da-DK" dirty="0" err="1"/>
              <a:t>marriage</a:t>
            </a:r>
            <a:r>
              <a:rPr lang="da-DK" dirty="0"/>
              <a:t>, but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strongly</a:t>
            </a:r>
            <a:r>
              <a:rPr lang="da-DK" dirty="0"/>
              <a:t> for </a:t>
            </a:r>
            <a:r>
              <a:rPr lang="da-DK" dirty="0" err="1"/>
              <a:t>strict</a:t>
            </a:r>
            <a:r>
              <a:rPr lang="da-DK" dirty="0"/>
              <a:t> </a:t>
            </a:r>
            <a:r>
              <a:rPr lang="da-DK" dirty="0" err="1"/>
              <a:t>gun</a:t>
            </a:r>
            <a:r>
              <a:rPr lang="da-DK" dirty="0"/>
              <a:t> </a:t>
            </a:r>
            <a:r>
              <a:rPr lang="da-DK" dirty="0" err="1"/>
              <a:t>control</a:t>
            </a:r>
            <a:r>
              <a:rPr lang="da-DK" dirty="0"/>
              <a:t> </a:t>
            </a:r>
            <a:r>
              <a:rPr lang="da-DK" dirty="0" err="1"/>
              <a:t>laws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limit </a:t>
            </a:r>
            <a:r>
              <a:rPr lang="da-DK" dirty="0" err="1"/>
              <a:t>ownership</a:t>
            </a:r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3063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Work and Trade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 err="1"/>
              <a:t>Republicans</a:t>
            </a:r>
            <a:r>
              <a:rPr lang="da-DK" dirty="0"/>
              <a:t> and </a:t>
            </a:r>
            <a:r>
              <a:rPr lang="da-DK" dirty="0" err="1"/>
              <a:t>Democrats</a:t>
            </a:r>
            <a:r>
              <a:rPr lang="da-DK" dirty="0"/>
              <a:t> have </a:t>
            </a:r>
            <a:r>
              <a:rPr lang="da-DK" dirty="0" err="1"/>
              <a:t>very</a:t>
            </a:r>
            <a:r>
              <a:rPr lang="da-DK" dirty="0"/>
              <a:t> </a:t>
            </a:r>
            <a:r>
              <a:rPr lang="da-DK" dirty="0" err="1"/>
              <a:t>different</a:t>
            </a:r>
            <a:r>
              <a:rPr lang="da-DK" dirty="0"/>
              <a:t> </a:t>
            </a:r>
            <a:r>
              <a:rPr lang="da-DK" dirty="0" err="1"/>
              <a:t>ideas</a:t>
            </a:r>
            <a:r>
              <a:rPr lang="da-DK" dirty="0"/>
              <a:t> </a:t>
            </a:r>
            <a:r>
              <a:rPr lang="da-DK" dirty="0" err="1"/>
              <a:t>when</a:t>
            </a:r>
            <a:r>
              <a:rPr lang="da-DK" dirty="0"/>
              <a:t> it </a:t>
            </a:r>
            <a:r>
              <a:rPr lang="da-DK" dirty="0" err="1"/>
              <a:t>comes</a:t>
            </a:r>
            <a:r>
              <a:rPr lang="da-DK" dirty="0"/>
              <a:t> to the business </a:t>
            </a:r>
            <a:r>
              <a:rPr lang="da-DK" dirty="0" err="1"/>
              <a:t>environment</a:t>
            </a:r>
            <a:r>
              <a:rPr lang="da-DK" dirty="0"/>
              <a:t>.</a:t>
            </a:r>
          </a:p>
          <a:p>
            <a:r>
              <a:rPr lang="da-DK" dirty="0" err="1"/>
              <a:t>Republicans</a:t>
            </a:r>
            <a:r>
              <a:rPr lang="da-DK" dirty="0"/>
              <a:t> </a:t>
            </a:r>
            <a:r>
              <a:rPr lang="da-DK" dirty="0" err="1"/>
              <a:t>tend</a:t>
            </a:r>
            <a:r>
              <a:rPr lang="da-DK" dirty="0"/>
              <a:t> to </a:t>
            </a:r>
            <a:r>
              <a:rPr lang="da-DK" dirty="0" err="1"/>
              <a:t>oppose</a:t>
            </a:r>
            <a:r>
              <a:rPr lang="da-DK" dirty="0"/>
              <a:t> </a:t>
            </a:r>
            <a:r>
              <a:rPr lang="da-DK" dirty="0" err="1"/>
              <a:t>increases</a:t>
            </a:r>
            <a:r>
              <a:rPr lang="da-DK" dirty="0"/>
              <a:t> to the minimum </a:t>
            </a:r>
            <a:r>
              <a:rPr lang="da-DK" dirty="0" err="1"/>
              <a:t>wage</a:t>
            </a:r>
            <a:r>
              <a:rPr lang="da-DK" dirty="0"/>
              <a:t>, </a:t>
            </a:r>
            <a:r>
              <a:rPr lang="da-DK" dirty="0" err="1"/>
              <a:t>citing</a:t>
            </a:r>
            <a:r>
              <a:rPr lang="da-DK" dirty="0"/>
              <a:t> the </a:t>
            </a:r>
            <a:r>
              <a:rPr lang="da-DK" dirty="0" err="1"/>
              <a:t>need</a:t>
            </a:r>
            <a:r>
              <a:rPr lang="da-DK" dirty="0"/>
              <a:t> for business to </a:t>
            </a:r>
            <a:r>
              <a:rPr lang="da-DK" dirty="0" err="1"/>
              <a:t>keep</a:t>
            </a:r>
            <a:r>
              <a:rPr lang="da-DK" dirty="0"/>
              <a:t> </a:t>
            </a:r>
            <a:r>
              <a:rPr lang="da-DK" dirty="0" err="1"/>
              <a:t>costs</a:t>
            </a:r>
            <a:r>
              <a:rPr lang="da-DK" dirty="0"/>
              <a:t> </a:t>
            </a:r>
            <a:r>
              <a:rPr lang="da-DK" dirty="0" err="1"/>
              <a:t>low</a:t>
            </a:r>
            <a:r>
              <a:rPr lang="da-DK" dirty="0"/>
              <a:t> so </a:t>
            </a:r>
            <a:r>
              <a:rPr lang="da-DK" dirty="0" err="1"/>
              <a:t>they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prosper</a:t>
            </a:r>
            <a:r>
              <a:rPr lang="da-DK" dirty="0"/>
              <a:t> and all Americans </a:t>
            </a:r>
            <a:r>
              <a:rPr lang="da-DK" dirty="0" err="1"/>
              <a:t>can</a:t>
            </a:r>
            <a:r>
              <a:rPr lang="da-DK" dirty="0"/>
              <a:t> have </a:t>
            </a:r>
            <a:r>
              <a:rPr lang="da-DK" dirty="0" err="1"/>
              <a:t>access</a:t>
            </a:r>
            <a:r>
              <a:rPr lang="da-DK" dirty="0"/>
              <a:t> to products and services. </a:t>
            </a:r>
          </a:p>
          <a:p>
            <a:r>
              <a:rPr lang="da-DK" dirty="0"/>
              <a:t>The </a:t>
            </a:r>
            <a:r>
              <a:rPr lang="da-DK" dirty="0" err="1"/>
              <a:t>Democrats</a:t>
            </a:r>
            <a:r>
              <a:rPr lang="da-DK" dirty="0"/>
              <a:t> </a:t>
            </a:r>
            <a:r>
              <a:rPr lang="da-DK" dirty="0" err="1"/>
              <a:t>favor</a:t>
            </a:r>
            <a:r>
              <a:rPr lang="da-DK" dirty="0"/>
              <a:t> </a:t>
            </a:r>
            <a:r>
              <a:rPr lang="da-DK" dirty="0" err="1"/>
              <a:t>increasing</a:t>
            </a:r>
            <a:r>
              <a:rPr lang="da-DK" dirty="0"/>
              <a:t> the minimum </a:t>
            </a:r>
            <a:r>
              <a:rPr lang="da-DK" dirty="0" err="1"/>
              <a:t>wage</a:t>
            </a:r>
            <a:r>
              <a:rPr lang="da-DK" dirty="0"/>
              <a:t> so </a:t>
            </a:r>
            <a:r>
              <a:rPr lang="da-DK" dirty="0" err="1"/>
              <a:t>that</a:t>
            </a:r>
            <a:r>
              <a:rPr lang="da-DK" dirty="0"/>
              <a:t> Americans have more </a:t>
            </a:r>
            <a:r>
              <a:rPr lang="da-DK" dirty="0" err="1"/>
              <a:t>money</a:t>
            </a:r>
            <a:r>
              <a:rPr lang="da-DK" dirty="0"/>
              <a:t> with </a:t>
            </a:r>
            <a:r>
              <a:rPr lang="da-DK" dirty="0" err="1"/>
              <a:t>which</a:t>
            </a:r>
            <a:r>
              <a:rPr lang="da-DK" dirty="0"/>
              <a:t> to </a:t>
            </a:r>
            <a:r>
              <a:rPr lang="da-DK" dirty="0" err="1"/>
              <a:t>purchase</a:t>
            </a:r>
            <a:r>
              <a:rPr lang="da-DK" dirty="0"/>
              <a:t> </a:t>
            </a:r>
            <a:r>
              <a:rPr lang="da-DK" dirty="0" err="1"/>
              <a:t>goods</a:t>
            </a:r>
            <a:r>
              <a:rPr lang="da-DK" dirty="0"/>
              <a:t>. </a:t>
            </a:r>
          </a:p>
          <a:p>
            <a:r>
              <a:rPr lang="da-DK" dirty="0" err="1"/>
              <a:t>They</a:t>
            </a:r>
            <a:r>
              <a:rPr lang="da-DK" dirty="0"/>
              <a:t> </a:t>
            </a:r>
            <a:r>
              <a:rPr lang="da-DK" dirty="0" err="1"/>
              <a:t>also</a:t>
            </a:r>
            <a:r>
              <a:rPr lang="da-DK" dirty="0"/>
              <a:t> </a:t>
            </a:r>
            <a:r>
              <a:rPr lang="da-DK" dirty="0" err="1"/>
              <a:t>favor</a:t>
            </a:r>
            <a:r>
              <a:rPr lang="da-DK" dirty="0"/>
              <a:t> </a:t>
            </a:r>
            <a:r>
              <a:rPr lang="da-DK" dirty="0" err="1"/>
              <a:t>trade</a:t>
            </a:r>
            <a:r>
              <a:rPr lang="da-DK" dirty="0"/>
              <a:t> </a:t>
            </a:r>
            <a:r>
              <a:rPr lang="da-DK" dirty="0" err="1"/>
              <a:t>restrictions</a:t>
            </a:r>
            <a:r>
              <a:rPr lang="da-DK" dirty="0"/>
              <a:t> to </a:t>
            </a:r>
            <a:r>
              <a:rPr lang="da-DK" dirty="0" err="1"/>
              <a:t>protect</a:t>
            </a:r>
            <a:r>
              <a:rPr lang="da-DK" dirty="0"/>
              <a:t> American jobs </a:t>
            </a:r>
            <a:r>
              <a:rPr lang="da-DK" dirty="0" err="1"/>
              <a:t>while</a:t>
            </a:r>
            <a:r>
              <a:rPr lang="da-DK" dirty="0"/>
              <a:t> </a:t>
            </a:r>
            <a:r>
              <a:rPr lang="da-DK" dirty="0" err="1"/>
              <a:t>Republicans</a:t>
            </a:r>
            <a:r>
              <a:rPr lang="da-DK" dirty="0"/>
              <a:t> </a:t>
            </a:r>
            <a:r>
              <a:rPr lang="da-DK" dirty="0" err="1"/>
              <a:t>favor</a:t>
            </a:r>
            <a:r>
              <a:rPr lang="da-DK" dirty="0"/>
              <a:t> </a:t>
            </a:r>
            <a:r>
              <a:rPr lang="da-DK" dirty="0" err="1"/>
              <a:t>free</a:t>
            </a:r>
            <a:r>
              <a:rPr lang="da-DK" dirty="0"/>
              <a:t> </a:t>
            </a:r>
            <a:r>
              <a:rPr lang="da-DK" dirty="0" err="1"/>
              <a:t>trade</a:t>
            </a:r>
            <a:r>
              <a:rPr lang="da-DK" dirty="0"/>
              <a:t> in </a:t>
            </a:r>
            <a:r>
              <a:rPr lang="da-DK" dirty="0" err="1"/>
              <a:t>order</a:t>
            </a:r>
            <a:r>
              <a:rPr lang="da-DK" dirty="0"/>
              <a:t> to </a:t>
            </a:r>
            <a:r>
              <a:rPr lang="da-DK" dirty="0" err="1"/>
              <a:t>keep</a:t>
            </a:r>
            <a:r>
              <a:rPr lang="da-DK" dirty="0"/>
              <a:t> </a:t>
            </a:r>
            <a:r>
              <a:rPr lang="da-DK" dirty="0" err="1"/>
              <a:t>costs</a:t>
            </a:r>
            <a:r>
              <a:rPr lang="da-DK" dirty="0"/>
              <a:t> </a:t>
            </a:r>
            <a:r>
              <a:rPr lang="da-DK" dirty="0" err="1"/>
              <a:t>low</a:t>
            </a:r>
            <a:r>
              <a:rPr lang="da-DK" dirty="0"/>
              <a:t> for </a:t>
            </a:r>
            <a:r>
              <a:rPr lang="da-DK" dirty="0" err="1"/>
              <a:t>consumers</a:t>
            </a:r>
            <a:r>
              <a:rPr lang="da-DK" dirty="0"/>
              <a:t> and </a:t>
            </a:r>
            <a:r>
              <a:rPr lang="da-DK" dirty="0" err="1"/>
              <a:t>make</a:t>
            </a:r>
            <a:r>
              <a:rPr lang="da-DK" dirty="0"/>
              <a:t> </a:t>
            </a:r>
            <a:r>
              <a:rPr lang="da-DK" dirty="0" err="1"/>
              <a:t>businesses</a:t>
            </a:r>
            <a:r>
              <a:rPr lang="da-DK" dirty="0"/>
              <a:t> more profitable so </a:t>
            </a:r>
            <a:r>
              <a:rPr lang="da-DK" dirty="0" err="1"/>
              <a:t>they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grow</a:t>
            </a:r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5662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Health Care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Democrats</a:t>
            </a:r>
            <a:r>
              <a:rPr lang="da-DK" dirty="0"/>
              <a:t> generally </a:t>
            </a:r>
            <a:r>
              <a:rPr lang="da-DK" dirty="0" err="1"/>
              <a:t>prefer</a:t>
            </a:r>
            <a:r>
              <a:rPr lang="da-DK" dirty="0"/>
              <a:t> a </a:t>
            </a:r>
            <a:r>
              <a:rPr lang="da-DK" dirty="0" err="1"/>
              <a:t>lot</a:t>
            </a:r>
            <a:r>
              <a:rPr lang="da-DK" dirty="0"/>
              <a:t> of </a:t>
            </a:r>
            <a:r>
              <a:rPr lang="da-DK" dirty="0" err="1"/>
              <a:t>government</a:t>
            </a:r>
            <a:r>
              <a:rPr lang="da-DK" dirty="0"/>
              <a:t> </a:t>
            </a:r>
            <a:r>
              <a:rPr lang="da-DK" dirty="0" err="1"/>
              <a:t>regulation</a:t>
            </a:r>
            <a:r>
              <a:rPr lang="da-DK" dirty="0"/>
              <a:t> and </a:t>
            </a:r>
            <a:r>
              <a:rPr lang="da-DK" dirty="0" err="1"/>
              <a:t>oversight</a:t>
            </a:r>
            <a:r>
              <a:rPr lang="da-DK" dirty="0"/>
              <a:t> of the </a:t>
            </a:r>
            <a:r>
              <a:rPr lang="da-DK" dirty="0" err="1"/>
              <a:t>health</a:t>
            </a:r>
            <a:r>
              <a:rPr lang="da-DK" dirty="0"/>
              <a:t> </a:t>
            </a:r>
            <a:r>
              <a:rPr lang="da-DK" dirty="0" err="1"/>
              <a:t>care</a:t>
            </a:r>
            <a:r>
              <a:rPr lang="da-DK" dirty="0"/>
              <a:t> system, </a:t>
            </a:r>
            <a:r>
              <a:rPr lang="da-DK" dirty="0" err="1"/>
              <a:t>including</a:t>
            </a:r>
            <a:r>
              <a:rPr lang="da-DK" dirty="0"/>
              <a:t> the passage of the </a:t>
            </a:r>
            <a:r>
              <a:rPr lang="da-DK" dirty="0" err="1"/>
              <a:t>Affordable</a:t>
            </a:r>
            <a:r>
              <a:rPr lang="da-DK" dirty="0"/>
              <a:t> Care </a:t>
            </a:r>
            <a:r>
              <a:rPr lang="da-DK" dirty="0" err="1"/>
              <a:t>Act</a:t>
            </a:r>
            <a:r>
              <a:rPr lang="da-DK" dirty="0"/>
              <a:t>, </a:t>
            </a:r>
            <a:r>
              <a:rPr lang="da-DK" dirty="0" err="1"/>
              <a:t>because</a:t>
            </a:r>
            <a:r>
              <a:rPr lang="da-DK" dirty="0"/>
              <a:t> it </a:t>
            </a:r>
            <a:r>
              <a:rPr lang="da-DK" dirty="0" err="1"/>
              <a:t>makes</a:t>
            </a:r>
            <a:r>
              <a:rPr lang="da-DK" dirty="0"/>
              <a:t> the </a:t>
            </a:r>
            <a:r>
              <a:rPr lang="da-DK" dirty="0" err="1"/>
              <a:t>health</a:t>
            </a:r>
            <a:r>
              <a:rPr lang="da-DK" dirty="0"/>
              <a:t> </a:t>
            </a:r>
            <a:r>
              <a:rPr lang="da-DK" dirty="0" err="1"/>
              <a:t>care</a:t>
            </a:r>
            <a:r>
              <a:rPr lang="da-DK" dirty="0"/>
              <a:t> system </a:t>
            </a:r>
            <a:r>
              <a:rPr lang="da-DK" dirty="0" err="1"/>
              <a:t>accessible</a:t>
            </a:r>
            <a:r>
              <a:rPr lang="da-DK" dirty="0"/>
              <a:t> to </a:t>
            </a:r>
            <a:r>
              <a:rPr lang="da-DK" dirty="0" err="1"/>
              <a:t>everyone</a:t>
            </a:r>
            <a:r>
              <a:rPr lang="da-DK" dirty="0"/>
              <a:t>.</a:t>
            </a:r>
          </a:p>
          <a:p>
            <a:r>
              <a:rPr lang="da-DK" dirty="0" err="1"/>
              <a:t>Republicans</a:t>
            </a:r>
            <a:r>
              <a:rPr lang="da-DK" dirty="0"/>
              <a:t>, </a:t>
            </a:r>
            <a:r>
              <a:rPr lang="da-DK" dirty="0" err="1"/>
              <a:t>who</a:t>
            </a:r>
            <a:r>
              <a:rPr lang="da-DK" dirty="0"/>
              <a:t> </a:t>
            </a:r>
            <a:r>
              <a:rPr lang="da-DK" dirty="0" err="1"/>
              <a:t>opposed</a:t>
            </a:r>
            <a:r>
              <a:rPr lang="da-DK" dirty="0"/>
              <a:t> the </a:t>
            </a:r>
            <a:r>
              <a:rPr lang="da-DK" dirty="0" err="1"/>
              <a:t>Affordable</a:t>
            </a:r>
            <a:r>
              <a:rPr lang="da-DK" dirty="0"/>
              <a:t> Care </a:t>
            </a:r>
            <a:r>
              <a:rPr lang="da-DK" dirty="0" err="1"/>
              <a:t>Act</a:t>
            </a:r>
            <a:r>
              <a:rPr lang="da-DK" dirty="0"/>
              <a:t>, </a:t>
            </a:r>
            <a:r>
              <a:rPr lang="da-DK" dirty="0" err="1"/>
              <a:t>believe</a:t>
            </a:r>
            <a:r>
              <a:rPr lang="da-DK" dirty="0"/>
              <a:t> </a:t>
            </a:r>
            <a:r>
              <a:rPr lang="da-DK" dirty="0" err="1"/>
              <a:t>too</a:t>
            </a:r>
            <a:r>
              <a:rPr lang="da-DK" dirty="0"/>
              <a:t> </a:t>
            </a:r>
            <a:r>
              <a:rPr lang="da-DK" dirty="0" err="1"/>
              <a:t>much</a:t>
            </a:r>
            <a:r>
              <a:rPr lang="da-DK" dirty="0"/>
              <a:t> </a:t>
            </a:r>
            <a:r>
              <a:rPr lang="da-DK" dirty="0" err="1"/>
              <a:t>government</a:t>
            </a:r>
            <a:r>
              <a:rPr lang="da-DK" dirty="0"/>
              <a:t> </a:t>
            </a:r>
            <a:r>
              <a:rPr lang="da-DK" dirty="0" err="1"/>
              <a:t>involvement</a:t>
            </a:r>
            <a:r>
              <a:rPr lang="da-DK" dirty="0"/>
              <a:t> in the </a:t>
            </a:r>
            <a:r>
              <a:rPr lang="da-DK" dirty="0" err="1"/>
              <a:t>industry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drive up </a:t>
            </a:r>
            <a:r>
              <a:rPr lang="da-DK" dirty="0" err="1"/>
              <a:t>costs</a:t>
            </a:r>
            <a:r>
              <a:rPr lang="da-DK" dirty="0"/>
              <a:t> and have a negative </a:t>
            </a:r>
            <a:r>
              <a:rPr lang="da-DK" dirty="0" err="1"/>
              <a:t>impact</a:t>
            </a:r>
            <a:r>
              <a:rPr lang="da-DK" dirty="0"/>
              <a:t> on the </a:t>
            </a:r>
            <a:r>
              <a:rPr lang="da-DK" dirty="0" err="1"/>
              <a:t>quality</a:t>
            </a:r>
            <a:r>
              <a:rPr lang="da-DK" dirty="0"/>
              <a:t> of </a:t>
            </a:r>
            <a:r>
              <a:rPr lang="da-DK" dirty="0" err="1"/>
              <a:t>care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consumers</a:t>
            </a:r>
            <a:r>
              <a:rPr lang="da-DK" dirty="0"/>
              <a:t> </a:t>
            </a:r>
            <a:r>
              <a:rPr lang="da-DK" dirty="0" err="1"/>
              <a:t>receive</a:t>
            </a:r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6912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Welfare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err="1"/>
              <a:t>Democrats</a:t>
            </a:r>
            <a:r>
              <a:rPr lang="da-DK" dirty="0"/>
              <a:t> </a:t>
            </a:r>
            <a:r>
              <a:rPr lang="da-DK" dirty="0" err="1"/>
              <a:t>believe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government</a:t>
            </a:r>
            <a:r>
              <a:rPr lang="da-DK" dirty="0"/>
              <a:t> </a:t>
            </a:r>
            <a:r>
              <a:rPr lang="da-DK" dirty="0" err="1"/>
              <a:t>should</a:t>
            </a:r>
            <a:r>
              <a:rPr lang="da-DK" dirty="0"/>
              <a:t> run  social programs </a:t>
            </a:r>
            <a:r>
              <a:rPr lang="da-DK" dirty="0" err="1"/>
              <a:t>like</a:t>
            </a:r>
            <a:r>
              <a:rPr lang="da-DK" dirty="0"/>
              <a:t> </a:t>
            </a:r>
            <a:r>
              <a:rPr lang="da-DK" dirty="0" err="1"/>
              <a:t>welfare</a:t>
            </a:r>
            <a:r>
              <a:rPr lang="da-DK" dirty="0"/>
              <a:t>, </a:t>
            </a:r>
            <a:r>
              <a:rPr lang="da-DK" dirty="0" err="1"/>
              <a:t>unemployment</a:t>
            </a:r>
            <a:r>
              <a:rPr lang="da-DK" dirty="0"/>
              <a:t> </a:t>
            </a:r>
            <a:r>
              <a:rPr lang="da-DK" dirty="0" err="1"/>
              <a:t>benefits</a:t>
            </a:r>
            <a:r>
              <a:rPr lang="da-DK" dirty="0"/>
              <a:t>, </a:t>
            </a:r>
            <a:r>
              <a:rPr lang="da-DK" dirty="0" err="1"/>
              <a:t>food</a:t>
            </a:r>
            <a:r>
              <a:rPr lang="da-DK" dirty="0"/>
              <a:t> stamps, and </a:t>
            </a:r>
            <a:r>
              <a:rPr lang="da-DK" dirty="0" err="1"/>
              <a:t>Medicaid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support </a:t>
            </a:r>
            <a:r>
              <a:rPr lang="da-DK" dirty="0" err="1"/>
              <a:t>people</a:t>
            </a:r>
            <a:r>
              <a:rPr lang="da-DK" dirty="0"/>
              <a:t> in </a:t>
            </a:r>
            <a:r>
              <a:rPr lang="da-DK" dirty="0" err="1"/>
              <a:t>need</a:t>
            </a:r>
            <a:r>
              <a:rPr lang="da-DK" dirty="0"/>
              <a:t>. </a:t>
            </a:r>
          </a:p>
          <a:p>
            <a:r>
              <a:rPr lang="da-DK" dirty="0" err="1"/>
              <a:t>They</a:t>
            </a:r>
            <a:r>
              <a:rPr lang="da-DK" dirty="0"/>
              <a:t> </a:t>
            </a:r>
            <a:r>
              <a:rPr lang="da-DK" dirty="0" err="1"/>
              <a:t>believe</a:t>
            </a:r>
            <a:r>
              <a:rPr lang="da-DK" dirty="0"/>
              <a:t> more </a:t>
            </a:r>
            <a:r>
              <a:rPr lang="da-DK" dirty="0" err="1"/>
              <a:t>tax</a:t>
            </a:r>
            <a:r>
              <a:rPr lang="da-DK" dirty="0"/>
              <a:t> dollars </a:t>
            </a:r>
            <a:r>
              <a:rPr lang="da-DK" dirty="0" err="1"/>
              <a:t>should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funneled</a:t>
            </a:r>
            <a:r>
              <a:rPr lang="da-DK" dirty="0"/>
              <a:t> </a:t>
            </a:r>
            <a:r>
              <a:rPr lang="da-DK" dirty="0" err="1"/>
              <a:t>into</a:t>
            </a:r>
            <a:r>
              <a:rPr lang="da-DK" dirty="0"/>
              <a:t> </a:t>
            </a:r>
            <a:r>
              <a:rPr lang="da-DK" dirty="0" err="1"/>
              <a:t>these</a:t>
            </a:r>
            <a:r>
              <a:rPr lang="da-DK" dirty="0"/>
              <a:t> programs.</a:t>
            </a:r>
          </a:p>
          <a:p>
            <a:r>
              <a:rPr lang="da-DK" dirty="0" err="1"/>
              <a:t>Republicans</a:t>
            </a:r>
            <a:r>
              <a:rPr lang="da-DK" dirty="0"/>
              <a:t> </a:t>
            </a:r>
            <a:r>
              <a:rPr lang="da-DK" dirty="0" err="1"/>
              <a:t>acknowledge</a:t>
            </a:r>
            <a:r>
              <a:rPr lang="da-DK" dirty="0"/>
              <a:t> a </a:t>
            </a:r>
            <a:r>
              <a:rPr lang="da-DK" dirty="0" err="1"/>
              <a:t>need</a:t>
            </a:r>
            <a:r>
              <a:rPr lang="da-DK" dirty="0"/>
              <a:t> for </a:t>
            </a:r>
            <a:r>
              <a:rPr lang="da-DK" dirty="0" err="1"/>
              <a:t>these</a:t>
            </a:r>
            <a:r>
              <a:rPr lang="da-DK" dirty="0"/>
              <a:t> social programs, but </a:t>
            </a:r>
            <a:r>
              <a:rPr lang="da-DK" dirty="0" err="1"/>
              <a:t>favor</a:t>
            </a:r>
            <a:r>
              <a:rPr lang="da-DK" dirty="0"/>
              <a:t> </a:t>
            </a:r>
            <a:r>
              <a:rPr lang="da-DK" dirty="0" err="1"/>
              <a:t>less</a:t>
            </a:r>
            <a:r>
              <a:rPr lang="da-DK" dirty="0"/>
              <a:t> </a:t>
            </a:r>
            <a:r>
              <a:rPr lang="da-DK" dirty="0" err="1"/>
              <a:t>funding</a:t>
            </a:r>
            <a:r>
              <a:rPr lang="da-DK" dirty="0"/>
              <a:t> and </a:t>
            </a:r>
            <a:r>
              <a:rPr lang="da-DK" dirty="0" err="1"/>
              <a:t>tighter</a:t>
            </a:r>
            <a:r>
              <a:rPr lang="da-DK" dirty="0"/>
              <a:t> </a:t>
            </a:r>
            <a:r>
              <a:rPr lang="da-DK" dirty="0" err="1"/>
              <a:t>control</a:t>
            </a:r>
            <a:r>
              <a:rPr lang="da-DK" dirty="0"/>
              <a:t>. </a:t>
            </a:r>
            <a:r>
              <a:rPr lang="da-DK" dirty="0" err="1"/>
              <a:t>Republicans</a:t>
            </a:r>
            <a:r>
              <a:rPr lang="da-DK" dirty="0"/>
              <a:t> </a:t>
            </a:r>
            <a:r>
              <a:rPr lang="da-DK" dirty="0" err="1"/>
              <a:t>favor</a:t>
            </a:r>
            <a:r>
              <a:rPr lang="da-DK" dirty="0"/>
              <a:t> </a:t>
            </a:r>
            <a:r>
              <a:rPr lang="da-DK" dirty="0" err="1"/>
              <a:t>supporting</a:t>
            </a:r>
            <a:r>
              <a:rPr lang="da-DK" dirty="0"/>
              <a:t> private </a:t>
            </a:r>
            <a:r>
              <a:rPr lang="da-DK" dirty="0" err="1"/>
              <a:t>organizations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support </a:t>
            </a:r>
            <a:r>
              <a:rPr lang="da-DK" dirty="0" err="1"/>
              <a:t>people</a:t>
            </a:r>
            <a:r>
              <a:rPr lang="da-DK" dirty="0"/>
              <a:t> in </a:t>
            </a:r>
            <a:r>
              <a:rPr lang="da-DK" dirty="0" err="1"/>
              <a:t>need</a:t>
            </a:r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6126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Foreign</a:t>
            </a:r>
            <a:r>
              <a:rPr lang="da-DK" dirty="0"/>
              <a:t> Policy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Generally </a:t>
            </a:r>
            <a:r>
              <a:rPr lang="da-DK" dirty="0" err="1"/>
              <a:t>speaking</a:t>
            </a:r>
            <a:r>
              <a:rPr lang="da-DK" dirty="0"/>
              <a:t>, </a:t>
            </a:r>
            <a:r>
              <a:rPr lang="da-DK" dirty="0" err="1"/>
              <a:t>when</a:t>
            </a:r>
            <a:r>
              <a:rPr lang="da-DK" dirty="0"/>
              <a:t> military </a:t>
            </a:r>
            <a:r>
              <a:rPr lang="da-DK" dirty="0" err="1"/>
              <a:t>involvement</a:t>
            </a:r>
            <a:r>
              <a:rPr lang="da-DK" dirty="0"/>
              <a:t> </a:t>
            </a:r>
            <a:r>
              <a:rPr lang="da-DK" dirty="0" err="1"/>
              <a:t>may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required</a:t>
            </a:r>
            <a:r>
              <a:rPr lang="da-DK" dirty="0"/>
              <a:t>, the </a:t>
            </a:r>
            <a:r>
              <a:rPr lang="da-DK" dirty="0" err="1"/>
              <a:t>Democrats</a:t>
            </a:r>
            <a:r>
              <a:rPr lang="da-DK" dirty="0"/>
              <a:t> </a:t>
            </a:r>
            <a:r>
              <a:rPr lang="da-DK" dirty="0" err="1"/>
              <a:t>favor</a:t>
            </a:r>
            <a:r>
              <a:rPr lang="da-DK" dirty="0"/>
              <a:t> more </a:t>
            </a:r>
            <a:r>
              <a:rPr lang="da-DK" dirty="0" err="1"/>
              <a:t>targeted</a:t>
            </a:r>
            <a:r>
              <a:rPr lang="da-DK" dirty="0"/>
              <a:t> strikes and </a:t>
            </a:r>
            <a:r>
              <a:rPr lang="da-DK" dirty="0" err="1"/>
              <a:t>limited</a:t>
            </a:r>
            <a:r>
              <a:rPr lang="da-DK" dirty="0"/>
              <a:t> </a:t>
            </a:r>
            <a:r>
              <a:rPr lang="da-DK" dirty="0" err="1"/>
              <a:t>use</a:t>
            </a:r>
            <a:r>
              <a:rPr lang="da-DK" dirty="0"/>
              <a:t> of </a:t>
            </a:r>
            <a:r>
              <a:rPr lang="da-DK" dirty="0" err="1"/>
              <a:t>manpower</a:t>
            </a:r>
            <a:r>
              <a:rPr lang="da-DK" dirty="0"/>
              <a:t> </a:t>
            </a:r>
            <a:r>
              <a:rPr lang="da-DK" dirty="0" err="1"/>
              <a:t>while</a:t>
            </a:r>
            <a:r>
              <a:rPr lang="da-DK" dirty="0"/>
              <a:t> </a:t>
            </a:r>
            <a:r>
              <a:rPr lang="da-DK" dirty="0" err="1"/>
              <a:t>Republicans</a:t>
            </a:r>
            <a:r>
              <a:rPr lang="da-DK" dirty="0"/>
              <a:t> </a:t>
            </a:r>
            <a:r>
              <a:rPr lang="da-DK" dirty="0" err="1"/>
              <a:t>favor</a:t>
            </a:r>
            <a:r>
              <a:rPr lang="da-DK" dirty="0"/>
              <a:t> a </a:t>
            </a:r>
            <a:r>
              <a:rPr lang="da-DK" dirty="0" err="1"/>
              <a:t>full</a:t>
            </a:r>
            <a:r>
              <a:rPr lang="da-DK" dirty="0"/>
              <a:t> military </a:t>
            </a:r>
            <a:r>
              <a:rPr lang="da-DK" dirty="0" err="1"/>
              <a:t>effort</a:t>
            </a:r>
            <a:r>
              <a:rPr lang="da-DK" dirty="0"/>
              <a:t> to </a:t>
            </a:r>
            <a:r>
              <a:rPr lang="da-DK" dirty="0" err="1"/>
              <a:t>displace</a:t>
            </a:r>
            <a:r>
              <a:rPr lang="da-DK" dirty="0"/>
              <a:t> regimes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totalitarian</a:t>
            </a:r>
            <a:r>
              <a:rPr lang="da-DK" dirty="0"/>
              <a:t>.</a:t>
            </a:r>
          </a:p>
          <a:p>
            <a:r>
              <a:rPr lang="da-DK" dirty="0"/>
              <a:t>But Trump is not a </a:t>
            </a:r>
            <a:r>
              <a:rPr lang="da-DK" dirty="0" err="1"/>
              <a:t>typical</a:t>
            </a:r>
            <a:r>
              <a:rPr lang="da-DK" dirty="0"/>
              <a:t> </a:t>
            </a:r>
            <a:r>
              <a:rPr lang="da-DK" dirty="0" err="1"/>
              <a:t>republican</a:t>
            </a:r>
            <a:r>
              <a:rPr lang="da-DK" dirty="0"/>
              <a:t>!</a:t>
            </a:r>
          </a:p>
          <a:p>
            <a:r>
              <a:rPr lang="da-DK" dirty="0" err="1"/>
              <a:t>Both</a:t>
            </a:r>
            <a:r>
              <a:rPr lang="da-DK" dirty="0"/>
              <a:t> parties </a:t>
            </a:r>
            <a:r>
              <a:rPr lang="da-DK" dirty="0" err="1"/>
              <a:t>typically</a:t>
            </a:r>
            <a:r>
              <a:rPr lang="da-DK" dirty="0"/>
              <a:t> </a:t>
            </a:r>
            <a:r>
              <a:rPr lang="da-DK" dirty="0" err="1"/>
              <a:t>agree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sending </a:t>
            </a:r>
            <a:r>
              <a:rPr lang="da-DK" dirty="0" err="1"/>
              <a:t>aid</a:t>
            </a:r>
            <a:r>
              <a:rPr lang="da-DK" dirty="0"/>
              <a:t> to </a:t>
            </a:r>
            <a:r>
              <a:rPr lang="da-DK" dirty="0" err="1"/>
              <a:t>other</a:t>
            </a:r>
            <a:r>
              <a:rPr lang="da-DK" dirty="0"/>
              <a:t> </a:t>
            </a:r>
            <a:r>
              <a:rPr lang="da-DK" dirty="0" err="1"/>
              <a:t>countries</a:t>
            </a:r>
            <a:r>
              <a:rPr lang="da-DK" dirty="0"/>
              <a:t> is a </a:t>
            </a:r>
            <a:r>
              <a:rPr lang="da-DK" dirty="0" err="1"/>
              <a:t>good</a:t>
            </a:r>
            <a:r>
              <a:rPr lang="da-DK" dirty="0"/>
              <a:t> </a:t>
            </a:r>
            <a:r>
              <a:rPr lang="da-DK" dirty="0" err="1"/>
              <a:t>thing</a:t>
            </a:r>
            <a:r>
              <a:rPr lang="da-DK" dirty="0"/>
              <a:t>, but </a:t>
            </a:r>
            <a:r>
              <a:rPr lang="da-DK" dirty="0" err="1"/>
              <a:t>disagree</a:t>
            </a:r>
            <a:r>
              <a:rPr lang="da-DK" dirty="0"/>
              <a:t> on the nature of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aid</a:t>
            </a:r>
            <a:r>
              <a:rPr lang="da-DK" dirty="0"/>
              <a:t> and </a:t>
            </a:r>
            <a:r>
              <a:rPr lang="da-DK" dirty="0" err="1"/>
              <a:t>who</a:t>
            </a:r>
            <a:r>
              <a:rPr lang="da-DK" dirty="0"/>
              <a:t> </a:t>
            </a:r>
            <a:r>
              <a:rPr lang="da-DK" dirty="0" err="1"/>
              <a:t>should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receiving</a:t>
            </a:r>
            <a:r>
              <a:rPr lang="da-DK" dirty="0"/>
              <a:t> it.</a:t>
            </a:r>
          </a:p>
        </p:txBody>
      </p:sp>
    </p:spTree>
    <p:extLst>
      <p:ext uri="{BB962C8B-B14F-4D97-AF65-F5344CB8AC3E}">
        <p14:creationId xmlns:p14="http://schemas.microsoft.com/office/powerpoint/2010/main" val="664453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Crime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err="1"/>
              <a:t>Republicans</a:t>
            </a:r>
            <a:r>
              <a:rPr lang="da-DK" dirty="0"/>
              <a:t> generally </a:t>
            </a:r>
            <a:r>
              <a:rPr lang="da-DK" dirty="0" err="1"/>
              <a:t>believe</a:t>
            </a:r>
            <a:r>
              <a:rPr lang="da-DK" dirty="0"/>
              <a:t> in </a:t>
            </a:r>
            <a:r>
              <a:rPr lang="da-DK" dirty="0" err="1"/>
              <a:t>harsher</a:t>
            </a:r>
            <a:r>
              <a:rPr lang="da-DK" dirty="0"/>
              <a:t> </a:t>
            </a:r>
            <a:r>
              <a:rPr lang="da-DK" dirty="0" err="1"/>
              <a:t>penalties</a:t>
            </a:r>
            <a:r>
              <a:rPr lang="da-DK" dirty="0"/>
              <a:t> </a:t>
            </a:r>
            <a:r>
              <a:rPr lang="da-DK" dirty="0" err="1"/>
              <a:t>when</a:t>
            </a:r>
            <a:r>
              <a:rPr lang="da-DK" dirty="0"/>
              <a:t> </a:t>
            </a:r>
            <a:r>
              <a:rPr lang="da-DK" dirty="0" err="1"/>
              <a:t>someone</a:t>
            </a:r>
            <a:r>
              <a:rPr lang="da-DK" dirty="0"/>
              <a:t> has </a:t>
            </a:r>
            <a:r>
              <a:rPr lang="da-DK" dirty="0" err="1"/>
              <a:t>committed</a:t>
            </a:r>
            <a:r>
              <a:rPr lang="da-DK" dirty="0"/>
              <a:t> a </a:t>
            </a:r>
            <a:r>
              <a:rPr lang="da-DK" dirty="0" err="1"/>
              <a:t>crime</a:t>
            </a:r>
            <a:endParaRPr lang="da-DK" dirty="0"/>
          </a:p>
          <a:p>
            <a:r>
              <a:rPr lang="da-DK" dirty="0" err="1"/>
              <a:t>They</a:t>
            </a:r>
            <a:r>
              <a:rPr lang="da-DK" dirty="0"/>
              <a:t> </a:t>
            </a:r>
            <a:r>
              <a:rPr lang="da-DK" dirty="0" err="1"/>
              <a:t>also</a:t>
            </a:r>
            <a:r>
              <a:rPr lang="da-DK" dirty="0"/>
              <a:t> generally </a:t>
            </a:r>
            <a:r>
              <a:rPr lang="da-DK" dirty="0" err="1"/>
              <a:t>favor</a:t>
            </a:r>
            <a:r>
              <a:rPr lang="da-DK" dirty="0"/>
              <a:t> </a:t>
            </a:r>
            <a:r>
              <a:rPr lang="da-DK" dirty="0" err="1"/>
              <a:t>capital</a:t>
            </a:r>
            <a:r>
              <a:rPr lang="da-DK" dirty="0"/>
              <a:t> </a:t>
            </a:r>
            <a:r>
              <a:rPr lang="da-DK" dirty="0" err="1"/>
              <a:t>punishment</a:t>
            </a:r>
            <a:r>
              <a:rPr lang="da-DK" dirty="0"/>
              <a:t> </a:t>
            </a:r>
          </a:p>
          <a:p>
            <a:r>
              <a:rPr lang="da-DK" dirty="0" err="1"/>
              <a:t>Democrats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more progressive in </a:t>
            </a:r>
            <a:r>
              <a:rPr lang="da-DK" dirty="0" err="1"/>
              <a:t>their</a:t>
            </a:r>
            <a:r>
              <a:rPr lang="da-DK" dirty="0"/>
              <a:t> </a:t>
            </a:r>
            <a:r>
              <a:rPr lang="da-DK" dirty="0" err="1"/>
              <a:t>views</a:t>
            </a:r>
            <a:r>
              <a:rPr lang="da-DK" dirty="0"/>
              <a:t>, </a:t>
            </a:r>
            <a:r>
              <a:rPr lang="da-DK" dirty="0" err="1"/>
              <a:t>believing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crimes</a:t>
            </a:r>
            <a:r>
              <a:rPr lang="da-DK" dirty="0"/>
              <a:t> </a:t>
            </a:r>
            <a:r>
              <a:rPr lang="da-DK" dirty="0" err="1"/>
              <a:t>which</a:t>
            </a:r>
            <a:r>
              <a:rPr lang="da-DK" dirty="0"/>
              <a:t> do not </a:t>
            </a:r>
            <a:r>
              <a:rPr lang="da-DK" dirty="0" err="1"/>
              <a:t>involve</a:t>
            </a:r>
            <a:r>
              <a:rPr lang="da-DK" dirty="0"/>
              <a:t> </a:t>
            </a:r>
            <a:r>
              <a:rPr lang="da-DK" dirty="0" err="1"/>
              <a:t>violence</a:t>
            </a:r>
            <a:r>
              <a:rPr lang="da-DK" dirty="0"/>
              <a:t>, </a:t>
            </a:r>
            <a:r>
              <a:rPr lang="da-DK" dirty="0" err="1"/>
              <a:t>such</a:t>
            </a:r>
            <a:r>
              <a:rPr lang="da-DK" dirty="0"/>
              <a:t> as </a:t>
            </a:r>
            <a:r>
              <a:rPr lang="da-DK" dirty="0" err="1"/>
              <a:t>selling</a:t>
            </a:r>
            <a:r>
              <a:rPr lang="da-DK" dirty="0"/>
              <a:t> drugs, </a:t>
            </a:r>
            <a:r>
              <a:rPr lang="da-DK" dirty="0" err="1"/>
              <a:t>should</a:t>
            </a:r>
            <a:r>
              <a:rPr lang="da-DK" dirty="0"/>
              <a:t> have lighter </a:t>
            </a:r>
            <a:r>
              <a:rPr lang="da-DK" dirty="0" err="1"/>
              <a:t>penalties</a:t>
            </a:r>
            <a:r>
              <a:rPr lang="da-DK" dirty="0"/>
              <a:t> and rehabilitation</a:t>
            </a:r>
          </a:p>
          <a:p>
            <a:r>
              <a:rPr lang="da-DK" dirty="0" err="1"/>
              <a:t>They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also</a:t>
            </a:r>
            <a:r>
              <a:rPr lang="da-DK" dirty="0"/>
              <a:t> </a:t>
            </a:r>
            <a:r>
              <a:rPr lang="da-DK" dirty="0" err="1"/>
              <a:t>against</a:t>
            </a:r>
            <a:r>
              <a:rPr lang="da-DK" dirty="0"/>
              <a:t> </a:t>
            </a:r>
            <a:r>
              <a:rPr lang="da-DK" dirty="0" err="1"/>
              <a:t>capital</a:t>
            </a:r>
            <a:r>
              <a:rPr lang="da-DK" dirty="0"/>
              <a:t> </a:t>
            </a:r>
            <a:r>
              <a:rPr lang="da-DK" dirty="0" err="1"/>
              <a:t>punishment</a:t>
            </a:r>
            <a:r>
              <a:rPr lang="da-DK" dirty="0"/>
              <a:t> in </a:t>
            </a:r>
            <a:r>
              <a:rPr lang="da-DK" dirty="0" err="1"/>
              <a:t>any</a:t>
            </a:r>
            <a:r>
              <a:rPr lang="da-DK" dirty="0"/>
              <a:t> form.</a:t>
            </a:r>
          </a:p>
        </p:txBody>
      </p:sp>
    </p:spTree>
    <p:extLst>
      <p:ext uri="{BB962C8B-B14F-4D97-AF65-F5344CB8AC3E}">
        <p14:creationId xmlns:p14="http://schemas.microsoft.com/office/powerpoint/2010/main" val="3168318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A395C9-93FB-6A27-87F5-B1D99167A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HOT ISSUES FOR THIS ELECTION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B18968-E9D4-4076-14FE-C84618EA4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Mexican</a:t>
            </a:r>
            <a:r>
              <a:rPr lang="da-DK" dirty="0"/>
              <a:t> and US border </a:t>
            </a:r>
          </a:p>
          <a:p>
            <a:r>
              <a:rPr lang="da-DK" dirty="0" err="1"/>
              <a:t>Abortion</a:t>
            </a:r>
            <a:r>
              <a:rPr lang="da-DK" dirty="0"/>
              <a:t> </a:t>
            </a:r>
            <a:r>
              <a:rPr lang="da-DK" dirty="0" err="1"/>
              <a:t>rights</a:t>
            </a:r>
            <a:endParaRPr lang="da-DK" dirty="0"/>
          </a:p>
          <a:p>
            <a:r>
              <a:rPr lang="da-DK" dirty="0"/>
              <a:t>The </a:t>
            </a:r>
            <a:r>
              <a:rPr lang="da-DK" dirty="0" err="1"/>
              <a:t>economy</a:t>
            </a:r>
            <a:endParaRPr lang="da-DK" dirty="0"/>
          </a:p>
          <a:p>
            <a:endParaRPr lang="da-DK" dirty="0"/>
          </a:p>
          <a:p>
            <a:r>
              <a:rPr lang="da-DK" dirty="0"/>
              <a:t>LET’S LOOK AT THE NUMBERS</a:t>
            </a:r>
          </a:p>
        </p:txBody>
      </p:sp>
    </p:spTree>
    <p:extLst>
      <p:ext uri="{BB962C8B-B14F-4D97-AF65-F5344CB8AC3E}">
        <p14:creationId xmlns:p14="http://schemas.microsoft.com/office/powerpoint/2010/main" val="6899683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pital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Kapital.thmx</Template>
  <TotalTime>24</TotalTime>
  <Words>545</Words>
  <Application>Microsoft Macintosh PowerPoint</Application>
  <PresentationFormat>Skærmshow (4:3)</PresentationFormat>
  <Paragraphs>38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Brush Script MT</vt:lpstr>
      <vt:lpstr>Arial</vt:lpstr>
      <vt:lpstr>Calisto MT</vt:lpstr>
      <vt:lpstr>Kapital</vt:lpstr>
      <vt:lpstr>The 2024 Election</vt:lpstr>
      <vt:lpstr>Tax</vt:lpstr>
      <vt:lpstr>Social Issues</vt:lpstr>
      <vt:lpstr>Work and Trade</vt:lpstr>
      <vt:lpstr>Health Care</vt:lpstr>
      <vt:lpstr>Welfare</vt:lpstr>
      <vt:lpstr>Foreign Policy</vt:lpstr>
      <vt:lpstr>Crime</vt:lpstr>
      <vt:lpstr>HOT ISSUES FOR THIS ELECTION</vt:lpstr>
    </vt:vector>
  </TitlesOfParts>
  <Company>Statsskolen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Election</dc:title>
  <dc:creator>Sine Drimer Berg</dc:creator>
  <cp:lastModifiedBy>Sine Drimer Berg</cp:lastModifiedBy>
  <cp:revision>4</cp:revision>
  <dcterms:created xsi:type="dcterms:W3CDTF">2016-10-05T19:01:37Z</dcterms:created>
  <dcterms:modified xsi:type="dcterms:W3CDTF">2024-09-25T12:49:02Z</dcterms:modified>
</cp:coreProperties>
</file>