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7" r:id="rId3"/>
    <p:sldId id="268" r:id="rId4"/>
    <p:sldId id="269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4F0184-E50D-574D-ADE9-D95E30E5FC0D}" v="74" dt="2025-04-04T08:30:14.760"/>
    <p1510:client id="{1685570D-D6A8-4923-2257-ACAEE9594C02}" v="53" dt="2025-04-04T08:31:18.955"/>
    <p1510:client id="{504CA513-A95C-314F-A901-8765FE25E497}" v="24" dt="2025-04-04T08:21:33.2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yar Ibo" userId="85c50aeb-c5de-493e-bbcc-0be173a5a223" providerId="ADAL" clId="{014F0184-E50D-574D-ADE9-D95E30E5FC0D}"/>
    <pc:docChg chg="undo custSel addSld modSld">
      <pc:chgData name="Danyar Ibo" userId="85c50aeb-c5de-493e-bbcc-0be173a5a223" providerId="ADAL" clId="{014F0184-E50D-574D-ADE9-D95E30E5FC0D}" dt="2025-04-04T08:30:14.760" v="76" actId="20577"/>
      <pc:docMkLst>
        <pc:docMk/>
      </pc:docMkLst>
      <pc:sldChg chg="addSp delSp modSp mod setBg">
        <pc:chgData name="Danyar Ibo" userId="85c50aeb-c5de-493e-bbcc-0be173a5a223" providerId="ADAL" clId="{014F0184-E50D-574D-ADE9-D95E30E5FC0D}" dt="2025-04-04T08:28:48.571" v="62" actId="20577"/>
        <pc:sldMkLst>
          <pc:docMk/>
          <pc:sldMk cId="3970509840" sldId="263"/>
        </pc:sldMkLst>
        <pc:spChg chg="add del mod">
          <ac:chgData name="Danyar Ibo" userId="85c50aeb-c5de-493e-bbcc-0be173a5a223" providerId="ADAL" clId="{014F0184-E50D-574D-ADE9-D95E30E5FC0D}" dt="2025-04-04T08:18:04.396" v="10"/>
          <ac:spMkLst>
            <pc:docMk/>
            <pc:sldMk cId="3970509840" sldId="263"/>
            <ac:spMk id="2" creationId="{E8B0D00D-DA02-887C-2C5C-8AAE6DF3CD47}"/>
          </ac:spMkLst>
        </pc:spChg>
        <pc:spChg chg="mod">
          <ac:chgData name="Danyar Ibo" userId="85c50aeb-c5de-493e-bbcc-0be173a5a223" providerId="ADAL" clId="{014F0184-E50D-574D-ADE9-D95E30E5FC0D}" dt="2025-04-04T08:28:48.571" v="62" actId="20577"/>
          <ac:spMkLst>
            <pc:docMk/>
            <pc:sldMk cId="3970509840" sldId="263"/>
            <ac:spMk id="3" creationId="{1C37F666-B39D-F496-47D4-BD110DD3C27F}"/>
          </ac:spMkLst>
        </pc:spChg>
        <pc:spChg chg="add del mod">
          <ac:chgData name="Danyar Ibo" userId="85c50aeb-c5de-493e-bbcc-0be173a5a223" providerId="ADAL" clId="{014F0184-E50D-574D-ADE9-D95E30E5FC0D}" dt="2025-04-04T08:18:05.956" v="12"/>
          <ac:spMkLst>
            <pc:docMk/>
            <pc:sldMk cId="3970509840" sldId="263"/>
            <ac:spMk id="4" creationId="{C69C2C46-4266-F462-5647-B10C2E97E7D6}"/>
          </ac:spMkLst>
        </pc:spChg>
        <pc:spChg chg="add">
          <ac:chgData name="Danyar Ibo" userId="85c50aeb-c5de-493e-bbcc-0be173a5a223" providerId="ADAL" clId="{014F0184-E50D-574D-ADE9-D95E30E5FC0D}" dt="2025-04-04T08:18:02.634" v="8" actId="26606"/>
          <ac:spMkLst>
            <pc:docMk/>
            <pc:sldMk cId="3970509840" sldId="263"/>
            <ac:spMk id="1028" creationId="{B95B9BA8-1D69-4796-85F5-B6D0BD52354B}"/>
          </ac:spMkLst>
        </pc:spChg>
        <pc:spChg chg="add del">
          <ac:chgData name="Danyar Ibo" userId="85c50aeb-c5de-493e-bbcc-0be173a5a223" providerId="ADAL" clId="{014F0184-E50D-574D-ADE9-D95E30E5FC0D}" dt="2025-04-04T08:17:48.690" v="5" actId="26606"/>
          <ac:spMkLst>
            <pc:docMk/>
            <pc:sldMk cId="3970509840" sldId="263"/>
            <ac:spMk id="1031" creationId="{B95B9BA8-1D69-4796-85F5-B6D0BD52354B}"/>
          </ac:spMkLst>
        </pc:spChg>
        <pc:grpChg chg="add del">
          <ac:chgData name="Danyar Ibo" userId="85c50aeb-c5de-493e-bbcc-0be173a5a223" providerId="ADAL" clId="{014F0184-E50D-574D-ADE9-D95E30E5FC0D}" dt="2025-04-04T08:17:48.690" v="5" actId="26606"/>
          <ac:grpSpMkLst>
            <pc:docMk/>
            <pc:sldMk cId="3970509840" sldId="263"/>
            <ac:grpSpMk id="1033" creationId="{D44E3F87-3D58-4B03-86B2-15A5C5B9C964}"/>
          </ac:grpSpMkLst>
        </pc:grpChg>
        <pc:picChg chg="add mod ord">
          <ac:chgData name="Danyar Ibo" userId="85c50aeb-c5de-493e-bbcc-0be173a5a223" providerId="ADAL" clId="{014F0184-E50D-574D-ADE9-D95E30E5FC0D}" dt="2025-04-04T08:18:02.634" v="8" actId="26606"/>
          <ac:picMkLst>
            <pc:docMk/>
            <pc:sldMk cId="3970509840" sldId="263"/>
            <ac:picMk id="1026" creationId="{B749D69F-B9B0-C2CD-13AF-9B590553D212}"/>
          </ac:picMkLst>
        </pc:picChg>
      </pc:sldChg>
      <pc:sldChg chg="addSp delSp modSp mod setBg">
        <pc:chgData name="Danyar Ibo" userId="85c50aeb-c5de-493e-bbcc-0be173a5a223" providerId="ADAL" clId="{014F0184-E50D-574D-ADE9-D95E30E5FC0D}" dt="2025-04-04T08:30:14.760" v="76" actId="20577"/>
        <pc:sldMkLst>
          <pc:docMk/>
          <pc:sldMk cId="270600025" sldId="264"/>
        </pc:sldMkLst>
        <pc:spChg chg="mod ord">
          <ac:chgData name="Danyar Ibo" userId="85c50aeb-c5de-493e-bbcc-0be173a5a223" providerId="ADAL" clId="{014F0184-E50D-574D-ADE9-D95E30E5FC0D}" dt="2025-04-04T08:30:14.760" v="76" actId="20577"/>
          <ac:spMkLst>
            <pc:docMk/>
            <pc:sldMk cId="270600025" sldId="264"/>
            <ac:spMk id="3" creationId="{546C9552-D511-AC0E-5E75-845E873B0954}"/>
          </ac:spMkLst>
        </pc:spChg>
        <pc:spChg chg="add del">
          <ac:chgData name="Danyar Ibo" userId="85c50aeb-c5de-493e-bbcc-0be173a5a223" providerId="ADAL" clId="{014F0184-E50D-574D-ADE9-D95E30E5FC0D}" dt="2025-04-04T08:19:10.584" v="15" actId="26606"/>
          <ac:spMkLst>
            <pc:docMk/>
            <pc:sldMk cId="270600025" sldId="264"/>
            <ac:spMk id="2055" creationId="{B95B9BA8-1D69-4796-85F5-B6D0BD52354B}"/>
          </ac:spMkLst>
        </pc:spChg>
        <pc:spChg chg="add">
          <ac:chgData name="Danyar Ibo" userId="85c50aeb-c5de-493e-bbcc-0be173a5a223" providerId="ADAL" clId="{014F0184-E50D-574D-ADE9-D95E30E5FC0D}" dt="2025-04-04T08:19:10.589" v="16" actId="26606"/>
          <ac:spMkLst>
            <pc:docMk/>
            <pc:sldMk cId="270600025" sldId="264"/>
            <ac:spMk id="2057" creationId="{D1EA859B-E555-4109-94F3-6700E046E008}"/>
          </ac:spMkLst>
        </pc:spChg>
        <pc:spChg chg="add">
          <ac:chgData name="Danyar Ibo" userId="85c50aeb-c5de-493e-bbcc-0be173a5a223" providerId="ADAL" clId="{014F0184-E50D-574D-ADE9-D95E30E5FC0D}" dt="2025-04-04T08:19:10.589" v="16" actId="26606"/>
          <ac:spMkLst>
            <pc:docMk/>
            <pc:sldMk cId="270600025" sldId="264"/>
            <ac:spMk id="2058" creationId="{04812C46-200A-4DEB-A05E-3ED6C68C2387}"/>
          </ac:spMkLst>
        </pc:spChg>
        <pc:picChg chg="add mod">
          <ac:chgData name="Danyar Ibo" userId="85c50aeb-c5de-493e-bbcc-0be173a5a223" providerId="ADAL" clId="{014F0184-E50D-574D-ADE9-D95E30E5FC0D}" dt="2025-04-04T08:29:23.256" v="63" actId="1076"/>
          <ac:picMkLst>
            <pc:docMk/>
            <pc:sldMk cId="270600025" sldId="264"/>
            <ac:picMk id="2050" creationId="{6BD9ACA7-B462-E661-7BE6-9117EF161F73}"/>
          </ac:picMkLst>
        </pc:picChg>
      </pc:sldChg>
      <pc:sldChg chg="addSp modSp mod setBg">
        <pc:chgData name="Danyar Ibo" userId="85c50aeb-c5de-493e-bbcc-0be173a5a223" providerId="ADAL" clId="{014F0184-E50D-574D-ADE9-D95E30E5FC0D}" dt="2025-04-04T08:29:47.060" v="68" actId="27636"/>
        <pc:sldMkLst>
          <pc:docMk/>
          <pc:sldMk cId="723566414" sldId="265"/>
        </pc:sldMkLst>
        <pc:spChg chg="mod ord">
          <ac:chgData name="Danyar Ibo" userId="85c50aeb-c5de-493e-bbcc-0be173a5a223" providerId="ADAL" clId="{014F0184-E50D-574D-ADE9-D95E30E5FC0D}" dt="2025-04-04T08:29:47.060" v="68" actId="27636"/>
          <ac:spMkLst>
            <pc:docMk/>
            <pc:sldMk cId="723566414" sldId="265"/>
            <ac:spMk id="3" creationId="{94AEC9F9-A69E-F94F-31C9-48DC5FC05B75}"/>
          </ac:spMkLst>
        </pc:spChg>
        <pc:spChg chg="add">
          <ac:chgData name="Danyar Ibo" userId="85c50aeb-c5de-493e-bbcc-0be173a5a223" providerId="ADAL" clId="{014F0184-E50D-574D-ADE9-D95E30E5FC0D}" dt="2025-04-04T08:20:28.557" v="21" actId="26606"/>
          <ac:spMkLst>
            <pc:docMk/>
            <pc:sldMk cId="723566414" sldId="265"/>
            <ac:spMk id="3079" creationId="{04812C46-200A-4DEB-A05E-3ED6C68C2387}"/>
          </ac:spMkLst>
        </pc:spChg>
        <pc:spChg chg="add">
          <ac:chgData name="Danyar Ibo" userId="85c50aeb-c5de-493e-bbcc-0be173a5a223" providerId="ADAL" clId="{014F0184-E50D-574D-ADE9-D95E30E5FC0D}" dt="2025-04-04T08:20:28.557" v="21" actId="26606"/>
          <ac:spMkLst>
            <pc:docMk/>
            <pc:sldMk cId="723566414" sldId="265"/>
            <ac:spMk id="3081" creationId="{D1EA859B-E555-4109-94F3-6700E046E008}"/>
          </ac:spMkLst>
        </pc:spChg>
        <pc:picChg chg="add mod">
          <ac:chgData name="Danyar Ibo" userId="85c50aeb-c5de-493e-bbcc-0be173a5a223" providerId="ADAL" clId="{014F0184-E50D-574D-ADE9-D95E30E5FC0D}" dt="2025-04-04T08:20:28.557" v="21" actId="26606"/>
          <ac:picMkLst>
            <pc:docMk/>
            <pc:sldMk cId="723566414" sldId="265"/>
            <ac:picMk id="3074" creationId="{80DE3F7A-EDE2-680E-9CD0-26C10AF419F9}"/>
          </ac:picMkLst>
        </pc:picChg>
      </pc:sldChg>
      <pc:sldChg chg="new">
        <pc:chgData name="Danyar Ibo" userId="85c50aeb-c5de-493e-bbcc-0be173a5a223" providerId="ADAL" clId="{014F0184-E50D-574D-ADE9-D95E30E5FC0D}" dt="2025-04-04T08:16:12.309" v="0" actId="680"/>
        <pc:sldMkLst>
          <pc:docMk/>
          <pc:sldMk cId="1629408465" sldId="266"/>
        </pc:sldMkLst>
      </pc:sldChg>
    </pc:docChg>
  </pc:docChgLst>
  <pc:docChgLst>
    <pc:chgData name="Shuqian Hu" userId="S::shuhu0004@edu.statsskolen.dk::80ef7314-0562-499c-8e50-1599cfe9ffb8" providerId="AD" clId="Web-{1685570D-D6A8-4923-2257-ACAEE9594C02}"/>
    <pc:docChg chg="addSld delSld modSld">
      <pc:chgData name="Shuqian Hu" userId="S::shuhu0004@edu.statsskolen.dk::80ef7314-0562-499c-8e50-1599cfe9ffb8" providerId="AD" clId="Web-{1685570D-D6A8-4923-2257-ACAEE9594C02}" dt="2025-04-04T08:31:25.909" v="46"/>
      <pc:docMkLst>
        <pc:docMk/>
      </pc:docMkLst>
      <pc:sldChg chg="del">
        <pc:chgData name="Shuqian Hu" userId="S::shuhu0004@edu.statsskolen.dk::80ef7314-0562-499c-8e50-1599cfe9ffb8" providerId="AD" clId="Web-{1685570D-D6A8-4923-2257-ACAEE9594C02}" dt="2025-04-04T08:27:10.509" v="13"/>
        <pc:sldMkLst>
          <pc:docMk/>
          <pc:sldMk cId="1828093509" sldId="258"/>
        </pc:sldMkLst>
      </pc:sldChg>
      <pc:sldChg chg="del">
        <pc:chgData name="Shuqian Hu" userId="S::shuhu0004@edu.statsskolen.dk::80ef7314-0562-499c-8e50-1599cfe9ffb8" providerId="AD" clId="Web-{1685570D-D6A8-4923-2257-ACAEE9594C02}" dt="2025-04-04T08:28:25.230" v="39"/>
        <pc:sldMkLst>
          <pc:docMk/>
          <pc:sldMk cId="1322532255" sldId="259"/>
        </pc:sldMkLst>
      </pc:sldChg>
      <pc:sldChg chg="del">
        <pc:chgData name="Shuqian Hu" userId="S::shuhu0004@edu.statsskolen.dk::80ef7314-0562-499c-8e50-1599cfe9ffb8" providerId="AD" clId="Web-{1685570D-D6A8-4923-2257-ACAEE9594C02}" dt="2025-04-04T08:28:26.074" v="40"/>
        <pc:sldMkLst>
          <pc:docMk/>
          <pc:sldMk cId="2436548189" sldId="260"/>
        </pc:sldMkLst>
      </pc:sldChg>
      <pc:sldChg chg="addSp delSp modSp new mod setBg">
        <pc:chgData name="Shuqian Hu" userId="S::shuhu0004@edu.statsskolen.dk::80ef7314-0562-499c-8e50-1599cfe9ffb8" providerId="AD" clId="Web-{1685570D-D6A8-4923-2257-ACAEE9594C02}" dt="2025-04-04T08:31:25.909" v="46"/>
        <pc:sldMkLst>
          <pc:docMk/>
          <pc:sldMk cId="313128257" sldId="267"/>
        </pc:sldMkLst>
        <pc:spChg chg="mod">
          <ac:chgData name="Shuqian Hu" userId="S::shuhu0004@edu.statsskolen.dk::80ef7314-0562-499c-8e50-1599cfe9ffb8" providerId="AD" clId="Web-{1685570D-D6A8-4923-2257-ACAEE9594C02}" dt="2025-04-04T08:31:25.909" v="46"/>
          <ac:spMkLst>
            <pc:docMk/>
            <pc:sldMk cId="313128257" sldId="267"/>
            <ac:spMk id="2" creationId="{BB660640-6662-C94F-BBB3-B308BE359DAB}"/>
          </ac:spMkLst>
        </pc:spChg>
        <pc:spChg chg="del">
          <ac:chgData name="Shuqian Hu" userId="S::shuhu0004@edu.statsskolen.dk::80ef7314-0562-499c-8e50-1599cfe9ffb8" providerId="AD" clId="Web-{1685570D-D6A8-4923-2257-ACAEE9594C02}" dt="2025-04-04T08:31:18.643" v="45"/>
          <ac:spMkLst>
            <pc:docMk/>
            <pc:sldMk cId="313128257" sldId="267"/>
            <ac:spMk id="3" creationId="{5E15451D-D54B-36EF-FEB8-0C13FC2F95A6}"/>
          </ac:spMkLst>
        </pc:spChg>
        <pc:spChg chg="mod">
          <ac:chgData name="Shuqian Hu" userId="S::shuhu0004@edu.statsskolen.dk::80ef7314-0562-499c-8e50-1599cfe9ffb8" providerId="AD" clId="Web-{1685570D-D6A8-4923-2257-ACAEE9594C02}" dt="2025-04-04T08:31:25.909" v="46"/>
          <ac:spMkLst>
            <pc:docMk/>
            <pc:sldMk cId="313128257" sldId="267"/>
            <ac:spMk id="4" creationId="{0ACCEEDC-3F84-C20A-1FC6-445C0486208A}"/>
          </ac:spMkLst>
        </pc:spChg>
        <pc:spChg chg="add">
          <ac:chgData name="Shuqian Hu" userId="S::shuhu0004@edu.statsskolen.dk::80ef7314-0562-499c-8e50-1599cfe9ffb8" providerId="AD" clId="Web-{1685570D-D6A8-4923-2257-ACAEE9594C02}" dt="2025-04-04T08:31:25.909" v="46"/>
          <ac:spMkLst>
            <pc:docMk/>
            <pc:sldMk cId="313128257" sldId="267"/>
            <ac:spMk id="10" creationId="{C0763A76-9F1C-4FC5-82B7-DD475DA461B2}"/>
          </ac:spMkLst>
        </pc:spChg>
        <pc:spChg chg="add">
          <ac:chgData name="Shuqian Hu" userId="S::shuhu0004@edu.statsskolen.dk::80ef7314-0562-499c-8e50-1599cfe9ffb8" providerId="AD" clId="Web-{1685570D-D6A8-4923-2257-ACAEE9594C02}" dt="2025-04-04T08:31:25.909" v="46"/>
          <ac:spMkLst>
            <pc:docMk/>
            <pc:sldMk cId="313128257" sldId="267"/>
            <ac:spMk id="12" creationId="{E81BF4F6-F2CF-4984-9D14-D6966D92F99F}"/>
          </ac:spMkLst>
        </pc:spChg>
        <pc:picChg chg="add mod ord">
          <ac:chgData name="Shuqian Hu" userId="S::shuhu0004@edu.statsskolen.dk::80ef7314-0562-499c-8e50-1599cfe9ffb8" providerId="AD" clId="Web-{1685570D-D6A8-4923-2257-ACAEE9594C02}" dt="2025-04-04T08:31:25.909" v="46"/>
          <ac:picMkLst>
            <pc:docMk/>
            <pc:sldMk cId="313128257" sldId="267"/>
            <ac:picMk id="5" creationId="{E42B282C-A147-C7DA-D1DE-6100DCEDD2E2}"/>
          </ac:picMkLst>
        </pc:picChg>
      </pc:sldChg>
      <pc:sldChg chg="addSp delSp modSp new mod setBg">
        <pc:chgData name="Shuqian Hu" userId="S::shuhu0004@edu.statsskolen.dk::80ef7314-0562-499c-8e50-1599cfe9ffb8" providerId="AD" clId="Web-{1685570D-D6A8-4923-2257-ACAEE9594C02}" dt="2025-04-04T08:30:56.314" v="44"/>
        <pc:sldMkLst>
          <pc:docMk/>
          <pc:sldMk cId="3513627764" sldId="268"/>
        </pc:sldMkLst>
        <pc:spChg chg="mod">
          <ac:chgData name="Shuqian Hu" userId="S::shuhu0004@edu.statsskolen.dk::80ef7314-0562-499c-8e50-1599cfe9ffb8" providerId="AD" clId="Web-{1685570D-D6A8-4923-2257-ACAEE9594C02}" dt="2025-04-04T08:30:56.314" v="44"/>
          <ac:spMkLst>
            <pc:docMk/>
            <pc:sldMk cId="3513627764" sldId="268"/>
            <ac:spMk id="2" creationId="{83642A91-13D6-CD05-0456-8BC09287C9E5}"/>
          </ac:spMkLst>
        </pc:spChg>
        <pc:spChg chg="del">
          <ac:chgData name="Shuqian Hu" userId="S::shuhu0004@edu.statsskolen.dk::80ef7314-0562-499c-8e50-1599cfe9ffb8" providerId="AD" clId="Web-{1685570D-D6A8-4923-2257-ACAEE9594C02}" dt="2025-04-04T08:30:50.048" v="43"/>
          <ac:spMkLst>
            <pc:docMk/>
            <pc:sldMk cId="3513627764" sldId="268"/>
            <ac:spMk id="3" creationId="{0A662AF1-3D3C-6AFF-ADFB-422BA5F7E69A}"/>
          </ac:spMkLst>
        </pc:spChg>
        <pc:spChg chg="mod">
          <ac:chgData name="Shuqian Hu" userId="S::shuhu0004@edu.statsskolen.dk::80ef7314-0562-499c-8e50-1599cfe9ffb8" providerId="AD" clId="Web-{1685570D-D6A8-4923-2257-ACAEE9594C02}" dt="2025-04-04T08:30:56.314" v="44"/>
          <ac:spMkLst>
            <pc:docMk/>
            <pc:sldMk cId="3513627764" sldId="268"/>
            <ac:spMk id="4" creationId="{FBCB0CDC-9F32-E28D-F4BC-E0AFCF93037B}"/>
          </ac:spMkLst>
        </pc:spChg>
        <pc:spChg chg="add">
          <ac:chgData name="Shuqian Hu" userId="S::shuhu0004@edu.statsskolen.dk::80ef7314-0562-499c-8e50-1599cfe9ffb8" providerId="AD" clId="Web-{1685570D-D6A8-4923-2257-ACAEE9594C02}" dt="2025-04-04T08:30:56.314" v="44"/>
          <ac:spMkLst>
            <pc:docMk/>
            <pc:sldMk cId="3513627764" sldId="268"/>
            <ac:spMk id="10" creationId="{3C54F4CE-85F0-46ED-80DA-9518C9251AD1}"/>
          </ac:spMkLst>
        </pc:spChg>
        <pc:spChg chg="add">
          <ac:chgData name="Shuqian Hu" userId="S::shuhu0004@edu.statsskolen.dk::80ef7314-0562-499c-8e50-1599cfe9ffb8" providerId="AD" clId="Web-{1685570D-D6A8-4923-2257-ACAEE9594C02}" dt="2025-04-04T08:30:56.314" v="44"/>
          <ac:spMkLst>
            <pc:docMk/>
            <pc:sldMk cId="3513627764" sldId="268"/>
            <ac:spMk id="12" creationId="{DADD1FCA-8ACB-4958-81DD-4CDD6D3E1921}"/>
          </ac:spMkLst>
        </pc:spChg>
        <pc:picChg chg="add mod ord">
          <ac:chgData name="Shuqian Hu" userId="S::shuhu0004@edu.statsskolen.dk::80ef7314-0562-499c-8e50-1599cfe9ffb8" providerId="AD" clId="Web-{1685570D-D6A8-4923-2257-ACAEE9594C02}" dt="2025-04-04T08:30:56.314" v="44"/>
          <ac:picMkLst>
            <pc:docMk/>
            <pc:sldMk cId="3513627764" sldId="268"/>
            <ac:picMk id="5" creationId="{A5585729-21D8-8EB8-9561-C62712CD8BC2}"/>
          </ac:picMkLst>
        </pc:picChg>
      </pc:sldChg>
      <pc:sldChg chg="addSp delSp modSp new mod setBg">
        <pc:chgData name="Shuqian Hu" userId="S::shuhu0004@edu.statsskolen.dk::80ef7314-0562-499c-8e50-1599cfe9ffb8" providerId="AD" clId="Web-{1685570D-D6A8-4923-2257-ACAEE9594C02}" dt="2025-04-04T08:29:38.264" v="42"/>
        <pc:sldMkLst>
          <pc:docMk/>
          <pc:sldMk cId="2103112144" sldId="269"/>
        </pc:sldMkLst>
        <pc:spChg chg="mod ord">
          <ac:chgData name="Shuqian Hu" userId="S::shuhu0004@edu.statsskolen.dk::80ef7314-0562-499c-8e50-1599cfe9ffb8" providerId="AD" clId="Web-{1685570D-D6A8-4923-2257-ACAEE9594C02}" dt="2025-04-04T08:29:38.264" v="42"/>
          <ac:spMkLst>
            <pc:docMk/>
            <pc:sldMk cId="2103112144" sldId="269"/>
            <ac:spMk id="2" creationId="{2F004EDB-1B3B-5368-CAA5-67B692C62757}"/>
          </ac:spMkLst>
        </pc:spChg>
        <pc:spChg chg="del">
          <ac:chgData name="Shuqian Hu" userId="S::shuhu0004@edu.statsskolen.dk::80ef7314-0562-499c-8e50-1599cfe9ffb8" providerId="AD" clId="Web-{1685570D-D6A8-4923-2257-ACAEE9594C02}" dt="2025-04-04T08:29:28.608" v="41"/>
          <ac:spMkLst>
            <pc:docMk/>
            <pc:sldMk cId="2103112144" sldId="269"/>
            <ac:spMk id="3" creationId="{4E25F55E-0A65-F967-5F02-F69B06F476C9}"/>
          </ac:spMkLst>
        </pc:spChg>
        <pc:spChg chg="mod">
          <ac:chgData name="Shuqian Hu" userId="S::shuhu0004@edu.statsskolen.dk::80ef7314-0562-499c-8e50-1599cfe9ffb8" providerId="AD" clId="Web-{1685570D-D6A8-4923-2257-ACAEE9594C02}" dt="2025-04-04T08:29:38.264" v="42"/>
          <ac:spMkLst>
            <pc:docMk/>
            <pc:sldMk cId="2103112144" sldId="269"/>
            <ac:spMk id="4" creationId="{992819A2-CF65-5AB4-150D-4228714260E1}"/>
          </ac:spMkLst>
        </pc:spChg>
        <pc:spChg chg="add">
          <ac:chgData name="Shuqian Hu" userId="S::shuhu0004@edu.statsskolen.dk::80ef7314-0562-499c-8e50-1599cfe9ffb8" providerId="AD" clId="Web-{1685570D-D6A8-4923-2257-ACAEE9594C02}" dt="2025-04-04T08:29:38.264" v="42"/>
          <ac:spMkLst>
            <pc:docMk/>
            <pc:sldMk cId="2103112144" sldId="269"/>
            <ac:spMk id="10" creationId="{04812C46-200A-4DEB-A05E-3ED6C68C2387}"/>
          </ac:spMkLst>
        </pc:spChg>
        <pc:spChg chg="add">
          <ac:chgData name="Shuqian Hu" userId="S::shuhu0004@edu.statsskolen.dk::80ef7314-0562-499c-8e50-1599cfe9ffb8" providerId="AD" clId="Web-{1685570D-D6A8-4923-2257-ACAEE9594C02}" dt="2025-04-04T08:29:38.264" v="42"/>
          <ac:spMkLst>
            <pc:docMk/>
            <pc:sldMk cId="2103112144" sldId="269"/>
            <ac:spMk id="12" creationId="{D1EA859B-E555-4109-94F3-6700E046E008}"/>
          </ac:spMkLst>
        </pc:spChg>
        <pc:picChg chg="add mod ord">
          <ac:chgData name="Shuqian Hu" userId="S::shuhu0004@edu.statsskolen.dk::80ef7314-0562-499c-8e50-1599cfe9ffb8" providerId="AD" clId="Web-{1685570D-D6A8-4923-2257-ACAEE9594C02}" dt="2025-04-04T08:29:38.264" v="42"/>
          <ac:picMkLst>
            <pc:docMk/>
            <pc:sldMk cId="2103112144" sldId="269"/>
            <ac:picMk id="5" creationId="{63920E80-8F79-0C1C-E8F6-65A66D8B94B9}"/>
          </ac:picMkLst>
        </pc:picChg>
      </pc:sldChg>
    </pc:docChg>
  </pc:docChgLst>
  <pc:docChgLst>
    <pc:chgData name="Wilma Veronika Lunding Lolby" userId="5639b692-f4f8-41d4-a9c3-505ee6b18e45" providerId="ADAL" clId="{504CA513-A95C-314F-A901-8765FE25E497}"/>
    <pc:docChg chg="undo redo custSel modSld">
      <pc:chgData name="Wilma Veronika Lunding Lolby" userId="5639b692-f4f8-41d4-a9c3-505ee6b18e45" providerId="ADAL" clId="{504CA513-A95C-314F-A901-8765FE25E497}" dt="2025-04-04T08:21:33.246" v="37" actId="26606"/>
      <pc:docMkLst>
        <pc:docMk/>
      </pc:docMkLst>
      <pc:sldChg chg="addSp delSp modSp mod setBg">
        <pc:chgData name="Wilma Veronika Lunding Lolby" userId="5639b692-f4f8-41d4-a9c3-505ee6b18e45" providerId="ADAL" clId="{504CA513-A95C-314F-A901-8765FE25E497}" dt="2025-04-04T08:16:15.791" v="31"/>
        <pc:sldMkLst>
          <pc:docMk/>
          <pc:sldMk cId="419267061" sldId="261"/>
        </pc:sldMkLst>
        <pc:spChg chg="del mod ord">
          <ac:chgData name="Wilma Veronika Lunding Lolby" userId="5639b692-f4f8-41d4-a9c3-505ee6b18e45" providerId="ADAL" clId="{504CA513-A95C-314F-A901-8765FE25E497}" dt="2025-04-04T08:16:15.791" v="31"/>
          <ac:spMkLst>
            <pc:docMk/>
            <pc:sldMk cId="419267061" sldId="261"/>
            <ac:spMk id="3" creationId="{445D4C59-9464-4507-7C49-9D9BDB09AF16}"/>
          </ac:spMkLst>
        </pc:spChg>
        <pc:spChg chg="add">
          <ac:chgData name="Wilma Veronika Lunding Lolby" userId="5639b692-f4f8-41d4-a9c3-505ee6b18e45" providerId="ADAL" clId="{504CA513-A95C-314F-A901-8765FE25E497}" dt="2025-04-04T08:16:13.530" v="29" actId="26606"/>
          <ac:spMkLst>
            <pc:docMk/>
            <pc:sldMk cId="419267061" sldId="261"/>
            <ac:spMk id="2057" creationId="{42A4FC2C-047E-45A5-965D-8E1E3BF09BC6}"/>
          </ac:spMkLst>
        </pc:spChg>
        <pc:picChg chg="add">
          <ac:chgData name="Wilma Veronika Lunding Lolby" userId="5639b692-f4f8-41d4-a9c3-505ee6b18e45" providerId="ADAL" clId="{504CA513-A95C-314F-A901-8765FE25E497}" dt="2025-04-04T08:15:55.707" v="13"/>
          <ac:picMkLst>
            <pc:docMk/>
            <pc:sldMk cId="419267061" sldId="261"/>
            <ac:picMk id="2050" creationId="{A3CC09EF-53D2-2A9D-323A-2B3E8EBAEE7D}"/>
          </ac:picMkLst>
        </pc:picChg>
        <pc:picChg chg="add mod">
          <ac:chgData name="Wilma Veronika Lunding Lolby" userId="5639b692-f4f8-41d4-a9c3-505ee6b18e45" providerId="ADAL" clId="{504CA513-A95C-314F-A901-8765FE25E497}" dt="2025-04-04T08:16:13.530" v="29" actId="26606"/>
          <ac:picMkLst>
            <pc:docMk/>
            <pc:sldMk cId="419267061" sldId="261"/>
            <ac:picMk id="2052" creationId="{0255FA23-3490-598E-9029-49CAD31DDE80}"/>
          </ac:picMkLst>
        </pc:picChg>
      </pc:sldChg>
      <pc:sldChg chg="addSp delSp modSp mod setBg">
        <pc:chgData name="Wilma Veronika Lunding Lolby" userId="5639b692-f4f8-41d4-a9c3-505ee6b18e45" providerId="ADAL" clId="{504CA513-A95C-314F-A901-8765FE25E497}" dt="2025-04-04T08:21:33.246" v="37" actId="26606"/>
        <pc:sldMkLst>
          <pc:docMk/>
          <pc:sldMk cId="3983896467" sldId="262"/>
        </pc:sldMkLst>
        <pc:spChg chg="del mod">
          <ac:chgData name="Wilma Veronika Lunding Lolby" userId="5639b692-f4f8-41d4-a9c3-505ee6b18e45" providerId="ADAL" clId="{504CA513-A95C-314F-A901-8765FE25E497}" dt="2025-04-04T08:21:26.284" v="35"/>
          <ac:spMkLst>
            <pc:docMk/>
            <pc:sldMk cId="3983896467" sldId="262"/>
            <ac:spMk id="3" creationId="{C039FF61-48E8-FD3B-7681-C188A9BF3201}"/>
          </ac:spMkLst>
        </pc:spChg>
        <pc:spChg chg="add">
          <ac:chgData name="Wilma Veronika Lunding Lolby" userId="5639b692-f4f8-41d4-a9c3-505ee6b18e45" providerId="ADAL" clId="{504CA513-A95C-314F-A901-8765FE25E497}" dt="2025-04-04T08:21:33.246" v="37" actId="26606"/>
          <ac:spMkLst>
            <pc:docMk/>
            <pc:sldMk cId="3983896467" sldId="262"/>
            <ac:spMk id="3079" creationId="{42A4FC2C-047E-45A5-965D-8E1E3BF09BC6}"/>
          </ac:spMkLst>
        </pc:spChg>
        <pc:picChg chg="add mod">
          <ac:chgData name="Wilma Veronika Lunding Lolby" userId="5639b692-f4f8-41d4-a9c3-505ee6b18e45" providerId="ADAL" clId="{504CA513-A95C-314F-A901-8765FE25E497}" dt="2025-04-04T08:21:33.246" v="37" actId="26606"/>
          <ac:picMkLst>
            <pc:docMk/>
            <pc:sldMk cId="3983896467" sldId="262"/>
            <ac:picMk id="3074" creationId="{0AA6CD8F-611C-4335-6514-C925CFE46E42}"/>
          </ac:picMkLst>
        </pc:picChg>
      </pc:sldChg>
      <pc:sldChg chg="addSp delSp mod">
        <pc:chgData name="Wilma Veronika Lunding Lolby" userId="5639b692-f4f8-41d4-a9c3-505ee6b18e45" providerId="ADAL" clId="{504CA513-A95C-314F-A901-8765FE25E497}" dt="2025-04-04T08:14:50.803" v="8" actId="22"/>
        <pc:sldMkLst>
          <pc:docMk/>
          <pc:sldMk cId="723566414" sldId="265"/>
        </pc:sldMkLst>
        <pc:spChg chg="add del">
          <ac:chgData name="Wilma Veronika Lunding Lolby" userId="5639b692-f4f8-41d4-a9c3-505ee6b18e45" providerId="ADAL" clId="{504CA513-A95C-314F-A901-8765FE25E497}" dt="2025-04-04T08:14:50.803" v="8" actId="22"/>
          <ac:spMkLst>
            <pc:docMk/>
            <pc:sldMk cId="723566414" sldId="265"/>
            <ac:spMk id="3" creationId="{94AEC9F9-A69E-F94F-31C9-48DC5FC05B7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4A3879-48EE-89A0-DBE9-C36426E1DC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CEB4A60-6F01-C3F5-1FDF-7FEEA3366A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77B1E56-92DA-E5F5-1FDC-4A2D9935C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10BB6-89FB-4643-AFE4-FB2BA1B21DE4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3FFD48E-16B7-51B8-4955-BED5EF583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78F18D-A828-7BB4-BDB3-411B1CFA7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F964-6F20-8642-944D-A6E75F883AE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8679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C69BA3-410B-59B6-1EE5-EF7C34984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E544FB6-C3E9-32EF-63A4-D3EED13DD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8D83921-793F-0983-C29A-4704F8B22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10BB6-89FB-4643-AFE4-FB2BA1B21DE4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D7C67D1-DED4-FC54-FE37-35188DD7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DCE4649-A037-562B-587F-5502F905C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F964-6F20-8642-944D-A6E75F883AE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2012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354BB8-0B93-4790-0C37-9C0B12EBD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908CE77-9C9E-3A72-52E9-83815C96F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57766E-53DB-D99D-9EC0-F96F61AA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10BB6-89FB-4643-AFE4-FB2BA1B21DE4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9C49DDD-A822-188E-1CB3-CDB828F30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F00CE9D-A502-5012-29B6-E38EB65E3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F964-6F20-8642-944D-A6E75F883AE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3984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3D1755-96DD-7FDF-5B5F-5D4177F96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F372467-C2C5-C9D3-B516-6BBF6CEC8A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9493A7B-34B4-7160-3541-606ADF2DE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D8CE8A6-1E45-0DC8-26FF-9F8EF3586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10BB6-89FB-4643-AFE4-FB2BA1B21DE4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E3F7826-AFDD-5CE7-B464-DA9037BF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63DF9B0-4C2F-FE9A-461D-BA739A08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F964-6F20-8642-944D-A6E75F883AE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279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8DD516-8115-CEA8-842F-04C7D9AE6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6C972B2-1E67-5F82-865F-9CE6FE2E3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2D5C533-3E95-BABF-E44E-A5C9D91B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1867053-87E8-B173-AE09-DBAD86277B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548B570-A2B2-FE24-FB29-54F8B8BB2B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99733D4-8E04-C6C8-A3F6-62053A512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10BB6-89FB-4643-AFE4-FB2BA1B21DE4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21B255C-D21E-05F5-6D98-FD44D5781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7C3C9AE-371B-A713-5691-2CCA052C9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F964-6F20-8642-944D-A6E75F883AE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2925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A534B-41E6-BB12-933C-CD778A96B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ECE6AE5-DBA6-7AF7-3FE7-A57E1502B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10BB6-89FB-4643-AFE4-FB2BA1B21DE4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B5E5C66-0EB4-CE6E-EC20-FDAB0F5F0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39869BD-5426-F13F-B592-9EA1A010C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F964-6F20-8642-944D-A6E75F883AE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6848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030C269-C89E-07BD-5CB8-55EBDB5DC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10BB6-89FB-4643-AFE4-FB2BA1B21DE4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F8B64AF-32C1-FB67-C624-8DCB68746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C18648B-0764-A8AD-FA60-1C6ABE93F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F964-6F20-8642-944D-A6E75F883AE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786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773EB3-ED42-BA86-DD63-D4E7739B3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03B2052-F24D-7D6E-245C-4BA77EB1B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E27E03B-64C5-6345-3194-4F1246649E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05308A7-09ED-550C-D4E5-6F3BE74C2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10BB6-89FB-4643-AFE4-FB2BA1B21DE4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DC39E96-FE5A-FE58-8F50-1D60367FA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19D1DC1-9569-8240-8460-524A73D90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F964-6F20-8642-944D-A6E75F883AE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723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E7C341-FF98-493F-1EE1-7C50BE21C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2CF984E-7727-48A5-3264-BE03F91BB8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EA696EA-0DE8-A790-918B-229437110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8210F93-7D63-19D9-C8DD-1642F331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10BB6-89FB-4643-AFE4-FB2BA1B21DE4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18C69C7-FF38-0573-77AD-BD7BE39E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7004ED9-5CA5-E5E1-7E33-EE0F6DEE6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F964-6F20-8642-944D-A6E75F883AE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334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4B6988-9A85-EFBF-9D6E-F81CA2683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92401A6-153D-0268-3681-E1C3F5EFFE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1AD58AF-BDA8-BB0E-549A-A33354C02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10BB6-89FB-4643-AFE4-FB2BA1B21DE4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87DB1E8-BBF0-60A8-7E14-52F1320E1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A1B4858-1200-05D6-2B43-240C205CA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F964-6F20-8642-944D-A6E75F883AE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7309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A37FED2-8B2C-583B-763C-0897C151AA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B23A4D5-CCA5-104F-CA99-010649069D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FCA196E-597E-B071-952A-08A442945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10BB6-89FB-4643-AFE4-FB2BA1B21DE4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88E1980-D677-F347-E751-16A2F3DC8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6B99B86-C1F3-046C-B2A6-756CC3992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F964-6F20-8642-944D-A6E75F883AE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5531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84E5E0B-AC60-B033-AF63-805695338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1BE6D37-0721-6D49-D53E-7B8AC147C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CA95E36-28D2-4044-EEFB-017D1DB3B7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510BB6-89FB-4643-AFE4-FB2BA1B21DE4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8B78185-A5D0-4D7C-4D9A-47178D352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BA3062-D898-8BA8-34E0-858E643D5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FCF964-6F20-8642-944D-A6E75F883AE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988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Conspiracy Theories and Human Psychology - The University of Chicago  Divinity School">
            <a:extLst>
              <a:ext uri="{FF2B5EF4-FFF2-40B4-BE49-F238E27FC236}">
                <a16:creationId xmlns:a16="http://schemas.microsoft.com/office/drawing/2014/main" id="{24E0846C-AC99-6259-C4FA-8937273CB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5" b="7706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23AFF205-46C0-B059-B5E2-70C171497BB8}"/>
              </a:ext>
            </a:extLst>
          </p:cNvPr>
          <p:cNvSpPr txBox="1"/>
          <p:nvPr/>
        </p:nvSpPr>
        <p:spPr>
          <a:xfrm>
            <a:off x="1524000" y="1122362"/>
            <a:ext cx="9144000" cy="29005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</a:t>
            </a:r>
            <a:r>
              <a:rPr lang="en-US" sz="60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onspiracy theories </a:t>
            </a:r>
            <a:endParaRPr lang="en-US" sz="60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5044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660640-6662-C94F-BBB3-B308BE359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Conspiracy theory </a:t>
            </a:r>
            <a:br>
              <a:rPr lang="en-US" sz="4000"/>
            </a:br>
            <a:endParaRPr lang="en-US" sz="400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ACCEEDC-3F84-C20A-1FC6-445C048620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 A conspiracy theory is a belief that a secret group is controlling events behind the scenes.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/>
          </a:p>
        </p:txBody>
      </p:sp>
      <p:pic>
        <p:nvPicPr>
          <p:cNvPr id="5" name="Pladsholder til indhold 4" descr="Et billede, der indeholder cirkel, emblem, symbol, kunst&#10;&#10;Indhold genereret af kunstig intelligens kan være forkert.">
            <a:extLst>
              <a:ext uri="{FF2B5EF4-FFF2-40B4-BE49-F238E27FC236}">
                <a16:creationId xmlns:a16="http://schemas.microsoft.com/office/drawing/2014/main" id="{E42B282C-A147-C7DA-D1DE-6100DCEDD2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0339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28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642A91-13D6-CD05-0456-8BC092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Dunning-Kruger effect</a:t>
            </a:r>
          </a:p>
          <a:p>
            <a:pPr algn="ctr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BCB0CDC-9F32-E28D-F4BC-E0AFCF930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96287" y="4121253"/>
            <a:ext cx="3125337" cy="1136843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is when people with little knowledge think they understand something better than experts.</a:t>
            </a:r>
          </a:p>
        </p:txBody>
      </p:sp>
      <p:pic>
        <p:nvPicPr>
          <p:cNvPr id="5" name="Pladsholder til indhold 4" descr="Et billede, der indeholder tekst, diagram, kort&#10;&#10;Indhold genereret af kunstig intelligens kan være forkert.">
            <a:extLst>
              <a:ext uri="{FF2B5EF4-FFF2-40B4-BE49-F238E27FC236}">
                <a16:creationId xmlns:a16="http://schemas.microsoft.com/office/drawing/2014/main" id="{A5585729-21D8-8EB8-9561-C62712CD8B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95751" y="1273269"/>
            <a:ext cx="5708649" cy="428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27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 descr="Et billede, der indeholder pattedyr, udendørs, jord&#10;&#10;Indhold genereret af kunstig intelligens kan være forkert.">
            <a:extLst>
              <a:ext uri="{FF2B5EF4-FFF2-40B4-BE49-F238E27FC236}">
                <a16:creationId xmlns:a16="http://schemas.microsoft.com/office/drawing/2014/main" id="{63920E80-8F79-0C1C-E8F6-65A66D8B94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4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F004EDB-1B3B-5368-CAA5-67B692C62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Rabbit holes</a:t>
            </a:r>
          </a:p>
          <a:p>
            <a:br>
              <a:rPr lang="en-US" sz="4000"/>
            </a:br>
            <a:endParaRPr lang="en-US" sz="400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92819A2-CF65-5AB4-150D-4228714260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/>
              <a:t>A rabbit hole is when someone falls deeper and deeper into a conspiracy theory, often through the internet.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103112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2" name="Picture 4" descr="Cognitive Biases">
            <a:extLst>
              <a:ext uri="{FF2B5EF4-FFF2-40B4-BE49-F238E27FC236}">
                <a16:creationId xmlns:a16="http://schemas.microsoft.com/office/drawing/2014/main" id="{0255FA23-3490-598E-9029-49CAD31DD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67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Evaluating the Power of Predictive Analytics: Statistics Basics for  Clinicians and Quality Professionals">
            <a:extLst>
              <a:ext uri="{FF2B5EF4-FFF2-40B4-BE49-F238E27FC236}">
                <a16:creationId xmlns:a16="http://schemas.microsoft.com/office/drawing/2014/main" id="{0AA6CD8F-611C-4335-6514-C925CFE46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6" r="-1" b="706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896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1030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1C37F666-B39D-F496-47D4-BD110DD3C27F}"/>
              </a:ext>
            </a:extLst>
          </p:cNvPr>
          <p:cNvSpPr txBox="1"/>
          <p:nvPr/>
        </p:nvSpPr>
        <p:spPr>
          <a:xfrm>
            <a:off x="707571" y="2362628"/>
            <a:ext cx="4391025" cy="3027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>
                    <a:alpha val="80000"/>
                  </a:schemeClr>
                </a:solidFill>
                <a:effectLst/>
              </a:rPr>
              <a:t>Debunking </a:t>
            </a:r>
          </a:p>
          <a:p>
            <a:pPr marL="342900" lvl="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>
                    <a:alpha val="80000"/>
                  </a:schemeClr>
                </a:solidFill>
                <a:effectLst/>
              </a:rPr>
              <a:t>Using science / evidence</a:t>
            </a:r>
          </a:p>
          <a:p>
            <a:pPr marL="342900" lvl="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>
                    <a:alpha val="80000"/>
                  </a:schemeClr>
                </a:solidFill>
                <a:effectLst/>
              </a:rPr>
              <a:t>Example: Flat Earth </a:t>
            </a:r>
          </a:p>
          <a:p>
            <a:pPr marL="342900" lvl="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>
                    <a:alpha val="80000"/>
                  </a:schemeClr>
                </a:solidFill>
                <a:effectLst/>
              </a:rPr>
              <a:t>Some people still believe it</a:t>
            </a:r>
          </a:p>
          <a:p>
            <a:pPr marL="342900" lvl="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>
                    <a:alpha val="80000"/>
                  </a:schemeClr>
                </a:solidFill>
                <a:effectLst/>
              </a:rPr>
              <a:t>They feel the truth is part of the cover-up</a:t>
            </a:r>
          </a:p>
          <a:p>
            <a:pPr marL="342900" lvl="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400">
              <a:solidFill>
                <a:schemeClr val="bg1">
                  <a:alpha val="80000"/>
                </a:schemeClr>
              </a:solidFill>
              <a:effectLst/>
            </a:endParaRPr>
          </a:p>
        </p:txBody>
      </p:sp>
      <p:pic>
        <p:nvPicPr>
          <p:cNvPr id="1026" name="Picture 2" descr="Fighting flat-Earth theory – Physics World">
            <a:extLst>
              <a:ext uri="{FF2B5EF4-FFF2-40B4-BE49-F238E27FC236}">
                <a16:creationId xmlns:a16="http://schemas.microsoft.com/office/drawing/2014/main" id="{B749D69F-B9B0-C2CD-13AF-9B590553D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5999" y="1580859"/>
            <a:ext cx="5260976" cy="365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509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8" name="Rectangle 205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onnecting the Dots - A Theory by Steve Jobs | I-ASC">
            <a:extLst>
              <a:ext uri="{FF2B5EF4-FFF2-40B4-BE49-F238E27FC236}">
                <a16:creationId xmlns:a16="http://schemas.microsoft.com/office/drawing/2014/main" id="{6BD9ACA7-B462-E661-7BE6-9117EF161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3" b="-1"/>
          <a:stretch/>
        </p:blipFill>
        <p:spPr bwMode="auto">
          <a:xfrm>
            <a:off x="0" y="-251589"/>
            <a:ext cx="10601008" cy="736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546C9552-D511-AC0E-5E75-845E873B0954}"/>
              </a:ext>
            </a:extLst>
          </p:cNvPr>
          <p:cNvSpPr txBox="1"/>
          <p:nvPr/>
        </p:nvSpPr>
        <p:spPr>
          <a:xfrm>
            <a:off x="7531609" y="2445745"/>
            <a:ext cx="4190337" cy="3731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>
                <a:effectLst/>
              </a:rPr>
              <a:t>The idea of “connecting the dots”</a:t>
            </a:r>
          </a:p>
          <a:p>
            <a:r>
              <a:rPr lang="da-DK" sz="2000"/>
              <a:t>“</a:t>
            </a:r>
            <a:r>
              <a:rPr lang="da-DK" sz="2000" err="1"/>
              <a:t>Connecting</a:t>
            </a:r>
            <a:r>
              <a:rPr lang="da-DK" sz="2000"/>
              <a:t> the </a:t>
            </a:r>
            <a:r>
              <a:rPr lang="da-DK" sz="2000" err="1"/>
              <a:t>dots</a:t>
            </a:r>
            <a:r>
              <a:rPr lang="da-DK" sz="2000"/>
              <a:t>” </a:t>
            </a:r>
          </a:p>
          <a:p>
            <a:r>
              <a:rPr lang="da-DK" sz="2000"/>
              <a:t>Looks for </a:t>
            </a:r>
            <a:r>
              <a:rPr lang="da-DK" sz="2000" err="1"/>
              <a:t>secret</a:t>
            </a:r>
            <a:r>
              <a:rPr lang="da-DK" sz="2000"/>
              <a:t> patterns </a:t>
            </a:r>
          </a:p>
          <a:p>
            <a:r>
              <a:rPr lang="da-DK" sz="2000" b="1" err="1"/>
              <a:t>Example</a:t>
            </a:r>
            <a:r>
              <a:rPr lang="da-DK" sz="2000" b="1"/>
              <a:t>:</a:t>
            </a:r>
            <a:r>
              <a:rPr lang="da-DK" sz="2000"/>
              <a:t> A </a:t>
            </a:r>
            <a:r>
              <a:rPr lang="da-DK" sz="2000" err="1"/>
              <a:t>celebrity</a:t>
            </a:r>
            <a:r>
              <a:rPr lang="da-DK" sz="2000"/>
              <a:t> dies → </a:t>
            </a:r>
            <a:r>
              <a:rPr lang="da-DK" sz="2000" err="1"/>
              <a:t>then</a:t>
            </a:r>
            <a:r>
              <a:rPr lang="da-DK" sz="2000"/>
              <a:t> a new </a:t>
            </a:r>
            <a:r>
              <a:rPr lang="da-DK" sz="2000" err="1"/>
              <a:t>law</a:t>
            </a:r>
            <a:r>
              <a:rPr lang="da-DK" sz="2000"/>
              <a:t> → </a:t>
            </a:r>
            <a:r>
              <a:rPr lang="da-DK" sz="2000" err="1"/>
              <a:t>people</a:t>
            </a:r>
            <a:r>
              <a:rPr lang="da-DK" sz="2000"/>
              <a:t> </a:t>
            </a:r>
            <a:r>
              <a:rPr lang="da-DK" sz="2000" err="1"/>
              <a:t>think</a:t>
            </a:r>
            <a:r>
              <a:rPr lang="da-DK" sz="2000"/>
              <a:t> </a:t>
            </a:r>
            <a:r>
              <a:rPr lang="da-DK" sz="2000" err="1"/>
              <a:t>it’s</a:t>
            </a:r>
            <a:r>
              <a:rPr lang="da-DK" sz="2000"/>
              <a:t> </a:t>
            </a:r>
            <a:r>
              <a:rPr lang="da-DK" sz="2000" err="1"/>
              <a:t>connected</a:t>
            </a:r>
            <a:endParaRPr lang="da-DK" sz="2000"/>
          </a:p>
          <a:p>
            <a:r>
              <a:rPr lang="da-DK" sz="2000" err="1"/>
              <a:t>Feels</a:t>
            </a:r>
            <a:r>
              <a:rPr lang="da-DK" sz="2000"/>
              <a:t> like </a:t>
            </a:r>
            <a:r>
              <a:rPr lang="da-DK" sz="2000" err="1"/>
              <a:t>solving</a:t>
            </a:r>
            <a:r>
              <a:rPr lang="da-DK" sz="2000"/>
              <a:t> a mystery</a:t>
            </a:r>
          </a:p>
          <a:p>
            <a:r>
              <a:rPr lang="da-DK" sz="2000"/>
              <a:t>Makes </a:t>
            </a:r>
            <a:r>
              <a:rPr lang="da-DK" sz="2000" err="1"/>
              <a:t>people</a:t>
            </a:r>
            <a:r>
              <a:rPr lang="da-DK" sz="2000"/>
              <a:t> feel smart or special: “I </a:t>
            </a:r>
            <a:r>
              <a:rPr lang="da-DK" sz="2000" err="1"/>
              <a:t>see</a:t>
            </a:r>
            <a:r>
              <a:rPr lang="da-DK" sz="2000"/>
              <a:t> </a:t>
            </a:r>
            <a:r>
              <a:rPr lang="da-DK" sz="2000" err="1"/>
              <a:t>what</a:t>
            </a:r>
            <a:r>
              <a:rPr lang="da-DK" sz="2000"/>
              <a:t> </a:t>
            </a:r>
            <a:r>
              <a:rPr lang="da-DK" sz="2000" err="1"/>
              <a:t>others</a:t>
            </a:r>
            <a:r>
              <a:rPr lang="da-DK" sz="2000"/>
              <a:t> </a:t>
            </a:r>
            <a:r>
              <a:rPr lang="da-DK" sz="2000" err="1"/>
              <a:t>don’t</a:t>
            </a:r>
            <a:r>
              <a:rPr lang="da-DK" sz="2000"/>
              <a:t>”</a:t>
            </a:r>
          </a:p>
          <a:p>
            <a:pPr marL="342900" lvl="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0600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Why won't scientific evidence change the minds of Loch Ness monster true  believers?">
            <a:extLst>
              <a:ext uri="{FF2B5EF4-FFF2-40B4-BE49-F238E27FC236}">
                <a16:creationId xmlns:a16="http://schemas.microsoft.com/office/drawing/2014/main" id="{80DE3F7A-EDE2-680E-9CD0-26C10AF41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8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94AEC9F9-A69E-F94F-31C9-48DC5FC05B75}"/>
              </a:ext>
            </a:extLst>
          </p:cNvPr>
          <p:cNvSpPr txBox="1"/>
          <p:nvPr/>
        </p:nvSpPr>
        <p:spPr>
          <a:xfrm>
            <a:off x="7531610" y="2434201"/>
            <a:ext cx="4564596" cy="3742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lvl="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>
                <a:effectLst/>
              </a:rPr>
              <a:t>The idea of “overcoming the monster” </a:t>
            </a:r>
          </a:p>
          <a:p>
            <a:r>
              <a:rPr lang="da-DK" sz="2000"/>
              <a:t>A common story </a:t>
            </a:r>
            <a:r>
              <a:rPr lang="da-DK" sz="2000" err="1"/>
              <a:t>idea</a:t>
            </a:r>
            <a:r>
              <a:rPr lang="da-DK" sz="2000"/>
              <a:t>: hero vs. big </a:t>
            </a:r>
            <a:r>
              <a:rPr lang="da-DK" sz="2000" err="1"/>
              <a:t>evil</a:t>
            </a:r>
            <a:r>
              <a:rPr lang="da-DK" sz="2000"/>
              <a:t> force</a:t>
            </a:r>
          </a:p>
          <a:p>
            <a:r>
              <a:rPr lang="da-DK" sz="2000"/>
              <a:t>“Monster” = </a:t>
            </a:r>
            <a:r>
              <a:rPr lang="da-DK" sz="2000" err="1"/>
              <a:t>government</a:t>
            </a:r>
            <a:r>
              <a:rPr lang="da-DK" sz="2000"/>
              <a:t>, </a:t>
            </a:r>
            <a:r>
              <a:rPr lang="da-DK" sz="2000" err="1"/>
              <a:t>rich</a:t>
            </a:r>
            <a:r>
              <a:rPr lang="da-DK" sz="2000"/>
              <a:t> elites, </a:t>
            </a:r>
            <a:r>
              <a:rPr lang="da-DK" sz="2000" err="1"/>
              <a:t>secret</a:t>
            </a:r>
            <a:r>
              <a:rPr lang="da-DK" sz="2000"/>
              <a:t> </a:t>
            </a:r>
            <a:r>
              <a:rPr lang="da-DK" sz="2000" err="1"/>
              <a:t>groups</a:t>
            </a:r>
            <a:endParaRPr lang="da-DK" sz="2000"/>
          </a:p>
          <a:p>
            <a:r>
              <a:rPr lang="da-DK" sz="2000" err="1"/>
              <a:t>Conspiracy</a:t>
            </a:r>
            <a:r>
              <a:rPr lang="da-DK" sz="2000"/>
              <a:t> </a:t>
            </a:r>
            <a:r>
              <a:rPr lang="da-DK" sz="2000" err="1"/>
              <a:t>believers</a:t>
            </a:r>
            <a:r>
              <a:rPr lang="da-DK" sz="2000"/>
              <a:t> </a:t>
            </a:r>
            <a:r>
              <a:rPr lang="da-DK" sz="2000" err="1"/>
              <a:t>see</a:t>
            </a:r>
            <a:r>
              <a:rPr lang="da-DK" sz="2000"/>
              <a:t> </a:t>
            </a:r>
            <a:r>
              <a:rPr lang="da-DK" sz="2000" i="1"/>
              <a:t>themselves</a:t>
            </a:r>
            <a:r>
              <a:rPr lang="da-DK" sz="2000"/>
              <a:t> as the hero</a:t>
            </a:r>
          </a:p>
          <a:p>
            <a:r>
              <a:rPr lang="da-DK" sz="2000" err="1"/>
              <a:t>They</a:t>
            </a:r>
            <a:r>
              <a:rPr lang="da-DK" sz="2000"/>
              <a:t> </a:t>
            </a:r>
            <a:r>
              <a:rPr lang="da-DK" sz="2000" err="1"/>
              <a:t>think</a:t>
            </a:r>
            <a:r>
              <a:rPr lang="da-DK" sz="2000"/>
              <a:t> </a:t>
            </a:r>
            <a:r>
              <a:rPr lang="da-DK" sz="2000" err="1"/>
              <a:t>they</a:t>
            </a:r>
            <a:r>
              <a:rPr lang="da-DK" sz="2000"/>
              <a:t> </a:t>
            </a:r>
            <a:r>
              <a:rPr lang="da-DK" sz="2000" err="1"/>
              <a:t>are</a:t>
            </a:r>
            <a:r>
              <a:rPr lang="da-DK" sz="2000"/>
              <a:t> </a:t>
            </a:r>
            <a:r>
              <a:rPr lang="da-DK" sz="2000" err="1"/>
              <a:t>fighting</a:t>
            </a:r>
            <a:r>
              <a:rPr lang="da-DK" sz="2000"/>
              <a:t> </a:t>
            </a:r>
            <a:r>
              <a:rPr lang="da-DK" sz="2000" err="1"/>
              <a:t>lies</a:t>
            </a:r>
            <a:r>
              <a:rPr lang="da-DK" sz="2000"/>
              <a:t> and </a:t>
            </a:r>
            <a:r>
              <a:rPr lang="da-DK" sz="2000" err="1"/>
              <a:t>control</a:t>
            </a:r>
            <a:endParaRPr lang="da-DK" sz="2000"/>
          </a:p>
          <a:p>
            <a:r>
              <a:rPr lang="da-DK" sz="2000"/>
              <a:t>Gives </a:t>
            </a:r>
            <a:r>
              <a:rPr lang="da-DK" sz="2000" err="1"/>
              <a:t>them</a:t>
            </a:r>
            <a:r>
              <a:rPr lang="da-DK" sz="2000"/>
              <a:t> purpose – </a:t>
            </a:r>
            <a:r>
              <a:rPr lang="da-DK" sz="2000" err="1"/>
              <a:t>especially</a:t>
            </a:r>
            <a:r>
              <a:rPr lang="da-DK" sz="2000"/>
              <a:t> </a:t>
            </a:r>
            <a:r>
              <a:rPr lang="da-DK" sz="2000" err="1"/>
              <a:t>if</a:t>
            </a:r>
            <a:r>
              <a:rPr lang="da-DK" sz="2000"/>
              <a:t> </a:t>
            </a:r>
            <a:r>
              <a:rPr lang="da-DK" sz="2000" err="1"/>
              <a:t>they</a:t>
            </a:r>
            <a:r>
              <a:rPr lang="da-DK" sz="2000"/>
              <a:t> feel </a:t>
            </a:r>
            <a:r>
              <a:rPr lang="da-DK" sz="2000" err="1"/>
              <a:t>powerless</a:t>
            </a:r>
            <a:endParaRPr lang="da-DK" sz="2000"/>
          </a:p>
          <a:p>
            <a:pPr marL="342900" lvl="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23566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9408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Office-tema</vt:lpstr>
      <vt:lpstr>PowerPoint Presentation</vt:lpstr>
      <vt:lpstr>Conspiracy theory  </vt:lpstr>
      <vt:lpstr>The Dunning-Kruger effect </vt:lpstr>
      <vt:lpstr>Rabbit holes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Wilma Veronika Lunding Lolby</dc:creator>
  <cp:revision>1</cp:revision>
  <dcterms:created xsi:type="dcterms:W3CDTF">2025-04-04T08:08:12Z</dcterms:created>
  <dcterms:modified xsi:type="dcterms:W3CDTF">2025-04-04T08:32:12Z</dcterms:modified>
</cp:coreProperties>
</file>