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642E3-78FD-A147-9452-8E68AE189E2C}" v="16" dt="2025-04-04T08:34:05.498"/>
    <p1510:client id="{905152BA-8A37-4854-9AF8-2C6F4F2360E3}" v="346" dt="2025-04-04T08:15:04.319"/>
    <p1510:client id="{AD85D4D8-9B61-4D2F-92C7-06F01D74E751}" v="125" dt="2025-04-04T08:12:44.710"/>
    <p1510:client id="{BB5DE589-D6B7-4DB2-A36E-305E4E6EC3D2}" v="224" dt="2025-04-04T08:48:41.0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Korsholm" userId="50789f98-208f-4bbc-897d-6c89fcd543f1" providerId="ADAL" clId="{BB5DE589-D6B7-4DB2-A36E-305E4E6EC3D2}"/>
    <pc:docChg chg="undo custSel addSld modSld">
      <pc:chgData name="Kevin Korsholm" userId="50789f98-208f-4bbc-897d-6c89fcd543f1" providerId="ADAL" clId="{BB5DE589-D6B7-4DB2-A36E-305E4E6EC3D2}" dt="2025-04-04T08:48:41.049" v="228" actId="20577"/>
      <pc:docMkLst>
        <pc:docMk/>
      </pc:docMkLst>
      <pc:sldChg chg="modSp mod">
        <pc:chgData name="Kevin Korsholm" userId="50789f98-208f-4bbc-897d-6c89fcd543f1" providerId="ADAL" clId="{BB5DE589-D6B7-4DB2-A36E-305E4E6EC3D2}" dt="2025-04-04T08:02:55.990" v="102" actId="20577"/>
        <pc:sldMkLst>
          <pc:docMk/>
          <pc:sldMk cId="2832168232" sldId="256"/>
        </pc:sldMkLst>
        <pc:spChg chg="mod">
          <ac:chgData name="Kevin Korsholm" userId="50789f98-208f-4bbc-897d-6c89fcd543f1" providerId="ADAL" clId="{BB5DE589-D6B7-4DB2-A36E-305E4E6EC3D2}" dt="2025-04-04T08:02:55.990" v="102" actId="20577"/>
          <ac:spMkLst>
            <pc:docMk/>
            <pc:sldMk cId="2832168232" sldId="256"/>
            <ac:spMk id="3" creationId="{08D111F4-E6E3-C462-B604-B362608EEAD2}"/>
          </ac:spMkLst>
        </pc:spChg>
      </pc:sldChg>
      <pc:sldChg chg="addSp delSp modSp mod setBg">
        <pc:chgData name="Kevin Korsholm" userId="50789f98-208f-4bbc-897d-6c89fcd543f1" providerId="ADAL" clId="{BB5DE589-D6B7-4DB2-A36E-305E4E6EC3D2}" dt="2025-04-04T08:05:08.339" v="118" actId="20577"/>
        <pc:sldMkLst>
          <pc:docMk/>
          <pc:sldMk cId="853388006" sldId="257"/>
        </pc:sldMkLst>
        <pc:spChg chg="mod">
          <ac:chgData name="Kevin Korsholm" userId="50789f98-208f-4bbc-897d-6c89fcd543f1" providerId="ADAL" clId="{BB5DE589-D6B7-4DB2-A36E-305E4E6EC3D2}" dt="2025-04-04T08:04:42.535" v="105" actId="26606"/>
          <ac:spMkLst>
            <pc:docMk/>
            <pc:sldMk cId="853388006" sldId="257"/>
            <ac:spMk id="2" creationId="{8B7F8F86-6158-DD8F-FDCC-BBE1DEB9645C}"/>
          </ac:spMkLst>
        </pc:spChg>
        <pc:spChg chg="del">
          <ac:chgData name="Kevin Korsholm" userId="50789f98-208f-4bbc-897d-6c89fcd543f1" providerId="ADAL" clId="{BB5DE589-D6B7-4DB2-A36E-305E4E6EC3D2}" dt="2025-04-04T08:03:43.639" v="103" actId="22"/>
          <ac:spMkLst>
            <pc:docMk/>
            <pc:sldMk cId="853388006" sldId="257"/>
            <ac:spMk id="3" creationId="{30CEB3E7-2222-6F4C-887C-CCB4390AD61A}"/>
          </ac:spMkLst>
        </pc:spChg>
        <pc:spChg chg="add del mod">
          <ac:chgData name="Kevin Korsholm" userId="50789f98-208f-4bbc-897d-6c89fcd543f1" providerId="ADAL" clId="{BB5DE589-D6B7-4DB2-A36E-305E4E6EC3D2}" dt="2025-04-04T08:05:00.848" v="109" actId="478"/>
          <ac:spMkLst>
            <pc:docMk/>
            <pc:sldMk cId="853388006" sldId="257"/>
            <ac:spMk id="6" creationId="{39EBDC72-E1E0-EFE7-2698-369880F75D32}"/>
          </ac:spMkLst>
        </pc:spChg>
        <pc:spChg chg="add mod">
          <ac:chgData name="Kevin Korsholm" userId="50789f98-208f-4bbc-897d-6c89fcd543f1" providerId="ADAL" clId="{BB5DE589-D6B7-4DB2-A36E-305E4E6EC3D2}" dt="2025-04-04T08:05:08.339" v="118" actId="20577"/>
          <ac:spMkLst>
            <pc:docMk/>
            <pc:sldMk cId="853388006" sldId="257"/>
            <ac:spMk id="8" creationId="{227849AE-06FE-6B04-D293-DC8A1EDA9359}"/>
          </ac:spMkLst>
        </pc:spChg>
        <pc:spChg chg="add del">
          <ac:chgData name="Kevin Korsholm" userId="50789f98-208f-4bbc-897d-6c89fcd543f1" providerId="ADAL" clId="{BB5DE589-D6B7-4DB2-A36E-305E4E6EC3D2}" dt="2025-04-04T08:04:42.535" v="105" actId="26606"/>
          <ac:spMkLst>
            <pc:docMk/>
            <pc:sldMk cId="853388006" sldId="257"/>
            <ac:spMk id="10" creationId="{D12DDE76-C203-4047-9998-63900085B5E8}"/>
          </ac:spMkLst>
        </pc:spChg>
        <pc:picChg chg="add del mod ord">
          <ac:chgData name="Kevin Korsholm" userId="50789f98-208f-4bbc-897d-6c89fcd543f1" providerId="ADAL" clId="{BB5DE589-D6B7-4DB2-A36E-305E4E6EC3D2}" dt="2025-04-04T08:05:01.923" v="110" actId="21"/>
          <ac:picMkLst>
            <pc:docMk/>
            <pc:sldMk cId="853388006" sldId="257"/>
            <ac:picMk id="5" creationId="{AF4B2834-C2A2-51C9-816E-AD997BC39F15}"/>
          </ac:picMkLst>
        </pc:picChg>
        <pc:picChg chg="add mod">
          <ac:chgData name="Kevin Korsholm" userId="50789f98-208f-4bbc-897d-6c89fcd543f1" providerId="ADAL" clId="{BB5DE589-D6B7-4DB2-A36E-305E4E6EC3D2}" dt="2025-04-04T08:05:03.982" v="112"/>
          <ac:picMkLst>
            <pc:docMk/>
            <pc:sldMk cId="853388006" sldId="257"/>
            <ac:picMk id="9" creationId="{AF4B2834-C2A2-51C9-816E-AD997BC39F15}"/>
          </ac:picMkLst>
        </pc:picChg>
      </pc:sldChg>
      <pc:sldChg chg="addSp delSp modSp new mod setBg">
        <pc:chgData name="Kevin Korsholm" userId="50789f98-208f-4bbc-897d-6c89fcd543f1" providerId="ADAL" clId="{BB5DE589-D6B7-4DB2-A36E-305E4E6EC3D2}" dt="2025-04-04T08:42:09.275" v="125" actId="26606"/>
        <pc:sldMkLst>
          <pc:docMk/>
          <pc:sldMk cId="2906415629" sldId="258"/>
        </pc:sldMkLst>
        <pc:spChg chg="mod">
          <ac:chgData name="Kevin Korsholm" userId="50789f98-208f-4bbc-897d-6c89fcd543f1" providerId="ADAL" clId="{BB5DE589-D6B7-4DB2-A36E-305E4E6EC3D2}" dt="2025-04-04T08:42:09.275" v="125" actId="26606"/>
          <ac:spMkLst>
            <pc:docMk/>
            <pc:sldMk cId="2906415629" sldId="258"/>
            <ac:spMk id="2" creationId="{B3FBC61A-8644-698B-FDC3-A0E701A85D54}"/>
          </ac:spMkLst>
        </pc:spChg>
        <pc:spChg chg="del mod">
          <ac:chgData name="Kevin Korsholm" userId="50789f98-208f-4bbc-897d-6c89fcd543f1" providerId="ADAL" clId="{BB5DE589-D6B7-4DB2-A36E-305E4E6EC3D2}" dt="2025-04-04T08:41:38.757" v="120"/>
          <ac:spMkLst>
            <pc:docMk/>
            <pc:sldMk cId="2906415629" sldId="258"/>
            <ac:spMk id="3" creationId="{FD965E57-A321-F617-772C-7B8C54553C83}"/>
          </ac:spMkLst>
        </pc:spChg>
        <pc:spChg chg="add mod">
          <ac:chgData name="Kevin Korsholm" userId="50789f98-208f-4bbc-897d-6c89fcd543f1" providerId="ADAL" clId="{BB5DE589-D6B7-4DB2-A36E-305E4E6EC3D2}" dt="2025-04-04T08:42:09.275" v="125" actId="26606"/>
          <ac:spMkLst>
            <pc:docMk/>
            <pc:sldMk cId="2906415629" sldId="258"/>
            <ac:spMk id="4" creationId="{4A06194F-3838-B1B9-7B5D-85E093B05F6A}"/>
          </ac:spMkLst>
        </pc:spChg>
        <pc:spChg chg="add">
          <ac:chgData name="Kevin Korsholm" userId="50789f98-208f-4bbc-897d-6c89fcd543f1" providerId="ADAL" clId="{BB5DE589-D6B7-4DB2-A36E-305E4E6EC3D2}" dt="2025-04-04T08:42:09.275" v="125" actId="26606"/>
          <ac:spMkLst>
            <pc:docMk/>
            <pc:sldMk cId="2906415629" sldId="258"/>
            <ac:spMk id="11" creationId="{F13C74B1-5B17-4795-BED0-7140497B445A}"/>
          </ac:spMkLst>
        </pc:spChg>
        <pc:spChg chg="add">
          <ac:chgData name="Kevin Korsholm" userId="50789f98-208f-4bbc-897d-6c89fcd543f1" providerId="ADAL" clId="{BB5DE589-D6B7-4DB2-A36E-305E4E6EC3D2}" dt="2025-04-04T08:42:09.275" v="125" actId="26606"/>
          <ac:spMkLst>
            <pc:docMk/>
            <pc:sldMk cId="2906415629" sldId="258"/>
            <ac:spMk id="13" creationId="{D4974D33-8DC5-464E-8C6D-BE58F0669C17}"/>
          </ac:spMkLst>
        </pc:spChg>
        <pc:picChg chg="add mod">
          <ac:chgData name="Kevin Korsholm" userId="50789f98-208f-4bbc-897d-6c89fcd543f1" providerId="ADAL" clId="{BB5DE589-D6B7-4DB2-A36E-305E4E6EC3D2}" dt="2025-04-04T08:42:09.275" v="125" actId="26606"/>
          <ac:picMkLst>
            <pc:docMk/>
            <pc:sldMk cId="2906415629" sldId="258"/>
            <ac:picMk id="6" creationId="{3FCFA85A-58FF-B30D-E07B-6474DC244FF5}"/>
          </ac:picMkLst>
        </pc:picChg>
      </pc:sldChg>
      <pc:sldChg chg="addSp delSp modSp new mod setBg">
        <pc:chgData name="Kevin Korsholm" userId="50789f98-208f-4bbc-897d-6c89fcd543f1" providerId="ADAL" clId="{BB5DE589-D6B7-4DB2-A36E-305E4E6EC3D2}" dt="2025-04-04T08:48:41.049" v="228" actId="20577"/>
        <pc:sldMkLst>
          <pc:docMk/>
          <pc:sldMk cId="1718378997" sldId="259"/>
        </pc:sldMkLst>
        <pc:spChg chg="mod">
          <ac:chgData name="Kevin Korsholm" userId="50789f98-208f-4bbc-897d-6c89fcd543f1" providerId="ADAL" clId="{BB5DE589-D6B7-4DB2-A36E-305E4E6EC3D2}" dt="2025-04-04T08:46:09.048" v="216" actId="26606"/>
          <ac:spMkLst>
            <pc:docMk/>
            <pc:sldMk cId="1718378997" sldId="259"/>
            <ac:spMk id="2" creationId="{EEA0C8C6-5F46-C750-C23C-AC0E0D55F426}"/>
          </ac:spMkLst>
        </pc:spChg>
        <pc:spChg chg="del">
          <ac:chgData name="Kevin Korsholm" userId="50789f98-208f-4bbc-897d-6c89fcd543f1" providerId="ADAL" clId="{BB5DE589-D6B7-4DB2-A36E-305E4E6EC3D2}" dt="2025-04-04T08:07:53.155" v="119"/>
          <ac:spMkLst>
            <pc:docMk/>
            <pc:sldMk cId="1718378997" sldId="259"/>
            <ac:spMk id="3" creationId="{762F3A15-0FAF-CED9-7E99-36BD3057C226}"/>
          </ac:spMkLst>
        </pc:spChg>
        <pc:spChg chg="add del mod ord">
          <ac:chgData name="Kevin Korsholm" userId="50789f98-208f-4bbc-897d-6c89fcd543f1" providerId="ADAL" clId="{BB5DE589-D6B7-4DB2-A36E-305E4E6EC3D2}" dt="2025-04-04T08:48:41.049" v="228" actId="20577"/>
          <ac:spMkLst>
            <pc:docMk/>
            <pc:sldMk cId="1718378997" sldId="259"/>
            <ac:spMk id="4" creationId="{7372BBC0-CC59-05E3-FCAD-8013C5C23E9C}"/>
          </ac:spMkLst>
        </pc:spChg>
        <pc:spChg chg="add">
          <ac:chgData name="Kevin Korsholm" userId="50789f98-208f-4bbc-897d-6c89fcd543f1" providerId="ADAL" clId="{BB5DE589-D6B7-4DB2-A36E-305E4E6EC3D2}" dt="2025-04-04T08:46:30.715" v="217"/>
          <ac:spMkLst>
            <pc:docMk/>
            <pc:sldMk cId="1718378997" sldId="259"/>
            <ac:spMk id="8" creationId="{643C763C-EE1C-23B3-C916-3F660AD98B7F}"/>
          </ac:spMkLst>
        </pc:spChg>
        <pc:spChg chg="add del">
          <ac:chgData name="Kevin Korsholm" userId="50789f98-208f-4bbc-897d-6c89fcd543f1" providerId="ADAL" clId="{BB5DE589-D6B7-4DB2-A36E-305E4E6EC3D2}" dt="2025-04-04T08:46:02.497" v="207" actId="26606"/>
          <ac:spMkLst>
            <pc:docMk/>
            <pc:sldMk cId="1718378997" sldId="259"/>
            <ac:spMk id="9" creationId="{2B97F24A-32CE-4C1C-A50D-3016B394DCFB}"/>
          </ac:spMkLst>
        </pc:spChg>
        <pc:spChg chg="add del">
          <ac:chgData name="Kevin Korsholm" userId="50789f98-208f-4bbc-897d-6c89fcd543f1" providerId="ADAL" clId="{BB5DE589-D6B7-4DB2-A36E-305E4E6EC3D2}" dt="2025-04-04T08:45:49.870" v="202" actId="26606"/>
          <ac:spMkLst>
            <pc:docMk/>
            <pc:sldMk cId="1718378997" sldId="259"/>
            <ac:spMk id="10" creationId="{C0763A76-9F1C-4FC5-82B7-DD475DA461B2}"/>
          </ac:spMkLst>
        </pc:spChg>
        <pc:spChg chg="add mod">
          <ac:chgData name="Kevin Korsholm" userId="50789f98-208f-4bbc-897d-6c89fcd543f1" providerId="ADAL" clId="{BB5DE589-D6B7-4DB2-A36E-305E4E6EC3D2}" dt="2025-04-04T08:46:35.528" v="220"/>
          <ac:spMkLst>
            <pc:docMk/>
            <pc:sldMk cId="1718378997" sldId="259"/>
            <ac:spMk id="11" creationId="{B936973C-991D-0ED9-0E92-4350B9C67A01}"/>
          </ac:spMkLst>
        </pc:spChg>
        <pc:spChg chg="add del">
          <ac:chgData name="Kevin Korsholm" userId="50789f98-208f-4bbc-897d-6c89fcd543f1" providerId="ADAL" clId="{BB5DE589-D6B7-4DB2-A36E-305E4E6EC3D2}" dt="2025-04-04T08:45:49.870" v="202" actId="26606"/>
          <ac:spMkLst>
            <pc:docMk/>
            <pc:sldMk cId="1718378997" sldId="259"/>
            <ac:spMk id="12" creationId="{E81BF4F6-F2CF-4984-9D14-D6966D92F99F}"/>
          </ac:spMkLst>
        </pc:spChg>
        <pc:spChg chg="add del">
          <ac:chgData name="Kevin Korsholm" userId="50789f98-208f-4bbc-897d-6c89fcd543f1" providerId="ADAL" clId="{BB5DE589-D6B7-4DB2-A36E-305E4E6EC3D2}" dt="2025-04-04T08:46:02.497" v="207" actId="26606"/>
          <ac:spMkLst>
            <pc:docMk/>
            <pc:sldMk cId="1718378997" sldId="259"/>
            <ac:spMk id="14" creationId="{CD8B4F24-440B-49E9-B85D-733523DC064B}"/>
          </ac:spMkLst>
        </pc:spChg>
        <pc:spChg chg="add del">
          <ac:chgData name="Kevin Korsholm" userId="50789f98-208f-4bbc-897d-6c89fcd543f1" providerId="ADAL" clId="{BB5DE589-D6B7-4DB2-A36E-305E4E6EC3D2}" dt="2025-04-04T08:46:04.587" v="209" actId="26606"/>
          <ac:spMkLst>
            <pc:docMk/>
            <pc:sldMk cId="1718378997" sldId="259"/>
            <ac:spMk id="17" creationId="{5A0118C5-4F8D-4CF4-BADD-53FEACC6C42A}"/>
          </ac:spMkLst>
        </pc:spChg>
        <pc:spChg chg="add del">
          <ac:chgData name="Kevin Korsholm" userId="50789f98-208f-4bbc-897d-6c89fcd543f1" providerId="ADAL" clId="{BB5DE589-D6B7-4DB2-A36E-305E4E6EC3D2}" dt="2025-04-04T08:46:05.763" v="211" actId="26606"/>
          <ac:spMkLst>
            <pc:docMk/>
            <pc:sldMk cId="1718378997" sldId="259"/>
            <ac:spMk id="26" creationId="{1ECAB1E8-8195-4748-BE71-FF806D86892E}"/>
          </ac:spMkLst>
        </pc:spChg>
        <pc:spChg chg="add del">
          <ac:chgData name="Kevin Korsholm" userId="50789f98-208f-4bbc-897d-6c89fcd543f1" providerId="ADAL" clId="{BB5DE589-D6B7-4DB2-A36E-305E4E6EC3D2}" dt="2025-04-04T08:46:05.763" v="211" actId="26606"/>
          <ac:spMkLst>
            <pc:docMk/>
            <pc:sldMk cId="1718378997" sldId="259"/>
            <ac:spMk id="27" creationId="{57F6BDD4-E066-4008-8011-6CC31AEB4556}"/>
          </ac:spMkLst>
        </pc:spChg>
        <pc:spChg chg="add del">
          <ac:chgData name="Kevin Korsholm" userId="50789f98-208f-4bbc-897d-6c89fcd543f1" providerId="ADAL" clId="{BB5DE589-D6B7-4DB2-A36E-305E4E6EC3D2}" dt="2025-04-04T08:46:05.763" v="211" actId="26606"/>
          <ac:spMkLst>
            <pc:docMk/>
            <pc:sldMk cId="1718378997" sldId="259"/>
            <ac:spMk id="28" creationId="{2711A8FB-68FC-45FC-B01E-38F809E2D439}"/>
          </ac:spMkLst>
        </pc:spChg>
        <pc:spChg chg="add del">
          <ac:chgData name="Kevin Korsholm" userId="50789f98-208f-4bbc-897d-6c89fcd543f1" providerId="ADAL" clId="{BB5DE589-D6B7-4DB2-A36E-305E4E6EC3D2}" dt="2025-04-04T08:46:05.763" v="211" actId="26606"/>
          <ac:spMkLst>
            <pc:docMk/>
            <pc:sldMk cId="1718378997" sldId="259"/>
            <ac:spMk id="29" creationId="{2A865FE3-5FC9-4049-87CF-30019C46C0F5}"/>
          </ac:spMkLst>
        </pc:spChg>
        <pc:spChg chg="add del">
          <ac:chgData name="Kevin Korsholm" userId="50789f98-208f-4bbc-897d-6c89fcd543f1" providerId="ADAL" clId="{BB5DE589-D6B7-4DB2-A36E-305E4E6EC3D2}" dt="2025-04-04T08:46:07.732" v="213" actId="26606"/>
          <ac:spMkLst>
            <pc:docMk/>
            <pc:sldMk cId="1718378997" sldId="259"/>
            <ac:spMk id="31" creationId="{03AF1C04-3FEF-41BD-BB84-2F263765BEBC}"/>
          </ac:spMkLst>
        </pc:spChg>
        <pc:spChg chg="add">
          <ac:chgData name="Kevin Korsholm" userId="50789f98-208f-4bbc-897d-6c89fcd543f1" providerId="ADAL" clId="{BB5DE589-D6B7-4DB2-A36E-305E4E6EC3D2}" dt="2025-04-04T08:46:09.048" v="216" actId="26606"/>
          <ac:spMkLst>
            <pc:docMk/>
            <pc:sldMk cId="1718378997" sldId="259"/>
            <ac:spMk id="43" creationId="{03AF1C04-3FEF-41BD-BB84-2F263765BEBC}"/>
          </ac:spMkLst>
        </pc:spChg>
        <pc:grpChg chg="add del">
          <ac:chgData name="Kevin Korsholm" userId="50789f98-208f-4bbc-897d-6c89fcd543f1" providerId="ADAL" clId="{BB5DE589-D6B7-4DB2-A36E-305E4E6EC3D2}" dt="2025-04-04T08:46:04.587" v="209" actId="26606"/>
          <ac:grpSpMkLst>
            <pc:docMk/>
            <pc:sldMk cId="1718378997" sldId="259"/>
            <ac:grpSpMk id="18" creationId="{582A903B-6B78-4F0A-B7C9-3D80499020B8}"/>
          </ac:grpSpMkLst>
        </pc:grpChg>
        <pc:grpChg chg="add del">
          <ac:chgData name="Kevin Korsholm" userId="50789f98-208f-4bbc-897d-6c89fcd543f1" providerId="ADAL" clId="{BB5DE589-D6B7-4DB2-A36E-305E4E6EC3D2}" dt="2025-04-04T08:46:07.732" v="213" actId="26606"/>
          <ac:grpSpMkLst>
            <pc:docMk/>
            <pc:sldMk cId="1718378997" sldId="259"/>
            <ac:grpSpMk id="22" creationId="{0C2B5F12-8A82-4A59-9400-3164CBF47F63}"/>
          </ac:grpSpMkLst>
        </pc:grpChg>
        <pc:grpChg chg="add del">
          <ac:chgData name="Kevin Korsholm" userId="50789f98-208f-4bbc-897d-6c89fcd543f1" providerId="ADAL" clId="{BB5DE589-D6B7-4DB2-A36E-305E4E6EC3D2}" dt="2025-04-04T08:46:04.587" v="209" actId="26606"/>
          <ac:grpSpMkLst>
            <pc:docMk/>
            <pc:sldMk cId="1718378997" sldId="259"/>
            <ac:grpSpMk id="24" creationId="{B894EFA8-F425-4D19-A94B-445388B31E20}"/>
          </ac:grpSpMkLst>
        </pc:grpChg>
        <pc:grpChg chg="add del">
          <ac:chgData name="Kevin Korsholm" userId="50789f98-208f-4bbc-897d-6c89fcd543f1" providerId="ADAL" clId="{BB5DE589-D6B7-4DB2-A36E-305E4E6EC3D2}" dt="2025-04-04T08:46:07.732" v="213" actId="26606"/>
          <ac:grpSpMkLst>
            <pc:docMk/>
            <pc:sldMk cId="1718378997" sldId="259"/>
            <ac:grpSpMk id="32" creationId="{E56E71F1-5A87-4A96-B42F-2DFA1B766B5E}"/>
          </ac:grpSpMkLst>
        </pc:grpChg>
        <pc:grpChg chg="add del">
          <ac:chgData name="Kevin Korsholm" userId="50789f98-208f-4bbc-897d-6c89fcd543f1" providerId="ADAL" clId="{BB5DE589-D6B7-4DB2-A36E-305E4E6EC3D2}" dt="2025-04-04T08:46:07.732" v="213" actId="26606"/>
          <ac:grpSpMkLst>
            <pc:docMk/>
            <pc:sldMk cId="1718378997" sldId="259"/>
            <ac:grpSpMk id="33" creationId="{C733FE3C-12C4-4FA2-A795-87D2F6776A53}"/>
          </ac:grpSpMkLst>
        </pc:grpChg>
        <pc:grpChg chg="add del">
          <ac:chgData name="Kevin Korsholm" userId="50789f98-208f-4bbc-897d-6c89fcd543f1" providerId="ADAL" clId="{BB5DE589-D6B7-4DB2-A36E-305E4E6EC3D2}" dt="2025-04-04T08:46:08.882" v="215" actId="26606"/>
          <ac:grpSpMkLst>
            <pc:docMk/>
            <pc:sldMk cId="1718378997" sldId="259"/>
            <ac:grpSpMk id="40" creationId="{3AFCAD34-1AFC-BC1A-F6B2-C34C63912EAB}"/>
          </ac:grpSpMkLst>
        </pc:grpChg>
        <pc:grpChg chg="add">
          <ac:chgData name="Kevin Korsholm" userId="50789f98-208f-4bbc-897d-6c89fcd543f1" providerId="ADAL" clId="{BB5DE589-D6B7-4DB2-A36E-305E4E6EC3D2}" dt="2025-04-04T08:46:09.048" v="216" actId="26606"/>
          <ac:grpSpMkLst>
            <pc:docMk/>
            <pc:sldMk cId="1718378997" sldId="259"/>
            <ac:grpSpMk id="44" creationId="{E56E71F1-5A87-4A96-B42F-2DFA1B766B5E}"/>
          </ac:grpSpMkLst>
        </pc:grpChg>
        <pc:grpChg chg="add">
          <ac:chgData name="Kevin Korsholm" userId="50789f98-208f-4bbc-897d-6c89fcd543f1" providerId="ADAL" clId="{BB5DE589-D6B7-4DB2-A36E-305E4E6EC3D2}" dt="2025-04-04T08:46:09.048" v="216" actId="26606"/>
          <ac:grpSpMkLst>
            <pc:docMk/>
            <pc:sldMk cId="1718378997" sldId="259"/>
            <ac:grpSpMk id="45" creationId="{C733FE3C-12C4-4FA2-A795-87D2F6776A53}"/>
          </ac:grpSpMkLst>
        </pc:grpChg>
        <pc:grpChg chg="add">
          <ac:chgData name="Kevin Korsholm" userId="50789f98-208f-4bbc-897d-6c89fcd543f1" providerId="ADAL" clId="{BB5DE589-D6B7-4DB2-A36E-305E4E6EC3D2}" dt="2025-04-04T08:46:09.048" v="216" actId="26606"/>
          <ac:grpSpMkLst>
            <pc:docMk/>
            <pc:sldMk cId="1718378997" sldId="259"/>
            <ac:grpSpMk id="46" creationId="{0C2B5F12-8A82-4A59-9400-3164CBF47F63}"/>
          </ac:grpSpMkLst>
        </pc:grpChg>
        <pc:picChg chg="add del">
          <ac:chgData name="Kevin Korsholm" userId="50789f98-208f-4bbc-897d-6c89fcd543f1" providerId="ADAL" clId="{BB5DE589-D6B7-4DB2-A36E-305E4E6EC3D2}" dt="2025-04-04T08:45:49.870" v="202" actId="26606"/>
          <ac:picMkLst>
            <pc:docMk/>
            <pc:sldMk cId="1718378997" sldId="259"/>
            <ac:picMk id="6" creationId="{A06F76F6-6B4B-1238-BD82-A4E43C94A629}"/>
          </ac:picMkLst>
        </pc:picChg>
        <pc:picChg chg="add mod ord">
          <ac:chgData name="Kevin Korsholm" userId="50789f98-208f-4bbc-897d-6c89fcd543f1" providerId="ADAL" clId="{BB5DE589-D6B7-4DB2-A36E-305E4E6EC3D2}" dt="2025-04-04T08:46:09.048" v="216" actId="26606"/>
          <ac:picMkLst>
            <pc:docMk/>
            <pc:sldMk cId="1718378997" sldId="259"/>
            <ac:picMk id="7" creationId="{61E804E1-A627-2714-DB81-ECD450EE6DF1}"/>
          </ac:picMkLst>
        </pc:picChg>
      </pc:sldChg>
      <pc:sldChg chg="modSp new mod">
        <pc:chgData name="Kevin Korsholm" userId="50789f98-208f-4bbc-897d-6c89fcd543f1" providerId="ADAL" clId="{BB5DE589-D6B7-4DB2-A36E-305E4E6EC3D2}" dt="2025-04-04T08:02:03.998" v="21" actId="20577"/>
        <pc:sldMkLst>
          <pc:docMk/>
          <pc:sldMk cId="3368718916" sldId="260"/>
        </pc:sldMkLst>
        <pc:spChg chg="mod">
          <ac:chgData name="Kevin Korsholm" userId="50789f98-208f-4bbc-897d-6c89fcd543f1" providerId="ADAL" clId="{BB5DE589-D6B7-4DB2-A36E-305E4E6EC3D2}" dt="2025-04-04T08:02:03.998" v="21" actId="20577"/>
          <ac:spMkLst>
            <pc:docMk/>
            <pc:sldMk cId="3368718916" sldId="260"/>
            <ac:spMk id="2" creationId="{C9FF4633-6184-2E98-3F8C-19339CD822BE}"/>
          </ac:spMkLst>
        </pc:spChg>
      </pc:sldChg>
      <pc:sldChg chg="addSp delSp modSp new mod setBg addAnim delAnim">
        <pc:chgData name="Kevin Korsholm" userId="50789f98-208f-4bbc-897d-6c89fcd543f1" providerId="ADAL" clId="{BB5DE589-D6B7-4DB2-A36E-305E4E6EC3D2}" dt="2025-04-04T08:43:21.269" v="149"/>
        <pc:sldMkLst>
          <pc:docMk/>
          <pc:sldMk cId="822406110" sldId="261"/>
        </pc:sldMkLst>
        <pc:spChg chg="mod">
          <ac:chgData name="Kevin Korsholm" userId="50789f98-208f-4bbc-897d-6c89fcd543f1" providerId="ADAL" clId="{BB5DE589-D6B7-4DB2-A36E-305E4E6EC3D2}" dt="2025-04-04T08:42:55.670" v="142" actId="26606"/>
          <ac:spMkLst>
            <pc:docMk/>
            <pc:sldMk cId="822406110" sldId="261"/>
            <ac:spMk id="2" creationId="{D367A5A8-FA4B-91AB-7F20-F89DEF850408}"/>
          </ac:spMkLst>
        </pc:spChg>
        <pc:spChg chg="add del mod">
          <ac:chgData name="Kevin Korsholm" userId="50789f98-208f-4bbc-897d-6c89fcd543f1" providerId="ADAL" clId="{BB5DE589-D6B7-4DB2-A36E-305E4E6EC3D2}" dt="2025-04-04T08:43:21.269" v="149"/>
          <ac:spMkLst>
            <pc:docMk/>
            <pc:sldMk cId="822406110" sldId="261"/>
            <ac:spMk id="3" creationId="{E2AEF229-04BD-4434-C069-8AFFAD73B4BD}"/>
          </ac:spMkLst>
        </pc:spChg>
        <pc:spChg chg="add mod">
          <ac:chgData name="Kevin Korsholm" userId="50789f98-208f-4bbc-897d-6c89fcd543f1" providerId="ADAL" clId="{BB5DE589-D6B7-4DB2-A36E-305E4E6EC3D2}" dt="2025-04-04T08:43:21.236" v="147"/>
          <ac:spMkLst>
            <pc:docMk/>
            <pc:sldMk cId="822406110" sldId="261"/>
            <ac:spMk id="12" creationId="{F4C35975-4228-3022-A768-337E660B217A}"/>
          </ac:spMkLst>
        </pc:spChg>
        <pc:spChg chg="add del">
          <ac:chgData name="Kevin Korsholm" userId="50789f98-208f-4bbc-897d-6c89fcd543f1" providerId="ADAL" clId="{BB5DE589-D6B7-4DB2-A36E-305E4E6EC3D2}" dt="2025-04-04T08:42:51.583" v="137" actId="26606"/>
          <ac:spMkLst>
            <pc:docMk/>
            <pc:sldMk cId="822406110" sldId="261"/>
            <ac:spMk id="16" creationId="{F13C74B1-5B17-4795-BED0-7140497B445A}"/>
          </ac:spMkLst>
        </pc:spChg>
        <pc:spChg chg="add del">
          <ac:chgData name="Kevin Korsholm" userId="50789f98-208f-4bbc-897d-6c89fcd543f1" providerId="ADAL" clId="{BB5DE589-D6B7-4DB2-A36E-305E4E6EC3D2}" dt="2025-04-04T08:42:51.583" v="137" actId="26606"/>
          <ac:spMkLst>
            <pc:docMk/>
            <pc:sldMk cId="822406110" sldId="261"/>
            <ac:spMk id="18" creationId="{D4974D33-8DC5-464E-8C6D-BE58F0669C17}"/>
          </ac:spMkLst>
        </pc:spChg>
        <pc:spChg chg="add del">
          <ac:chgData name="Kevin Korsholm" userId="50789f98-208f-4bbc-897d-6c89fcd543f1" providerId="ADAL" clId="{BB5DE589-D6B7-4DB2-A36E-305E4E6EC3D2}" dt="2025-04-04T08:42:53.821" v="139" actId="26606"/>
          <ac:spMkLst>
            <pc:docMk/>
            <pc:sldMk cId="822406110" sldId="261"/>
            <ac:spMk id="20" creationId="{3D752CF2-2291-40B5-B462-C17B174C10BC}"/>
          </ac:spMkLst>
        </pc:spChg>
        <pc:spChg chg="add del">
          <ac:chgData name="Kevin Korsholm" userId="50789f98-208f-4bbc-897d-6c89fcd543f1" providerId="ADAL" clId="{BB5DE589-D6B7-4DB2-A36E-305E4E6EC3D2}" dt="2025-04-04T08:42:53.821" v="139" actId="26606"/>
          <ac:spMkLst>
            <pc:docMk/>
            <pc:sldMk cId="822406110" sldId="261"/>
            <ac:spMk id="21" creationId="{F94AA2BD-2E3F-4B1D-8127-5744B8115311}"/>
          </ac:spMkLst>
        </pc:spChg>
        <pc:spChg chg="add del">
          <ac:chgData name="Kevin Korsholm" userId="50789f98-208f-4bbc-897d-6c89fcd543f1" providerId="ADAL" clId="{BB5DE589-D6B7-4DB2-A36E-305E4E6EC3D2}" dt="2025-04-04T08:42:53.821" v="139" actId="26606"/>
          <ac:spMkLst>
            <pc:docMk/>
            <pc:sldMk cId="822406110" sldId="261"/>
            <ac:spMk id="22" creationId="{4BD02261-2DC8-4AA8-9E16-7751AE892445}"/>
          </ac:spMkLst>
        </pc:spChg>
        <pc:spChg chg="add del">
          <ac:chgData name="Kevin Korsholm" userId="50789f98-208f-4bbc-897d-6c89fcd543f1" providerId="ADAL" clId="{BB5DE589-D6B7-4DB2-A36E-305E4E6EC3D2}" dt="2025-04-04T08:42:55.655" v="141" actId="26606"/>
          <ac:spMkLst>
            <pc:docMk/>
            <pc:sldMk cId="822406110" sldId="261"/>
            <ac:spMk id="24" creationId="{9B7AD9F6-8CE7-4299-8FC6-328F4DCD3FF9}"/>
          </ac:spMkLst>
        </pc:spChg>
        <pc:spChg chg="add del">
          <ac:chgData name="Kevin Korsholm" userId="50789f98-208f-4bbc-897d-6c89fcd543f1" providerId="ADAL" clId="{BB5DE589-D6B7-4DB2-A36E-305E4E6EC3D2}" dt="2025-04-04T08:42:55.655" v="141" actId="26606"/>
          <ac:spMkLst>
            <pc:docMk/>
            <pc:sldMk cId="822406110" sldId="261"/>
            <ac:spMk id="25" creationId="{F49775AF-8896-43EE-92C6-83497D6DC56F}"/>
          </ac:spMkLst>
        </pc:spChg>
        <pc:spChg chg="add">
          <ac:chgData name="Kevin Korsholm" userId="50789f98-208f-4bbc-897d-6c89fcd543f1" providerId="ADAL" clId="{BB5DE589-D6B7-4DB2-A36E-305E4E6EC3D2}" dt="2025-04-04T08:42:55.670" v="142" actId="26606"/>
          <ac:spMkLst>
            <pc:docMk/>
            <pc:sldMk cId="822406110" sldId="261"/>
            <ac:spMk id="27" creationId="{04812C46-200A-4DEB-A05E-3ED6C68C2387}"/>
          </ac:spMkLst>
        </pc:spChg>
        <pc:spChg chg="add">
          <ac:chgData name="Kevin Korsholm" userId="50789f98-208f-4bbc-897d-6c89fcd543f1" providerId="ADAL" clId="{BB5DE589-D6B7-4DB2-A36E-305E4E6EC3D2}" dt="2025-04-04T08:42:55.670" v="142" actId="26606"/>
          <ac:spMkLst>
            <pc:docMk/>
            <pc:sldMk cId="822406110" sldId="261"/>
            <ac:spMk id="28" creationId="{D1EA859B-E555-4109-94F3-6700E046E008}"/>
          </ac:spMkLst>
        </pc:spChg>
        <pc:picChg chg="add mod">
          <ac:chgData name="Kevin Korsholm" userId="50789f98-208f-4bbc-897d-6c89fcd543f1" providerId="ADAL" clId="{BB5DE589-D6B7-4DB2-A36E-305E4E6EC3D2}" dt="2025-04-04T08:42:41.080" v="127"/>
          <ac:picMkLst>
            <pc:docMk/>
            <pc:sldMk cId="822406110" sldId="261"/>
            <ac:picMk id="5" creationId="{90B9561E-DE0A-35E2-61BD-DBE8C3A5FE0C}"/>
          </ac:picMkLst>
        </pc:picChg>
        <pc:picChg chg="add mod">
          <ac:chgData name="Kevin Korsholm" userId="50789f98-208f-4bbc-897d-6c89fcd543f1" providerId="ADAL" clId="{BB5DE589-D6B7-4DB2-A36E-305E4E6EC3D2}" dt="2025-04-04T08:42:42.233" v="129"/>
          <ac:picMkLst>
            <pc:docMk/>
            <pc:sldMk cId="822406110" sldId="261"/>
            <ac:picMk id="7" creationId="{9ED41490-EF03-5672-42AB-2E14D3765E4C}"/>
          </ac:picMkLst>
        </pc:picChg>
        <pc:picChg chg="add mod">
          <ac:chgData name="Kevin Korsholm" userId="50789f98-208f-4bbc-897d-6c89fcd543f1" providerId="ADAL" clId="{BB5DE589-D6B7-4DB2-A36E-305E4E6EC3D2}" dt="2025-04-04T08:42:44.522" v="131"/>
          <ac:picMkLst>
            <pc:docMk/>
            <pc:sldMk cId="822406110" sldId="261"/>
            <ac:picMk id="9" creationId="{8AAAE77D-AC82-84F1-6AAA-872ECDEBD203}"/>
          </ac:picMkLst>
        </pc:picChg>
        <pc:picChg chg="add mod ord">
          <ac:chgData name="Kevin Korsholm" userId="50789f98-208f-4bbc-897d-6c89fcd543f1" providerId="ADAL" clId="{BB5DE589-D6B7-4DB2-A36E-305E4E6EC3D2}" dt="2025-04-04T08:42:55.670" v="142" actId="26606"/>
          <ac:picMkLst>
            <pc:docMk/>
            <pc:sldMk cId="822406110" sldId="261"/>
            <ac:picMk id="11" creationId="{AE607CCC-F651-3D98-4C86-C1D37A4ACDA8}"/>
          </ac:picMkLst>
        </pc:picChg>
      </pc:sldChg>
      <pc:sldChg chg="modSp new mod">
        <pc:chgData name="Kevin Korsholm" userId="50789f98-208f-4bbc-897d-6c89fcd543f1" providerId="ADAL" clId="{BB5DE589-D6B7-4DB2-A36E-305E4E6EC3D2}" dt="2025-04-04T08:02:09.162" v="25" actId="20577"/>
        <pc:sldMkLst>
          <pc:docMk/>
          <pc:sldMk cId="3115421105" sldId="262"/>
        </pc:sldMkLst>
        <pc:spChg chg="mod">
          <ac:chgData name="Kevin Korsholm" userId="50789f98-208f-4bbc-897d-6c89fcd543f1" providerId="ADAL" clId="{BB5DE589-D6B7-4DB2-A36E-305E4E6EC3D2}" dt="2025-04-04T08:02:09.162" v="25" actId="20577"/>
          <ac:spMkLst>
            <pc:docMk/>
            <pc:sldMk cId="3115421105" sldId="262"/>
            <ac:spMk id="2" creationId="{7A864F1F-5A66-3DF1-CF13-061C2FE0F9D5}"/>
          </ac:spMkLst>
        </pc:spChg>
      </pc:sldChg>
      <pc:sldChg chg="addSp delSp modSp new mod setBg addAnim delAnim">
        <pc:chgData name="Kevin Korsholm" userId="50789f98-208f-4bbc-897d-6c89fcd543f1" providerId="ADAL" clId="{BB5DE589-D6B7-4DB2-A36E-305E4E6EC3D2}" dt="2025-04-04T08:44:46.109" v="196" actId="20577"/>
        <pc:sldMkLst>
          <pc:docMk/>
          <pc:sldMk cId="626451365" sldId="263"/>
        </pc:sldMkLst>
        <pc:spChg chg="mo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2" creationId="{4E6C8819-DA87-640B-DFB2-EDEDC3B766EE}"/>
          </ac:spMkLst>
        </pc:spChg>
        <pc:spChg chg="add del mod">
          <ac:chgData name="Kevin Korsholm" userId="50789f98-208f-4bbc-897d-6c89fcd543f1" providerId="ADAL" clId="{BB5DE589-D6B7-4DB2-A36E-305E4E6EC3D2}" dt="2025-04-04T08:44:46.109" v="196" actId="20577"/>
          <ac:spMkLst>
            <pc:docMk/>
            <pc:sldMk cId="626451365" sldId="263"/>
            <ac:spMk id="3" creationId="{3976E8E7-B3C3-9D1D-61A8-F3B9109558B9}"/>
          </ac:spMkLst>
        </pc:spChg>
        <pc:spChg chg="add mod">
          <ac:chgData name="Kevin Korsholm" userId="50789f98-208f-4bbc-897d-6c89fcd543f1" providerId="ADAL" clId="{BB5DE589-D6B7-4DB2-A36E-305E4E6EC3D2}" dt="2025-04-04T08:44:11.959" v="171"/>
          <ac:spMkLst>
            <pc:docMk/>
            <pc:sldMk cId="626451365" sldId="263"/>
            <ac:spMk id="10" creationId="{33996B0D-FB3B-67EF-85CA-1237C37DE9A0}"/>
          </ac:spMkLst>
        </pc:spChg>
        <pc:spChg chg="add del">
          <ac:chgData name="Kevin Korsholm" userId="50789f98-208f-4bbc-897d-6c89fcd543f1" providerId="ADAL" clId="{BB5DE589-D6B7-4DB2-A36E-305E4E6EC3D2}" dt="2025-04-04T08:43:51.623" v="163" actId="26606"/>
          <ac:spMkLst>
            <pc:docMk/>
            <pc:sldMk cId="626451365" sldId="263"/>
            <ac:spMk id="14" creationId="{0C0CCF94-9536-4A63-8FF2-E37827C92756}"/>
          </ac:spMkLst>
        </pc:spChg>
        <pc:spChg chg="add del">
          <ac:chgData name="Kevin Korsholm" userId="50789f98-208f-4bbc-897d-6c89fcd543f1" providerId="ADAL" clId="{BB5DE589-D6B7-4DB2-A36E-305E4E6EC3D2}" dt="2025-04-04T08:43:51.623" v="163" actId="26606"/>
          <ac:spMkLst>
            <pc:docMk/>
            <pc:sldMk cId="626451365" sldId="263"/>
            <ac:spMk id="16" creationId="{C970655A-F4C2-4D7E-BAB6-D3BFC5CAE148}"/>
          </ac:spMkLst>
        </pc:spChg>
        <pc:spChg chg="add del">
          <ac:chgData name="Kevin Korsholm" userId="50789f98-208f-4bbc-897d-6c89fcd543f1" providerId="ADAL" clId="{BB5DE589-D6B7-4DB2-A36E-305E4E6EC3D2}" dt="2025-04-04T08:43:51.623" v="163" actId="26606"/>
          <ac:spMkLst>
            <pc:docMk/>
            <pc:sldMk cId="626451365" sldId="263"/>
            <ac:spMk id="18" creationId="{3389D0BC-BA1D-4360-88F9-D9ECCBDAB50E}"/>
          </ac:spMkLst>
        </pc:spChg>
        <pc:spChg chg="add del">
          <ac:chgData name="Kevin Korsholm" userId="50789f98-208f-4bbc-897d-6c89fcd543f1" providerId="ADAL" clId="{BB5DE589-D6B7-4DB2-A36E-305E4E6EC3D2}" dt="2025-04-04T08:43:52.337" v="165" actId="26606"/>
          <ac:spMkLst>
            <pc:docMk/>
            <pc:sldMk cId="626451365" sldId="263"/>
            <ac:spMk id="20" creationId="{9427AF5F-9A0E-42B7-A252-FD64C9885F9C}"/>
          </ac:spMkLst>
        </pc:spChg>
        <pc:spChg chg="add del">
          <ac:chgData name="Kevin Korsholm" userId="50789f98-208f-4bbc-897d-6c89fcd543f1" providerId="ADAL" clId="{BB5DE589-D6B7-4DB2-A36E-305E4E6EC3D2}" dt="2025-04-04T08:43:54.017" v="167" actId="26606"/>
          <ac:spMkLst>
            <pc:docMk/>
            <pc:sldMk cId="626451365" sldId="263"/>
            <ac:spMk id="22" creationId="{FB5B0058-AF13-4859-B429-4EDDE2A26F7F}"/>
          </ac:spMkLst>
        </pc:spChg>
        <pc:spChg chg="add del">
          <ac:chgData name="Kevin Korsholm" userId="50789f98-208f-4bbc-897d-6c89fcd543f1" providerId="ADAL" clId="{BB5DE589-D6B7-4DB2-A36E-305E4E6EC3D2}" dt="2025-04-04T08:43:54.017" v="167" actId="26606"/>
          <ac:spMkLst>
            <pc:docMk/>
            <pc:sldMk cId="626451365" sldId="263"/>
            <ac:spMk id="23" creationId="{D84C2E9E-0B5D-4B5F-9A1F-70EBDCE39034}"/>
          </ac:spMkLst>
        </pc:spChg>
        <pc:spChg chg="add del">
          <ac:chgData name="Kevin Korsholm" userId="50789f98-208f-4bbc-897d-6c89fcd543f1" providerId="ADAL" clId="{BB5DE589-D6B7-4DB2-A36E-305E4E6EC3D2}" dt="2025-04-04T08:43:54.017" v="167" actId="26606"/>
          <ac:spMkLst>
            <pc:docMk/>
            <pc:sldMk cId="626451365" sldId="263"/>
            <ac:spMk id="24" creationId="{EF36B2BE-65F4-46E3-AFDD-A9AE9E885071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27" creationId="{3A397E3E-B90C-4D82-BAAA-36F7AC6A4565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28" creationId="{90A7F83A-9728-4030-8E45-9ECF1ABCCC12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30" creationId="{A2B5CBEA-F125-49B6-8335-227C325B112B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32" creationId="{FEA9761C-7BB2-45E5-A5DB-A0B35362454A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34" creationId="{4D1A5E71-B6B6-486A-8CDC-C7ABD9B903F6}"/>
          </ac:spMkLst>
        </pc:spChg>
        <pc:spChg chg="add">
          <ac:chgData name="Kevin Korsholm" userId="50789f98-208f-4bbc-897d-6c89fcd543f1" providerId="ADAL" clId="{BB5DE589-D6B7-4DB2-A36E-305E4E6EC3D2}" dt="2025-04-04T08:43:54.056" v="168" actId="26606"/>
          <ac:spMkLst>
            <pc:docMk/>
            <pc:sldMk cId="626451365" sldId="263"/>
            <ac:spMk id="36" creationId="{8E44D629-6B8E-4D88-A77E-149C0ED03498}"/>
          </ac:spMkLst>
        </pc:spChg>
        <pc:grpChg chg="add">
          <ac:chgData name="Kevin Korsholm" userId="50789f98-208f-4bbc-897d-6c89fcd543f1" providerId="ADAL" clId="{BB5DE589-D6B7-4DB2-A36E-305E4E6EC3D2}" dt="2025-04-04T08:43:54.056" v="168" actId="26606"/>
          <ac:grpSpMkLst>
            <pc:docMk/>
            <pc:sldMk cId="626451365" sldId="263"/>
            <ac:grpSpMk id="29" creationId="{0F0C2E5D-B08F-4A99-9D15-59D33148FE02}"/>
          </ac:grpSpMkLst>
        </pc:grpChg>
        <pc:picChg chg="add mod">
          <ac:chgData name="Kevin Korsholm" userId="50789f98-208f-4bbc-897d-6c89fcd543f1" providerId="ADAL" clId="{BB5DE589-D6B7-4DB2-A36E-305E4E6EC3D2}" dt="2025-04-04T08:43:45.609" v="154"/>
          <ac:picMkLst>
            <pc:docMk/>
            <pc:sldMk cId="626451365" sldId="263"/>
            <ac:picMk id="5" creationId="{AC9C5014-78B8-DC2B-B956-B25AA930A97D}"/>
          </ac:picMkLst>
        </pc:picChg>
        <pc:picChg chg="add mod">
          <ac:chgData name="Kevin Korsholm" userId="50789f98-208f-4bbc-897d-6c89fcd543f1" providerId="ADAL" clId="{BB5DE589-D6B7-4DB2-A36E-305E4E6EC3D2}" dt="2025-04-04T08:43:47.505" v="156"/>
          <ac:picMkLst>
            <pc:docMk/>
            <pc:sldMk cId="626451365" sldId="263"/>
            <ac:picMk id="7" creationId="{3934DC26-A27E-8B4E-79B0-9FDB85219B5F}"/>
          </ac:picMkLst>
        </pc:picChg>
        <pc:picChg chg="add mod">
          <ac:chgData name="Kevin Korsholm" userId="50789f98-208f-4bbc-897d-6c89fcd543f1" providerId="ADAL" clId="{BB5DE589-D6B7-4DB2-A36E-305E4E6EC3D2}" dt="2025-04-04T08:43:54.056" v="168" actId="26606"/>
          <ac:picMkLst>
            <pc:docMk/>
            <pc:sldMk cId="626451365" sldId="263"/>
            <ac:picMk id="9" creationId="{2618EE52-DEF6-77FE-80F4-23A70DD0C81B}"/>
          </ac:picMkLst>
        </pc:picChg>
      </pc:sldChg>
      <pc:sldChg chg="modSp new mod">
        <pc:chgData name="Kevin Korsholm" userId="50789f98-208f-4bbc-897d-6c89fcd543f1" providerId="ADAL" clId="{BB5DE589-D6B7-4DB2-A36E-305E4E6EC3D2}" dt="2025-04-04T08:02:35.721" v="46" actId="20577"/>
        <pc:sldMkLst>
          <pc:docMk/>
          <pc:sldMk cId="4074203950" sldId="264"/>
        </pc:sldMkLst>
        <pc:spChg chg="mod">
          <ac:chgData name="Kevin Korsholm" userId="50789f98-208f-4bbc-897d-6c89fcd543f1" providerId="ADAL" clId="{BB5DE589-D6B7-4DB2-A36E-305E4E6EC3D2}" dt="2025-04-04T08:02:35.721" v="46" actId="20577"/>
          <ac:spMkLst>
            <pc:docMk/>
            <pc:sldMk cId="4074203950" sldId="264"/>
            <ac:spMk id="2" creationId="{8035150D-4AC1-76C7-DFB6-60C28C123AA0}"/>
          </ac:spMkLst>
        </pc:spChg>
      </pc:sldChg>
    </pc:docChg>
  </pc:docChgLst>
  <pc:docChgLst>
    <pc:chgData name="Stefan Brochner Gregersen" userId="ff210fcc-011f-4d5e-b7e8-e6887e9d7b02" providerId="ADAL" clId="{905152BA-8A37-4854-9AF8-2C6F4F2360E3}"/>
    <pc:docChg chg="undo custSel modSld">
      <pc:chgData name="Stefan Brochner Gregersen" userId="ff210fcc-011f-4d5e-b7e8-e6887e9d7b02" providerId="ADAL" clId="{905152BA-8A37-4854-9AF8-2C6F4F2360E3}" dt="2025-04-04T08:15:04.319" v="345" actId="20577"/>
      <pc:docMkLst>
        <pc:docMk/>
      </pc:docMkLst>
      <pc:sldChg chg="addSp modSp mod setBg">
        <pc:chgData name="Stefan Brochner Gregersen" userId="ff210fcc-011f-4d5e-b7e8-e6887e9d7b02" providerId="ADAL" clId="{905152BA-8A37-4854-9AF8-2C6F4F2360E3}" dt="2025-04-04T08:15:04.319" v="345" actId="20577"/>
        <pc:sldMkLst>
          <pc:docMk/>
          <pc:sldMk cId="853388006" sldId="257"/>
        </pc:sldMkLst>
        <pc:spChg chg="mod">
          <ac:chgData name="Stefan Brochner Gregersen" userId="ff210fcc-011f-4d5e-b7e8-e6887e9d7b02" providerId="ADAL" clId="{905152BA-8A37-4854-9AF8-2C6F4F2360E3}" dt="2025-04-04T08:10:10.083" v="152" actId="26606"/>
          <ac:spMkLst>
            <pc:docMk/>
            <pc:sldMk cId="853388006" sldId="257"/>
            <ac:spMk id="2" creationId="{8B7F8F86-6158-DD8F-FDCC-BBE1DEB9645C}"/>
          </ac:spMkLst>
        </pc:spChg>
        <pc:spChg chg="mod">
          <ac:chgData name="Stefan Brochner Gregersen" userId="ff210fcc-011f-4d5e-b7e8-e6887e9d7b02" providerId="ADAL" clId="{905152BA-8A37-4854-9AF8-2C6F4F2360E3}" dt="2025-04-04T08:15:04.319" v="345" actId="20577"/>
          <ac:spMkLst>
            <pc:docMk/>
            <pc:sldMk cId="853388006" sldId="257"/>
            <ac:spMk id="8" creationId="{227849AE-06FE-6B04-D293-DC8A1EDA9359}"/>
          </ac:spMkLst>
        </pc:spChg>
        <pc:spChg chg="add">
          <ac:chgData name="Stefan Brochner Gregersen" userId="ff210fcc-011f-4d5e-b7e8-e6887e9d7b02" providerId="ADAL" clId="{905152BA-8A37-4854-9AF8-2C6F4F2360E3}" dt="2025-04-04T08:10:10.083" v="152" actId="26606"/>
          <ac:spMkLst>
            <pc:docMk/>
            <pc:sldMk cId="853388006" sldId="257"/>
            <ac:spMk id="14" creationId="{743AA782-23D1-4521-8CAD-47662984AA08}"/>
          </ac:spMkLst>
        </pc:spChg>
        <pc:spChg chg="add">
          <ac:chgData name="Stefan Brochner Gregersen" userId="ff210fcc-011f-4d5e-b7e8-e6887e9d7b02" providerId="ADAL" clId="{905152BA-8A37-4854-9AF8-2C6F4F2360E3}" dt="2025-04-04T08:10:10.083" v="152" actId="26606"/>
          <ac:spMkLst>
            <pc:docMk/>
            <pc:sldMk cId="853388006" sldId="257"/>
            <ac:spMk id="16" creationId="{71877DBC-BB60-40F0-AC93-2ACDBAAE60CE}"/>
          </ac:spMkLst>
        </pc:spChg>
        <pc:picChg chg="mod ord">
          <ac:chgData name="Stefan Brochner Gregersen" userId="ff210fcc-011f-4d5e-b7e8-e6887e9d7b02" providerId="ADAL" clId="{905152BA-8A37-4854-9AF8-2C6F4F2360E3}" dt="2025-04-04T08:11:39.918" v="185" actId="1076"/>
          <ac:picMkLst>
            <pc:docMk/>
            <pc:sldMk cId="853388006" sldId="257"/>
            <ac:picMk id="9" creationId="{AF4B2834-C2A2-51C9-816E-AD997BC39F15}"/>
          </ac:picMkLst>
        </pc:picChg>
      </pc:sldChg>
    </pc:docChg>
  </pc:docChgLst>
  <pc:docChgLst>
    <pc:chgData name="Sarah Jørgensen" userId="b468b35f-8783-4623-99d5-33dfa23482e0" providerId="ADAL" clId="{AD85D4D8-9B61-4D2F-92C7-06F01D74E751}"/>
    <pc:docChg chg="custSel addSld modSld">
      <pc:chgData name="Sarah Jørgensen" userId="b468b35f-8783-4623-99d5-33dfa23482e0" providerId="ADAL" clId="{AD85D4D8-9B61-4D2F-92C7-06F01D74E751}" dt="2025-04-04T08:12:44.710" v="125" actId="20577"/>
      <pc:docMkLst>
        <pc:docMk/>
      </pc:docMkLst>
      <pc:sldChg chg="modSp mod">
        <pc:chgData name="Sarah Jørgensen" userId="b468b35f-8783-4623-99d5-33dfa23482e0" providerId="ADAL" clId="{AD85D4D8-9B61-4D2F-92C7-06F01D74E751}" dt="2025-04-04T08:01:11.464" v="0"/>
        <pc:sldMkLst>
          <pc:docMk/>
          <pc:sldMk cId="2832168232" sldId="256"/>
        </pc:sldMkLst>
        <pc:spChg chg="mod">
          <ac:chgData name="Sarah Jørgensen" userId="b468b35f-8783-4623-99d5-33dfa23482e0" providerId="ADAL" clId="{AD85D4D8-9B61-4D2F-92C7-06F01D74E751}" dt="2025-04-04T08:01:11.464" v="0"/>
          <ac:spMkLst>
            <pc:docMk/>
            <pc:sldMk cId="2832168232" sldId="256"/>
            <ac:spMk id="2" creationId="{3502148E-9675-BAC7-3908-FCC9A77D0D2E}"/>
          </ac:spMkLst>
        </pc:spChg>
      </pc:sldChg>
      <pc:sldChg chg="new">
        <pc:chgData name="Sarah Jørgensen" userId="b468b35f-8783-4623-99d5-33dfa23482e0" providerId="ADAL" clId="{AD85D4D8-9B61-4D2F-92C7-06F01D74E751}" dt="2025-04-04T08:01:14.608" v="1" actId="680"/>
        <pc:sldMkLst>
          <pc:docMk/>
          <pc:sldMk cId="853388006" sldId="257"/>
        </pc:sldMkLst>
      </pc:sldChg>
      <pc:sldChg chg="modSp mod">
        <pc:chgData name="Sarah Jørgensen" userId="b468b35f-8783-4623-99d5-33dfa23482e0" providerId="ADAL" clId="{AD85D4D8-9B61-4D2F-92C7-06F01D74E751}" dt="2025-04-04T08:12:44.710" v="125" actId="20577"/>
        <pc:sldMkLst>
          <pc:docMk/>
          <pc:sldMk cId="4074203950" sldId="264"/>
        </pc:sldMkLst>
        <pc:spChg chg="mod">
          <ac:chgData name="Sarah Jørgensen" userId="b468b35f-8783-4623-99d5-33dfa23482e0" providerId="ADAL" clId="{AD85D4D8-9B61-4D2F-92C7-06F01D74E751}" dt="2025-04-04T08:12:44.710" v="125" actId="20577"/>
          <ac:spMkLst>
            <pc:docMk/>
            <pc:sldMk cId="4074203950" sldId="264"/>
            <ac:spMk id="3" creationId="{9BE72EA4-59EC-1FE3-D590-EDA8F8E9BBEE}"/>
          </ac:spMkLst>
        </pc:spChg>
      </pc:sldChg>
    </pc:docChg>
  </pc:docChgLst>
  <pc:docChgLst>
    <pc:chgData name="Zaineb Qasim Abbas Jawad" userId="2432fde5-461e-4530-a33d-c620e2697a3a" providerId="ADAL" clId="{69B642E3-78FD-A147-9452-8E68AE189E2C}"/>
    <pc:docChg chg="modSld">
      <pc:chgData name="Zaineb Qasim Abbas Jawad" userId="2432fde5-461e-4530-a33d-c620e2697a3a" providerId="ADAL" clId="{69B642E3-78FD-A147-9452-8E68AE189E2C}" dt="2025-04-04T08:34:05.498" v="15"/>
      <pc:docMkLst>
        <pc:docMk/>
      </pc:docMkLst>
      <pc:sldChg chg="modSp mod">
        <pc:chgData name="Zaineb Qasim Abbas Jawad" userId="2432fde5-461e-4530-a33d-c620e2697a3a" providerId="ADAL" clId="{69B642E3-78FD-A147-9452-8E68AE189E2C}" dt="2025-04-04T08:08:51.040" v="13" actId="20577"/>
        <pc:sldMkLst>
          <pc:docMk/>
          <pc:sldMk cId="3368718916" sldId="260"/>
        </pc:sldMkLst>
        <pc:spChg chg="mod">
          <ac:chgData name="Zaineb Qasim Abbas Jawad" userId="2432fde5-461e-4530-a33d-c620e2697a3a" providerId="ADAL" clId="{69B642E3-78FD-A147-9452-8E68AE189E2C}" dt="2025-04-04T08:08:51.040" v="13" actId="20577"/>
          <ac:spMkLst>
            <pc:docMk/>
            <pc:sldMk cId="3368718916" sldId="260"/>
            <ac:spMk id="3" creationId="{09EF1423-DA86-7E95-6302-B2344098E883}"/>
          </ac:spMkLst>
        </pc:spChg>
      </pc:sldChg>
      <pc:sldChg chg="modSp mod">
        <pc:chgData name="Zaineb Qasim Abbas Jawad" userId="2432fde5-461e-4530-a33d-c620e2697a3a" providerId="ADAL" clId="{69B642E3-78FD-A147-9452-8E68AE189E2C}" dt="2025-04-04T08:34:05.498" v="15"/>
        <pc:sldMkLst>
          <pc:docMk/>
          <pc:sldMk cId="3115421105" sldId="262"/>
        </pc:sldMkLst>
        <pc:spChg chg="mod">
          <ac:chgData name="Zaineb Qasim Abbas Jawad" userId="2432fde5-461e-4530-a33d-c620e2697a3a" providerId="ADAL" clId="{69B642E3-78FD-A147-9452-8E68AE189E2C}" dt="2025-04-04T08:34:05.498" v="15"/>
          <ac:spMkLst>
            <pc:docMk/>
            <pc:sldMk cId="3115421105" sldId="262"/>
            <ac:spMk id="3" creationId="{7E61E6E5-6D26-8D3C-CD96-8352995361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E13C1-15F1-4091-A110-AA210B92E2F5}" type="datetimeFigureOut">
              <a:rPr lang="da-DK" smtClean="0"/>
              <a:t>04-04-2025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CBDCE-5E92-49BE-A6B7-EE3A5DC2F3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70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CBDCE-5E92-49BE-A6B7-EE3A5DC2F34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84228-2996-D40D-EC1A-667F0E3D8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B7B78-78B1-3AC0-47F9-320907578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89015-2EF0-3CA2-14EE-E9DE2C7E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B090B-9FA4-76C5-0D63-98E0F0EA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E4DFE-C68D-9437-533A-ACB33A24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37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2E949-A93A-71E3-F497-5B920C7A0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96DA-25D1-1519-18CD-61CA5A30A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A7FB3-4B9F-BC5C-30EA-357D7EDF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499EB-ED35-FB64-CB25-D5EE2A1E8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A3967-BEF7-CA01-4674-D7B179D5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02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A8114-FA1F-AE1C-A379-1108718C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90DB0-2397-97F3-AC73-CB02D2C05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DAFAC-0412-FEB1-4085-72896D503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2724-87DA-2A6C-8248-226D733C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8D85C-6739-C15D-4CC3-792408A8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29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220D9-22D9-2EA7-2492-E44550D22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2C937-AB19-97C8-D0D4-903B8C50A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134F0-A8E9-29DF-C5A5-A9ED2EFB6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32A06-6FCD-F543-A8C9-9E4258218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F4AD7-E939-BFE8-0FC3-6BEBF6515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04EF0-9A9A-EEBC-07BC-350B2B2F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88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01F06-0DA2-B6B9-ED33-3C2D462A7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9F878-C7A1-848B-6095-9B319050B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7D6EE-ACF3-5D78-05C0-DAB2FBF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2E3467-8203-5F08-442A-A9C18D6AD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F4C3EF-DB12-AA70-4053-EC3D5EE60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9958EF-11C2-AB83-E3C1-D67EC9D3A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91171-B08C-67F9-8024-AE0962DE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FA6D5-362B-4454-E0D0-97FA535F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27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5FDC-C384-7AE3-3098-E4A3D149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9DDF07-1D82-EEE6-D00C-1A030FB3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7D3C2-A34E-1800-3628-23A60485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8793E2-D3A3-3602-CCF8-F8FEFFEA4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23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DAB29-00B7-B9B7-855B-6449F3F38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DDA84-923C-D1F2-63AC-0A3606C2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D2E35-AC45-CA90-5538-277A42DB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45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E5A2A-0A2D-7B9F-79E0-4FEA517D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FB092-A5D6-95A7-AE63-4B2DAF67F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06DE1-68C2-FA6A-A1F8-A801B4999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2E1FB-8FD5-6FD9-93F3-3340F0E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172C5-5BB7-E4A9-C0DB-1103138E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678C8-F5E8-FB8A-3625-14704B0E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57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222C-2C3F-CC65-E3A9-B082149E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9420D0-38FF-94ED-0B8F-3E41B05ED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FA2ED-6A76-C6F1-D01A-4B3B2F374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CAB36-39A4-04F0-375E-9B6BE25B8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A7864-BBDD-862D-41A2-20E75CD5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B11E2-BE3D-B0CA-F061-ABF877738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7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03114-A5DC-DFAF-71C0-4B68D6332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05526-A0AB-470E-EC47-81C7211A8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416AA-D771-358D-6B72-810E0EAC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82D1D-C9DF-3F3A-52C9-D720D722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794D3-751D-9D41-DB36-1BD7C5EB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142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20E893-C371-F3F0-8C53-0EF243C50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8D9C60-1827-8AAC-77E5-FE0F89A3E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1FCC5-7BFA-3E08-611C-92200EBC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1F355-00E4-79CC-7DA4-BE42C896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3808D-9403-B9AB-81AC-FD0B352B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10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A26D3B-E263-48CD-4F03-607C518E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B1C31-0FF6-DA27-DA27-59ECC39C0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3924D-A4E9-FEC7-3E07-D8044994A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C8F1DC-3BA6-40B6-AD2F-5E2834C00820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C7043-48B5-9183-186B-DF4422D60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B7DEC-7EA8-3678-2B75-D1EE80E2E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58C267-7DDA-4621-B879-692174FE3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148E-9675-BAC7-3908-FCC9A77D0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conspiracy theories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111F4-E6E3-C462-B604-B362608EE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Zaineb, Sarah, Stefan </a:t>
            </a:r>
            <a:r>
              <a:rPr lang="en-GB" err="1"/>
              <a:t>og</a:t>
            </a:r>
            <a:r>
              <a:rPr lang="en-GB"/>
              <a:t> Kevin</a:t>
            </a:r>
          </a:p>
        </p:txBody>
      </p:sp>
    </p:spTree>
    <p:extLst>
      <p:ext uri="{BB962C8B-B14F-4D97-AF65-F5344CB8AC3E}">
        <p14:creationId xmlns:p14="http://schemas.microsoft.com/office/powerpoint/2010/main" val="283216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5150D-4AC1-76C7-DFB6-60C28C12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fontAlgn="ctr"/>
            <a:r>
              <a:rPr lang="en-US" sz="4400">
                <a:effectLst/>
                <a:latin typeface="Aptos" panose="020B0004020202020204" pitchFamily="34" charset="0"/>
              </a:rPr>
              <a:t>Conspiracy theories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E72EA4-59EC-1FE3-D590-EDA8F8E9B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/>
              <a:t>What is a conspiracy theory?</a:t>
            </a:r>
          </a:p>
          <a:p>
            <a:pPr lvl="1"/>
            <a:r>
              <a:rPr lang="en-GB"/>
              <a:t>A conspiracy theory is a belief that certain events or situations are secretly controlled by powerful groups.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Why do people believe in them?</a:t>
            </a:r>
          </a:p>
          <a:p>
            <a:pPr lvl="1"/>
            <a:r>
              <a:rPr lang="en-GB"/>
              <a:t>People believe in conspiracy theories because they offer simple explanations, a sense of control, and a feeling of belonging while reinforcing existing biases and distrust of authority.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How do they spread?</a:t>
            </a:r>
          </a:p>
          <a:p>
            <a:pPr lvl="1"/>
            <a:r>
              <a:rPr lang="en-GB"/>
              <a:t>They spread through social media, word of mouth, pop culture, and during times of fear and uncertainty.</a:t>
            </a:r>
          </a:p>
        </p:txBody>
      </p:sp>
    </p:spTree>
    <p:extLst>
      <p:ext uri="{BB962C8B-B14F-4D97-AF65-F5344CB8AC3E}">
        <p14:creationId xmlns:p14="http://schemas.microsoft.com/office/powerpoint/2010/main" val="4074203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F8F86-6158-DD8F-FDCC-BBE1DEB96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>
                <a:effectLst/>
                <a:latin typeface="Aptos" panose="020B0004020202020204" pitchFamily="34" charset="0"/>
              </a:rPr>
              <a:t>The Dunning-Kruger effect</a:t>
            </a:r>
            <a:endParaRPr lang="en-GB" sz="5000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227849AE-06FE-6B04-D293-DC8A1EDA9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err="1"/>
              <a:t>When</a:t>
            </a:r>
            <a:r>
              <a:rPr lang="da-DK" sz="2200"/>
              <a:t> </a:t>
            </a:r>
            <a:r>
              <a:rPr lang="da-DK" sz="2200" err="1"/>
              <a:t>people</a:t>
            </a:r>
            <a:r>
              <a:rPr lang="da-DK" sz="2200"/>
              <a:t> </a:t>
            </a:r>
            <a:r>
              <a:rPr lang="da-DK" sz="2200" err="1"/>
              <a:t>know</a:t>
            </a:r>
            <a:r>
              <a:rPr lang="da-DK" sz="2200"/>
              <a:t> </a:t>
            </a:r>
            <a:r>
              <a:rPr lang="da-DK" sz="2200" err="1"/>
              <a:t>there</a:t>
            </a:r>
            <a:r>
              <a:rPr lang="da-DK" sz="2200"/>
              <a:t> </a:t>
            </a:r>
            <a:r>
              <a:rPr lang="da-DK" sz="2200" err="1"/>
              <a:t>limitation</a:t>
            </a:r>
            <a:r>
              <a:rPr lang="da-DK" sz="2200"/>
              <a:t> of </a:t>
            </a:r>
            <a:r>
              <a:rPr lang="da-DK" sz="2200" err="1"/>
              <a:t>there</a:t>
            </a:r>
            <a:r>
              <a:rPr lang="da-DK" sz="2200"/>
              <a:t> </a:t>
            </a:r>
            <a:r>
              <a:rPr lang="da-DK" sz="2200" err="1"/>
              <a:t>knowlege</a:t>
            </a:r>
            <a:r>
              <a:rPr lang="da-DK" sz="2200"/>
              <a:t> it </a:t>
            </a:r>
            <a:r>
              <a:rPr lang="da-DK" sz="2200" err="1"/>
              <a:t>lowers</a:t>
            </a:r>
            <a:r>
              <a:rPr lang="da-DK" sz="2200"/>
              <a:t> </a:t>
            </a:r>
            <a:r>
              <a:rPr lang="da-DK" sz="2200" err="1"/>
              <a:t>ther</a:t>
            </a:r>
            <a:r>
              <a:rPr lang="da-DK" sz="2200"/>
              <a:t> </a:t>
            </a:r>
            <a:r>
              <a:rPr lang="da-DK" sz="2200" err="1"/>
              <a:t>confidence</a:t>
            </a:r>
            <a:r>
              <a:rPr lang="da-DK" sz="2200"/>
              <a:t>.</a:t>
            </a:r>
          </a:p>
          <a:p>
            <a:r>
              <a:rPr lang="da-DK" sz="2200" err="1"/>
              <a:t>When</a:t>
            </a:r>
            <a:r>
              <a:rPr lang="da-DK" sz="2200"/>
              <a:t> </a:t>
            </a:r>
            <a:r>
              <a:rPr lang="da-DK" sz="2200" err="1"/>
              <a:t>people</a:t>
            </a:r>
            <a:r>
              <a:rPr lang="da-DK" sz="2200"/>
              <a:t> </a:t>
            </a:r>
            <a:r>
              <a:rPr lang="da-DK" sz="2200" err="1"/>
              <a:t>become</a:t>
            </a:r>
            <a:r>
              <a:rPr lang="da-DK" sz="2200"/>
              <a:t> </a:t>
            </a:r>
            <a:r>
              <a:rPr lang="da-DK" sz="2200" err="1"/>
              <a:t>experts</a:t>
            </a:r>
            <a:r>
              <a:rPr lang="da-DK" sz="2200"/>
              <a:t> </a:t>
            </a:r>
            <a:r>
              <a:rPr lang="da-DK" sz="2200" err="1"/>
              <a:t>they</a:t>
            </a:r>
            <a:r>
              <a:rPr lang="da-DK" sz="2200"/>
              <a:t> </a:t>
            </a:r>
            <a:r>
              <a:rPr lang="da-DK" sz="2200" err="1"/>
              <a:t>regain</a:t>
            </a:r>
            <a:r>
              <a:rPr lang="da-DK" sz="2200"/>
              <a:t> the </a:t>
            </a:r>
            <a:r>
              <a:rPr lang="da-DK" sz="2200" err="1"/>
              <a:t>confidence</a:t>
            </a:r>
            <a:r>
              <a:rPr lang="da-DK" sz="2200"/>
              <a:t>.</a:t>
            </a:r>
          </a:p>
          <a:p>
            <a:r>
              <a:rPr lang="da-DK" sz="2200" err="1"/>
              <a:t>When</a:t>
            </a:r>
            <a:r>
              <a:rPr lang="da-DK" sz="2200"/>
              <a:t> </a:t>
            </a:r>
            <a:r>
              <a:rPr lang="da-DK" sz="2200" err="1"/>
              <a:t>you</a:t>
            </a:r>
            <a:r>
              <a:rPr lang="da-DK" sz="2200"/>
              <a:t> </a:t>
            </a:r>
            <a:r>
              <a:rPr lang="da-DK" sz="2200" err="1"/>
              <a:t>know</a:t>
            </a:r>
            <a:r>
              <a:rPr lang="da-DK" sz="2200"/>
              <a:t> a </a:t>
            </a:r>
            <a:r>
              <a:rPr lang="da-DK" sz="2200" err="1"/>
              <a:t>little</a:t>
            </a:r>
            <a:r>
              <a:rPr lang="da-DK" sz="2200"/>
              <a:t> </a:t>
            </a:r>
            <a:r>
              <a:rPr lang="da-DK" sz="2200" err="1"/>
              <a:t>you</a:t>
            </a:r>
            <a:r>
              <a:rPr lang="da-DK" sz="2200"/>
              <a:t> </a:t>
            </a:r>
            <a:r>
              <a:rPr lang="da-DK" sz="2200" err="1"/>
              <a:t>think</a:t>
            </a:r>
            <a:r>
              <a:rPr lang="da-DK" sz="2200"/>
              <a:t> </a:t>
            </a:r>
            <a:r>
              <a:rPr lang="da-DK" sz="2200" err="1"/>
              <a:t>you</a:t>
            </a:r>
            <a:r>
              <a:rPr lang="da-DK" sz="2200"/>
              <a:t> </a:t>
            </a:r>
            <a:r>
              <a:rPr lang="da-DK" sz="2200" err="1"/>
              <a:t>know</a:t>
            </a:r>
            <a:r>
              <a:rPr lang="da-DK" sz="2200"/>
              <a:t> </a:t>
            </a:r>
            <a:r>
              <a:rPr lang="da-DK" sz="2200" err="1"/>
              <a:t>everything</a:t>
            </a:r>
            <a:r>
              <a:rPr lang="da-DK" sz="2200"/>
              <a:t>.</a:t>
            </a:r>
          </a:p>
        </p:txBody>
      </p:sp>
      <p:pic>
        <p:nvPicPr>
          <p:cNvPr id="9" name="Pladsholder til indhold 4" descr="Et billede, der indeholder tekst, linje/række, diagram, Kurve&#10;&#10;Indhold genereret af kunstig intelligens kan være forkert.">
            <a:extLst>
              <a:ext uri="{FF2B5EF4-FFF2-40B4-BE49-F238E27FC236}">
                <a16:creationId xmlns:a16="http://schemas.microsoft.com/office/drawing/2014/main" id="{AF4B2834-C2A2-51C9-816E-AD997BC39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1695778"/>
            <a:ext cx="5458968" cy="346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8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FBC61A-8644-698B-FDC3-A0E701A85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>
                <a:effectLst/>
                <a:latin typeface="Aptos" panose="020B0004020202020204" pitchFamily="34" charset="0"/>
              </a:rPr>
              <a:t>Rabbit holes</a:t>
            </a:r>
            <a:endParaRPr lang="da-DK" sz="54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06194F-3838-B1B9-7B5D-85E093B05F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Describes falling deeper into online content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People can go from casual questions to extreme beliefs fast</a:t>
            </a:r>
          </a:p>
        </p:txBody>
      </p:sp>
      <p:pic>
        <p:nvPicPr>
          <p:cNvPr id="6" name="Billede 5" descr="Et billede, der indeholder pattedyr, kanin, udendørs, jord&#10;&#10;Indhold genereret af kunstig intelligens kan være forkert.">
            <a:extLst>
              <a:ext uri="{FF2B5EF4-FFF2-40B4-BE49-F238E27FC236}">
                <a16:creationId xmlns:a16="http://schemas.microsoft.com/office/drawing/2014/main" id="{3FCFA85A-58FF-B30D-E07B-6474DC244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4" r="177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641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13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5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17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Billede 6" descr="Et billede, der indeholder Hjerne&#10;&#10;Indhold genereret af kunstig intelligens kan være forkert.">
            <a:extLst>
              <a:ext uri="{FF2B5EF4-FFF2-40B4-BE49-F238E27FC236}">
                <a16:creationId xmlns:a16="http://schemas.microsoft.com/office/drawing/2014/main" id="{61E804E1-A627-2714-DB81-ECD450EE6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5" r="16968" b="2"/>
          <a:stretch/>
        </p:blipFill>
        <p:spPr>
          <a:xfrm>
            <a:off x="7082810" y="841663"/>
            <a:ext cx="4166151" cy="5185923"/>
          </a:xfrm>
          <a:prstGeom prst="rect">
            <a:avLst/>
          </a:prstGeom>
        </p:spPr>
      </p:pic>
      <p:grpSp>
        <p:nvGrpSpPr>
          <p:cNvPr id="46" name="Group 21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23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25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26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27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28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A0C8C6-5F46-C750-C23C-AC0E0D55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819015"/>
            <a:ext cx="5821537" cy="2353362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Cognitive bias</a:t>
            </a:r>
            <a:endParaRPr lang="da-DK" sz="4800">
              <a:solidFill>
                <a:schemeClr val="bg1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372BBC0-CC59-05E3-FCAD-8013C5C23E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14984" y="3442089"/>
            <a:ext cx="5821537" cy="25968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da-DK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Mental shortcuts that distort our thinking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alt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da-DK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Only noticing info that supports what we already believe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alt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da-DK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Anchoring, availability bias, and more</a:t>
            </a:r>
            <a:endParaRPr kumimoji="0" lang="da-DK" alt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7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F4633-6184-2E98-3F8C-19339CD8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effectLst/>
                <a:latin typeface="Aptos" panose="020B0004020202020204" pitchFamily="34" charset="0"/>
              </a:rPr>
              <a:t>False positives and false negatives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EF1423-DA86-7E95-6302-B2344098E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/>
              <a:t>False Positive</a:t>
            </a:r>
            <a:r>
              <a:rPr lang="da-DK"/>
              <a:t>: </a:t>
            </a:r>
            <a:r>
              <a:rPr lang="da-DK" err="1"/>
              <a:t>Thinking</a:t>
            </a:r>
            <a:r>
              <a:rPr lang="da-DK"/>
              <a:t> </a:t>
            </a:r>
            <a:r>
              <a:rPr lang="da-DK" err="1"/>
              <a:t>something</a:t>
            </a:r>
            <a:r>
              <a:rPr lang="da-DK"/>
              <a:t> is </a:t>
            </a:r>
            <a:r>
              <a:rPr lang="da-DK" err="1"/>
              <a:t>there</a:t>
            </a:r>
            <a:r>
              <a:rPr lang="da-DK"/>
              <a:t> </a:t>
            </a:r>
            <a:r>
              <a:rPr lang="da-DK" err="1"/>
              <a:t>when</a:t>
            </a:r>
            <a:r>
              <a:rPr lang="da-DK"/>
              <a:t> it </a:t>
            </a:r>
            <a:r>
              <a:rPr lang="da-DK" err="1"/>
              <a:t>isn’t</a:t>
            </a:r>
            <a:r>
              <a:rPr lang="da-DK"/>
              <a:t>.</a:t>
            </a:r>
          </a:p>
          <a:p>
            <a:r>
              <a:rPr lang="da-DK" b="1"/>
              <a:t>False Negative</a:t>
            </a:r>
            <a:r>
              <a:rPr lang="da-DK"/>
              <a:t>: </a:t>
            </a:r>
            <a:r>
              <a:rPr lang="da-DK" err="1"/>
              <a:t>Thinking</a:t>
            </a:r>
            <a:r>
              <a:rPr lang="da-DK"/>
              <a:t> </a:t>
            </a:r>
            <a:r>
              <a:rPr lang="da-DK" err="1"/>
              <a:t>nothing</a:t>
            </a:r>
            <a:r>
              <a:rPr lang="da-DK"/>
              <a:t> is </a:t>
            </a:r>
            <a:r>
              <a:rPr lang="da-DK" err="1"/>
              <a:t>there</a:t>
            </a:r>
            <a:r>
              <a:rPr lang="da-DK"/>
              <a:t> </a:t>
            </a:r>
            <a:r>
              <a:rPr lang="da-DK" err="1"/>
              <a:t>when</a:t>
            </a:r>
            <a:r>
              <a:rPr lang="da-DK"/>
              <a:t> </a:t>
            </a:r>
            <a:r>
              <a:rPr lang="da-DK" err="1"/>
              <a:t>there</a:t>
            </a:r>
            <a:r>
              <a:rPr lang="da-DK"/>
              <a:t> </a:t>
            </a:r>
            <a:r>
              <a:rPr lang="da-DK" err="1"/>
              <a:t>actually</a:t>
            </a:r>
            <a:r>
              <a:rPr lang="da-DK"/>
              <a:t> is </a:t>
            </a:r>
            <a:r>
              <a:rPr lang="da-DK" err="1"/>
              <a:t>something</a:t>
            </a:r>
            <a:endParaRPr lang="da-DK"/>
          </a:p>
          <a:p>
            <a:endParaRPr lang="da-DK"/>
          </a:p>
          <a:p>
            <a:pPr>
              <a:buFont typeface="Arial" panose="020B0604020202020204" pitchFamily="34" charset="0"/>
              <a:buChar char="•"/>
            </a:pPr>
            <a:r>
              <a:rPr lang="da-DK" b="1" err="1"/>
              <a:t>Example</a:t>
            </a:r>
            <a:r>
              <a:rPr lang="da-DK" b="1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/>
              <a:t>False Positive</a:t>
            </a:r>
            <a:r>
              <a:rPr lang="da-DK"/>
              <a:t>: </a:t>
            </a:r>
            <a:r>
              <a:rPr lang="da-DK" err="1"/>
              <a:t>Hearing</a:t>
            </a:r>
            <a:r>
              <a:rPr lang="da-DK"/>
              <a:t> a </a:t>
            </a:r>
            <a:r>
              <a:rPr lang="da-DK" err="1"/>
              <a:t>noise</a:t>
            </a:r>
            <a:r>
              <a:rPr lang="da-DK"/>
              <a:t>, </a:t>
            </a:r>
            <a:r>
              <a:rPr lang="da-DK" err="1"/>
              <a:t>assuming</a:t>
            </a:r>
            <a:r>
              <a:rPr lang="da-DK"/>
              <a:t> </a:t>
            </a:r>
            <a:r>
              <a:rPr lang="da-DK" err="1"/>
              <a:t>it’s</a:t>
            </a:r>
            <a:r>
              <a:rPr lang="da-DK"/>
              <a:t> a </a:t>
            </a:r>
            <a:r>
              <a:rPr lang="da-DK" err="1"/>
              <a:t>lion</a:t>
            </a:r>
            <a:r>
              <a:rPr lang="da-DK"/>
              <a:t>, and running </a:t>
            </a:r>
            <a:r>
              <a:rPr lang="da-DK" err="1"/>
              <a:t>away</a:t>
            </a:r>
            <a:r>
              <a:rPr lang="da-DK"/>
              <a:t>—but </a:t>
            </a:r>
            <a:r>
              <a:rPr lang="da-DK" err="1"/>
              <a:t>there</a:t>
            </a:r>
            <a:r>
              <a:rPr lang="da-DK"/>
              <a:t> </a:t>
            </a:r>
            <a:r>
              <a:rPr lang="da-DK" err="1"/>
              <a:t>was</a:t>
            </a:r>
            <a:r>
              <a:rPr lang="da-DK"/>
              <a:t> no </a:t>
            </a:r>
            <a:r>
              <a:rPr lang="da-DK" err="1"/>
              <a:t>lion</a:t>
            </a:r>
            <a:r>
              <a:rPr lang="da-DK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/>
              <a:t>False Negative</a:t>
            </a:r>
            <a:r>
              <a:rPr lang="da-DK"/>
              <a:t>: </a:t>
            </a:r>
            <a:r>
              <a:rPr lang="da-DK" err="1"/>
              <a:t>Ignoring</a:t>
            </a:r>
            <a:r>
              <a:rPr lang="da-DK"/>
              <a:t> the </a:t>
            </a:r>
            <a:r>
              <a:rPr lang="da-DK" err="1"/>
              <a:t>noise</a:t>
            </a:r>
            <a:r>
              <a:rPr lang="da-DK"/>
              <a:t>, </a:t>
            </a:r>
            <a:r>
              <a:rPr lang="da-DK" err="1"/>
              <a:t>assuming</a:t>
            </a:r>
            <a:r>
              <a:rPr lang="da-DK"/>
              <a:t> </a:t>
            </a:r>
            <a:r>
              <a:rPr lang="da-DK" err="1"/>
              <a:t>it’s</a:t>
            </a:r>
            <a:r>
              <a:rPr lang="da-DK"/>
              <a:t> </a:t>
            </a:r>
            <a:r>
              <a:rPr lang="da-DK" err="1"/>
              <a:t>nothing</a:t>
            </a:r>
            <a:r>
              <a:rPr lang="da-DK"/>
              <a:t>—</a:t>
            </a:r>
            <a:r>
              <a:rPr lang="da-DK" err="1"/>
              <a:t>only</a:t>
            </a:r>
            <a:r>
              <a:rPr lang="da-DK"/>
              <a:t> to </a:t>
            </a:r>
            <a:r>
              <a:rPr lang="da-DK" err="1"/>
              <a:t>be</a:t>
            </a:r>
            <a:r>
              <a:rPr lang="da-DK"/>
              <a:t> </a:t>
            </a:r>
            <a:r>
              <a:rPr lang="da-DK" err="1"/>
              <a:t>attacked</a:t>
            </a:r>
            <a:r>
              <a:rPr lang="da-DK"/>
              <a:t> by a real </a:t>
            </a:r>
            <a:r>
              <a:rPr lang="da-DK" err="1"/>
              <a:t>lion</a:t>
            </a:r>
            <a:r>
              <a:rPr lang="da-DK"/>
              <a:t>.</a:t>
            </a:r>
          </a:p>
          <a:p>
            <a:pPr marL="0" indent="0">
              <a:buNone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8718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Billede 10" descr="Et billede, der indeholder udendørs, sky, dør, ejendom&#10;&#10;Indhold genereret af kunstig intelligens kan være forkert.">
            <a:extLst>
              <a:ext uri="{FF2B5EF4-FFF2-40B4-BE49-F238E27FC236}">
                <a16:creationId xmlns:a16="http://schemas.microsoft.com/office/drawing/2014/main" id="{AE607CCC-F651-3D98-4C86-C1D37A4AC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A5A8-FA4B-91AB-7F20-F89DEF850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>
                <a:effectLst/>
                <a:latin typeface="Aptos" panose="020B0004020202020204" pitchFamily="34" charset="0"/>
              </a:rPr>
              <a:t>Debunking</a:t>
            </a:r>
            <a:endParaRPr lang="da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AEF229-04BD-4434-C069-8AFFAD73B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Fact-checking and showing the evidence</a:t>
            </a:r>
          </a:p>
          <a:p>
            <a:endParaRPr lang="en-US" sz="2000"/>
          </a:p>
          <a:p>
            <a:r>
              <a:rPr lang="en-US" sz="2000"/>
              <a:t>Important for fighting misinformation</a:t>
            </a:r>
          </a:p>
          <a:p>
            <a:endParaRPr lang="en-US" sz="2000"/>
          </a:p>
          <a:p>
            <a:r>
              <a:rPr lang="en-US" sz="2000"/>
              <a:t>Doesn’t always work—people may double down when challenged</a:t>
            </a:r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82240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64F1F-5A66-3DF1-CF13-061C2FE0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effectLst/>
                <a:latin typeface="Aptos" panose="020B0004020202020204" pitchFamily="34" charset="0"/>
              </a:rPr>
              <a:t>The idea of “connecting the dots”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61E6E5-6D26-8D3C-CD96-835299536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err="1"/>
              <a:t>Disagreement</a:t>
            </a:r>
            <a:r>
              <a:rPr lang="da-DK" b="1"/>
              <a:t> on facts</a:t>
            </a:r>
            <a:r>
              <a:rPr lang="da-DK"/>
              <a:t>: People </a:t>
            </a:r>
            <a:r>
              <a:rPr lang="da-DK" err="1"/>
              <a:t>argue</a:t>
            </a:r>
            <a:r>
              <a:rPr lang="da-DK"/>
              <a:t> </a:t>
            </a:r>
            <a:r>
              <a:rPr lang="da-DK" err="1"/>
              <a:t>based</a:t>
            </a:r>
            <a:r>
              <a:rPr lang="da-DK"/>
              <a:t> on </a:t>
            </a:r>
            <a:r>
              <a:rPr lang="da-DK" err="1"/>
              <a:t>different</a:t>
            </a:r>
            <a:r>
              <a:rPr lang="da-DK"/>
              <a:t> sets of facts.</a:t>
            </a:r>
          </a:p>
          <a:p>
            <a:r>
              <a:rPr lang="da-DK" b="1" err="1"/>
              <a:t>Connecting</a:t>
            </a:r>
            <a:r>
              <a:rPr lang="da-DK" b="1"/>
              <a:t> information</a:t>
            </a:r>
            <a:r>
              <a:rPr lang="da-DK"/>
              <a:t>: </a:t>
            </a:r>
            <a:r>
              <a:rPr lang="da-DK" err="1"/>
              <a:t>We</a:t>
            </a:r>
            <a:r>
              <a:rPr lang="da-DK"/>
              <a:t> form </a:t>
            </a:r>
            <a:r>
              <a:rPr lang="da-DK" err="1"/>
              <a:t>stories</a:t>
            </a:r>
            <a:r>
              <a:rPr lang="da-DK"/>
              <a:t> by </a:t>
            </a:r>
            <a:r>
              <a:rPr lang="da-DK" err="1"/>
              <a:t>connecting</a:t>
            </a:r>
            <a:r>
              <a:rPr lang="da-DK"/>
              <a:t> bits of info.</a:t>
            </a:r>
          </a:p>
          <a:p>
            <a:r>
              <a:rPr lang="da-DK" b="1" err="1"/>
              <a:t>Incomplete</a:t>
            </a:r>
            <a:r>
              <a:rPr lang="da-DK" b="1"/>
              <a:t> story</a:t>
            </a:r>
            <a:r>
              <a:rPr lang="da-DK"/>
              <a:t>: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often</a:t>
            </a:r>
            <a:r>
              <a:rPr lang="da-DK"/>
              <a:t> </a:t>
            </a:r>
            <a:r>
              <a:rPr lang="da-DK" err="1"/>
              <a:t>lack</a:t>
            </a:r>
            <a:r>
              <a:rPr lang="da-DK"/>
              <a:t> the </a:t>
            </a:r>
            <a:r>
              <a:rPr lang="da-DK" err="1"/>
              <a:t>full</a:t>
            </a:r>
            <a:r>
              <a:rPr lang="da-DK"/>
              <a:t> </a:t>
            </a:r>
            <a:r>
              <a:rPr lang="da-DK" err="1"/>
              <a:t>picture</a:t>
            </a:r>
            <a:r>
              <a:rPr lang="da-DK"/>
              <a:t>; </a:t>
            </a:r>
            <a:r>
              <a:rPr lang="da-DK" err="1"/>
              <a:t>conclusions</a:t>
            </a:r>
            <a:r>
              <a:rPr lang="da-DK"/>
              <a:t> </a:t>
            </a:r>
            <a:r>
              <a:rPr lang="da-DK" err="1"/>
              <a:t>can</a:t>
            </a:r>
            <a:r>
              <a:rPr lang="da-DK"/>
              <a:t> </a:t>
            </a:r>
            <a:r>
              <a:rPr lang="da-DK" err="1"/>
              <a:t>be</a:t>
            </a:r>
            <a:r>
              <a:rPr lang="da-DK"/>
              <a:t> </a:t>
            </a:r>
            <a:r>
              <a:rPr lang="da-DK" err="1"/>
              <a:t>wrong</a:t>
            </a:r>
            <a:r>
              <a:rPr lang="da-DK"/>
              <a:t>.</a:t>
            </a:r>
          </a:p>
          <a:p>
            <a:r>
              <a:rPr lang="da-DK" b="1"/>
              <a:t>Cherry-</a:t>
            </a:r>
            <a:r>
              <a:rPr lang="da-DK" b="1" err="1"/>
              <a:t>picking</a:t>
            </a:r>
            <a:r>
              <a:rPr lang="da-DK" b="1"/>
              <a:t> facts</a:t>
            </a:r>
            <a:r>
              <a:rPr lang="da-DK"/>
              <a:t>: </a:t>
            </a:r>
            <a:r>
              <a:rPr lang="da-DK" err="1"/>
              <a:t>Selective</a:t>
            </a:r>
            <a:r>
              <a:rPr lang="da-DK"/>
              <a:t> facts </a:t>
            </a:r>
            <a:r>
              <a:rPr lang="da-DK" err="1"/>
              <a:t>can</a:t>
            </a:r>
            <a:r>
              <a:rPr lang="da-DK"/>
              <a:t> </a:t>
            </a:r>
            <a:r>
              <a:rPr lang="da-DK" err="1"/>
              <a:t>lead</a:t>
            </a:r>
            <a:r>
              <a:rPr lang="da-DK"/>
              <a:t> to </a:t>
            </a:r>
            <a:r>
              <a:rPr lang="da-DK" err="1"/>
              <a:t>different</a:t>
            </a:r>
            <a:r>
              <a:rPr lang="da-DK"/>
              <a:t> </a:t>
            </a:r>
            <a:r>
              <a:rPr lang="da-DK" err="1"/>
              <a:t>conclusions</a:t>
            </a:r>
            <a:r>
              <a:rPr lang="da-DK"/>
              <a:t>.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542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3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15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" name="Freeform: Shape 21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3" name="Group 17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5" name="Freeform: Shape 19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7" name="Group 23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6C8819-DA87-640B-DFB2-EDEDC3B76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4952"/>
            <a:ext cx="4324642" cy="29396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effectLst/>
              </a:rPr>
              <a:t>The idea of “overcoming the monster”</a:t>
            </a: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76E8E7-B3C3-9D1D-61A8-F3B910955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34" y="4109429"/>
            <a:ext cx="5540075" cy="206166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chemeClr val="bg1"/>
                </a:solidFill>
              </a:rPr>
              <a:t>Many conspiracies are framed this way</a:t>
            </a:r>
          </a:p>
          <a:p>
            <a:pPr marL="0" indent="0" algn="ctr">
              <a:buNone/>
            </a:pPr>
            <a:r>
              <a:rPr lang="en-US" sz="1600">
                <a:solidFill>
                  <a:schemeClr val="bg1"/>
                </a:solidFill>
              </a:rPr>
              <a:t>    “We’re the heroes” vs. “They (the elites, the media) are the monster”</a:t>
            </a:r>
          </a:p>
          <a:p>
            <a:pPr marL="0" indent="0" algn="ctr">
              <a:buNone/>
            </a:pPr>
            <a:endParaRPr lang="en-US" sz="160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600">
                <a:solidFill>
                  <a:schemeClr val="bg1"/>
                </a:solidFill>
              </a:rPr>
              <a:t>Makes believers feel powerful and important</a:t>
            </a:r>
          </a:p>
        </p:txBody>
      </p:sp>
      <p:pic>
        <p:nvPicPr>
          <p:cNvPr id="9" name="Billede 8" descr="Et billede, der indeholder krybdyr, øgle, Leguaner, leguan&#10;&#10;Indhold genereret af kunstig intelligens kan være forkert.">
            <a:extLst>
              <a:ext uri="{FF2B5EF4-FFF2-40B4-BE49-F238E27FC236}">
                <a16:creationId xmlns:a16="http://schemas.microsoft.com/office/drawing/2014/main" id="{2618EE52-DEF6-77FE-80F4-23A70DD0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r="12706" b="1"/>
          <a:stretch/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6451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Widescreen</PresentationFormat>
  <Paragraphs>46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conspiracy theories</vt:lpstr>
      <vt:lpstr>Conspiracy theories</vt:lpstr>
      <vt:lpstr>The Dunning-Kruger effect</vt:lpstr>
      <vt:lpstr>Rabbit holes</vt:lpstr>
      <vt:lpstr>Cognitive bias</vt:lpstr>
      <vt:lpstr>False positives and false negatives</vt:lpstr>
      <vt:lpstr>Debunking</vt:lpstr>
      <vt:lpstr>The idea of “connecting the dots”</vt:lpstr>
      <vt:lpstr>The idea of “overcoming the monster”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Jørgensen</dc:creator>
  <cp:lastModifiedBy>Sarah Jørgensen</cp:lastModifiedBy>
  <cp:revision>1</cp:revision>
  <dcterms:created xsi:type="dcterms:W3CDTF">2025-04-04T07:58:08Z</dcterms:created>
  <dcterms:modified xsi:type="dcterms:W3CDTF">2025-04-04T08:50:07Z</dcterms:modified>
</cp:coreProperties>
</file>