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56"/>
    <p:restoredTop sz="94719"/>
  </p:normalViewPr>
  <p:slideViewPr>
    <p:cSldViewPr snapToGrid="0">
      <p:cViewPr varScale="1">
        <p:scale>
          <a:sx n="120" d="100"/>
          <a:sy n="120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1C1437-85CB-4687-1BBA-1E51D20EF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D336F2C-1F6A-8801-90A0-6BA89AFEE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D3DE29F-6C55-5BB1-4135-B46807E42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47E5DA-7C91-29E2-763E-114E3A7E3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4CA4F2-1D83-C63E-4C60-6B91361D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1055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DAA40F-66E1-44D1-3069-BF6E777E6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99C795-BD90-B053-6541-DCD3A215F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CC1FA1A-EB59-878A-5E57-A1C847CD8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C5340F-B634-AC8D-4AA7-9CED6D850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EAFD4B-EA8C-C895-1D08-9F1A2CAA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189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948D1F-E69C-3A21-497B-D35923884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A5ED7D5-21F4-0604-FF12-8C1938C2A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3CEF73-EE01-6053-1403-206FCCBDD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E77E17-0CC7-205F-4B7A-650847F7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E19052-5F59-9327-5C28-40D1D3C51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0623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987B1B-C401-6404-B68F-A1675CD61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41B220-F303-F6B4-0249-8A7CF35642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358A368-886A-AD96-0246-DB497491B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A43880E-1CF0-7A9C-0668-097DBA80D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9CCAFDA-5506-C02F-BD6C-4892C5C36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4169403-94E8-9A39-F0D0-BF1DE6B82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7948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5A6ADE-007B-3B4A-0465-3C85CEF13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CBB6A2-C600-4DF3-13BE-FBD96E1F8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DE33071-C2B1-9442-5313-365C4085D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5EC8561-CEB6-2D62-3CA8-96CFB5B157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F4BD142-72B1-B4C1-F724-B28743434B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D75A9FC-3D18-6917-6137-ADE9F49D3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0946875-CC91-A7B9-19A0-4E1A16D1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816D2AB-0BD1-B06F-A675-47DBA7952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07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2B2DFF-08E9-AE23-8513-6E64CA059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B97687C-B1DE-9279-2355-380D0757B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03D9A7C-BBC4-5892-80CA-583F8961F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C8CB3F0-4EA1-B896-AF58-FD24A3181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1895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F76F058-8240-B802-C148-74418CF28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FD9E389-1C7C-22CB-8850-82D8A8E9F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08D1340-DD0E-F525-BEF3-95A4D2C3A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4844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BC5116-EBC7-A372-EFD1-23E287FD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D793C5-7693-7431-C31A-E172C2681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A3678AA-C52A-BE09-A629-0BCA74D3B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C874F95-D108-D373-95AA-78B8E17A5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CF7A05D-E73F-7EB3-7CEF-556D2A2FC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DA7D6F7-9934-0CC6-E246-47540D2C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6407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90D4C1-37B0-41E2-A71F-E8EF72249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6A14CE5-9758-3181-A5DC-9321F6F0EB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F3D3785-AA42-A9C8-2DB3-887DCC25FE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EFCE32E-38A7-52F3-B4F0-9DAF4FCA5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5825D4F-E555-D9B4-C0B4-229271D04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AF748DC-BCF9-B73C-EDCA-778F37B7C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097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6AFACF-1590-C11F-B748-8BA6CCF9B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F9A83D7-EE9C-4B7E-D8DF-BDC3844F1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045568C-F2AF-2A59-9258-B046F244A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663DFC0-BC45-E621-A5CE-B25204EA1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FBC33E-7ED4-3EDA-D6B2-007ECBC57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639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A369ECC-9ED7-0FA8-2F5A-478C46FCEB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90DC7E1-83A0-A1D5-5BD6-FD1FF60E9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801B12-6FDE-E3F7-8A92-0F4916924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BC1A39-68B0-C626-BF49-75E402A3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0CA1C0-1C43-42F2-E82E-6932380CE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9691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B427F70-9D51-C52C-A629-9CA38C8EC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A7935A-6843-0844-C895-F6608AD7B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C6EB4F7-53DE-EBDF-1E62-D9607DC44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364FD-AB42-6A48-AD05-102EF66FBE5D}" type="datetimeFigureOut">
              <a:rPr lang="da-DK" smtClean="0"/>
              <a:t>04.04.2025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8B618D-5015-B296-0513-DF4C96584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21E1EFE-112C-CDE4-37D6-FBA2FDEE0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6397F-B777-4143-80AB-92F7E4E8F9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403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346651-1962-C1F9-C7CC-7B60872495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Conspiracy</a:t>
            </a:r>
            <a:r>
              <a:rPr lang="da-DK" dirty="0"/>
              <a:t> </a:t>
            </a:r>
            <a:r>
              <a:rPr lang="da-DK" dirty="0" err="1"/>
              <a:t>Theories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958B8E3-9682-3D5F-F8E4-E627035139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1990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961AE7-AD98-C1FA-7FEA-D91C10F87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Conspiracy</a:t>
            </a:r>
            <a:r>
              <a:rPr lang="da-DK" dirty="0"/>
              <a:t> </a:t>
            </a:r>
            <a:r>
              <a:rPr lang="da-DK" dirty="0" err="1"/>
              <a:t>Theory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F87F3D-5F21-DB76-0191-9310D4F3C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Belief</a:t>
            </a:r>
            <a:endParaRPr lang="da-DK" dirty="0"/>
          </a:p>
          <a:p>
            <a:r>
              <a:rPr lang="da-DK" dirty="0"/>
              <a:t>Control</a:t>
            </a:r>
          </a:p>
          <a:p>
            <a:r>
              <a:rPr lang="da-DK" dirty="0" err="1"/>
              <a:t>Excample</a:t>
            </a:r>
            <a:r>
              <a:rPr lang="da-DK" dirty="0"/>
              <a:t>:</a:t>
            </a:r>
          </a:p>
          <a:p>
            <a:pPr marL="0" indent="0">
              <a:buNone/>
            </a:pPr>
            <a:r>
              <a:rPr lang="da-DK" dirty="0"/>
              <a:t>9/11 </a:t>
            </a:r>
            <a:r>
              <a:rPr lang="da-DK" dirty="0" err="1"/>
              <a:t>attack</a:t>
            </a:r>
            <a:endParaRPr lang="da-DK" dirty="0"/>
          </a:p>
          <a:p>
            <a:pPr marL="0" indent="0">
              <a:buNone/>
            </a:pPr>
            <a:r>
              <a:rPr lang="en-US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Protocols of the Elders of Zion</a:t>
            </a:r>
            <a:endParaRPr lang="da-D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896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1D27BC-0F4A-B645-E6CF-8D58EBDEF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>
                <a:effectLst/>
                <a:ea typeface="Times New Roman" panose="02020603050405020304" pitchFamily="18" charset="0"/>
              </a:rPr>
              <a:t>The Dunning-Kruger Effect</a:t>
            </a:r>
            <a:r>
              <a:rPr lang="da-DK" dirty="0">
                <a:effectLst/>
              </a:rPr>
              <a:t> 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327912-8E49-C1CB-E4A7-B9A49B0C1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Cognitive</a:t>
            </a:r>
            <a:r>
              <a:rPr lang="da-DK" dirty="0"/>
              <a:t> bias</a:t>
            </a:r>
          </a:p>
          <a:p>
            <a:r>
              <a:rPr lang="da-DK" dirty="0" err="1"/>
              <a:t>Excample</a:t>
            </a:r>
            <a:r>
              <a:rPr lang="da-DK" dirty="0"/>
              <a:t>:</a:t>
            </a:r>
          </a:p>
          <a:p>
            <a:pPr marL="0" indent="0">
              <a:buNone/>
            </a:pPr>
            <a:r>
              <a:rPr lang="da-DK" dirty="0" err="1"/>
              <a:t>Debate</a:t>
            </a:r>
            <a:r>
              <a:rPr lang="da-DK" dirty="0"/>
              <a:t> </a:t>
            </a:r>
            <a:r>
              <a:rPr lang="da-DK" dirty="0" err="1"/>
              <a:t>experts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9366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8FC1D-A8A1-A3B0-2F20-86D1F8A7D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Rabbit</a:t>
            </a:r>
            <a:r>
              <a:rPr lang="da-DK" dirty="0"/>
              <a:t> Holes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F7CF6B-2D62-2AB2-2556-B3BCA9388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Starts with small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doubt</a:t>
            </a:r>
            <a:endParaRPr lang="da-DK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Leads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to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deeper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conspiracy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theories</a:t>
            </a:r>
            <a:endParaRPr lang="da-DK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Internet =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easy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access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to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supporting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content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Example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: 9/11 → moon landing →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deeper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theories</a:t>
            </a:r>
            <a:endParaRPr lang="da-DK" b="0" i="0" u="none" strike="noStrike" dirty="0">
              <a:solidFill>
                <a:srgbClr val="000000"/>
              </a:solidFill>
              <a:effectLst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03717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159DE2-CD98-01B0-9D0A-023DC55C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Cognitive</a:t>
            </a:r>
            <a:r>
              <a:rPr lang="da-DK" dirty="0"/>
              <a:t> Bais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907ED4-4896-0E61-D600-A3AF00F86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Errors</a:t>
            </a:r>
            <a:r>
              <a:rPr lang="da-DK" dirty="0"/>
              <a:t> in human </a:t>
            </a:r>
            <a:r>
              <a:rPr lang="da-DK" dirty="0" err="1"/>
              <a:t>thinking</a:t>
            </a:r>
            <a:endParaRPr lang="da-DK" dirty="0"/>
          </a:p>
          <a:p>
            <a:r>
              <a:rPr lang="da-DK" dirty="0" err="1"/>
              <a:t>Leads</a:t>
            </a:r>
            <a:r>
              <a:rPr lang="da-DK" dirty="0"/>
              <a:t> to </a:t>
            </a:r>
            <a:r>
              <a:rPr lang="da-DK" dirty="0" err="1"/>
              <a:t>wrong</a:t>
            </a:r>
            <a:r>
              <a:rPr lang="da-DK" dirty="0"/>
              <a:t> </a:t>
            </a:r>
            <a:r>
              <a:rPr lang="da-DK" dirty="0" err="1"/>
              <a:t>conclusions</a:t>
            </a:r>
            <a:endParaRPr lang="da-DK" dirty="0"/>
          </a:p>
          <a:p>
            <a:r>
              <a:rPr lang="da-DK" dirty="0"/>
              <a:t>"</a:t>
            </a:r>
            <a:r>
              <a:rPr lang="da-DK" dirty="0" err="1"/>
              <a:t>Connecting</a:t>
            </a:r>
            <a:r>
              <a:rPr lang="da-DK" dirty="0"/>
              <a:t> the </a:t>
            </a:r>
            <a:r>
              <a:rPr lang="da-DK" dirty="0" err="1"/>
              <a:t>dots</a:t>
            </a:r>
            <a:r>
              <a:rPr lang="da-DK" dirty="0"/>
              <a:t>" = </a:t>
            </a:r>
            <a:r>
              <a:rPr lang="da-DK" dirty="0" err="1"/>
              <a:t>suspicious</a:t>
            </a:r>
            <a:r>
              <a:rPr lang="da-DK" dirty="0"/>
              <a:t> </a:t>
            </a:r>
            <a:r>
              <a:rPr lang="da-DK" dirty="0" err="1"/>
              <a:t>thinking</a:t>
            </a:r>
            <a:endParaRPr lang="da-DK" dirty="0"/>
          </a:p>
          <a:p>
            <a:r>
              <a:rPr lang="da-DK" dirty="0" err="1"/>
              <a:t>Built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our</a:t>
            </a:r>
            <a:r>
              <a:rPr lang="da-DK" dirty="0"/>
              <a:t> </a:t>
            </a:r>
            <a:r>
              <a:rPr lang="da-DK" dirty="0" err="1"/>
              <a:t>psychology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4809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AC526-C7AE-75FB-F38C-F5F980A7B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False Positives and False Negatives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73FAA2-1488-6C9B-062D-1330087D0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False positive: </a:t>
            </a:r>
            <a:r>
              <a:rPr lang="da-DK" dirty="0" err="1"/>
              <a:t>think</a:t>
            </a:r>
            <a:r>
              <a:rPr lang="da-DK" dirty="0"/>
              <a:t> </a:t>
            </a:r>
            <a:r>
              <a:rPr lang="da-DK" dirty="0" err="1"/>
              <a:t>there’s</a:t>
            </a:r>
            <a:r>
              <a:rPr lang="da-DK" dirty="0"/>
              <a:t> </a:t>
            </a:r>
            <a:r>
              <a:rPr lang="da-DK" dirty="0" err="1"/>
              <a:t>danger</a:t>
            </a:r>
            <a:r>
              <a:rPr lang="da-DK" dirty="0"/>
              <a:t>, but </a:t>
            </a:r>
            <a:r>
              <a:rPr lang="da-DK" dirty="0" err="1"/>
              <a:t>there’s</a:t>
            </a:r>
            <a:r>
              <a:rPr lang="da-DK" dirty="0"/>
              <a:t> not</a:t>
            </a:r>
          </a:p>
          <a:p>
            <a:r>
              <a:rPr lang="da-DK" dirty="0"/>
              <a:t>False negative: no </a:t>
            </a:r>
            <a:r>
              <a:rPr lang="da-DK" dirty="0" err="1"/>
              <a:t>danger</a:t>
            </a:r>
            <a:r>
              <a:rPr lang="da-DK" dirty="0"/>
              <a:t> → but </a:t>
            </a:r>
            <a:r>
              <a:rPr lang="da-DK" dirty="0" err="1"/>
              <a:t>danger</a:t>
            </a:r>
            <a:r>
              <a:rPr lang="da-DK" dirty="0"/>
              <a:t> is real</a:t>
            </a:r>
          </a:p>
          <a:p>
            <a:r>
              <a:rPr lang="da-DK" dirty="0"/>
              <a:t>Evolution: </a:t>
            </a:r>
            <a:r>
              <a:rPr lang="da-DK" dirty="0" err="1"/>
              <a:t>better</a:t>
            </a:r>
            <a:r>
              <a:rPr lang="da-DK" dirty="0"/>
              <a:t> to </a:t>
            </a:r>
            <a:r>
              <a:rPr lang="da-DK" dirty="0" err="1"/>
              <a:t>assume</a:t>
            </a:r>
            <a:r>
              <a:rPr lang="da-DK" dirty="0"/>
              <a:t> </a:t>
            </a:r>
            <a:r>
              <a:rPr lang="da-DK" dirty="0" err="1"/>
              <a:t>danger</a:t>
            </a:r>
            <a:endParaRPr lang="da-DK" dirty="0"/>
          </a:p>
          <a:p>
            <a:r>
              <a:rPr lang="da-DK" dirty="0"/>
              <a:t>Can </a:t>
            </a:r>
            <a:r>
              <a:rPr lang="da-DK" dirty="0" err="1"/>
              <a:t>lead</a:t>
            </a:r>
            <a:r>
              <a:rPr lang="da-DK" dirty="0"/>
              <a:t> to </a:t>
            </a:r>
            <a:r>
              <a:rPr lang="da-DK" dirty="0" err="1"/>
              <a:t>belief</a:t>
            </a:r>
            <a:r>
              <a:rPr lang="da-DK" dirty="0"/>
              <a:t> in fake </a:t>
            </a:r>
            <a:r>
              <a:rPr lang="da-DK" dirty="0" err="1"/>
              <a:t>threats</a:t>
            </a:r>
            <a:r>
              <a:rPr lang="da-DK" dirty="0"/>
              <a:t>/</a:t>
            </a:r>
            <a:r>
              <a:rPr lang="da-DK" dirty="0" err="1"/>
              <a:t>conspiracies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95617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5A0432-4889-3548-900A-179E37EB8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Debunking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EA31E1-4BDC-2D49-B4BE-593CE48D6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Hard to </a:t>
            </a:r>
            <a:r>
              <a:rPr lang="da-DK" dirty="0" err="1"/>
              <a:t>convince</a:t>
            </a:r>
            <a:r>
              <a:rPr lang="da-DK" dirty="0"/>
              <a:t> </a:t>
            </a:r>
            <a:r>
              <a:rPr lang="da-DK" dirty="0" err="1"/>
              <a:t>believers</a:t>
            </a:r>
            <a:endParaRPr lang="da-DK" dirty="0"/>
          </a:p>
          <a:p>
            <a:r>
              <a:rPr lang="da-DK" dirty="0" err="1"/>
              <a:t>Evidence</a:t>
            </a:r>
            <a:r>
              <a:rPr lang="da-DK" dirty="0"/>
              <a:t> = more </a:t>
            </a:r>
            <a:r>
              <a:rPr lang="da-DK" dirty="0" err="1"/>
              <a:t>suspicion</a:t>
            </a:r>
            <a:endParaRPr lang="da-DK" dirty="0"/>
          </a:p>
          <a:p>
            <a:r>
              <a:rPr lang="da-DK" dirty="0" err="1"/>
              <a:t>Example</a:t>
            </a:r>
            <a:r>
              <a:rPr lang="da-DK" dirty="0"/>
              <a:t>: </a:t>
            </a:r>
            <a:r>
              <a:rPr lang="da-DK" i="1" dirty="0"/>
              <a:t>Protocols of the </a:t>
            </a:r>
            <a:r>
              <a:rPr lang="da-DK" i="1" dirty="0" err="1"/>
              <a:t>Elders</a:t>
            </a:r>
            <a:r>
              <a:rPr lang="da-DK" i="1" dirty="0"/>
              <a:t> of Zion</a:t>
            </a:r>
            <a:endParaRPr lang="da-DK" dirty="0"/>
          </a:p>
          <a:p>
            <a:r>
              <a:rPr lang="da-DK" dirty="0"/>
              <a:t>9/11 </a:t>
            </a:r>
            <a:r>
              <a:rPr lang="da-DK" dirty="0" err="1"/>
              <a:t>theories</a:t>
            </a:r>
            <a:r>
              <a:rPr lang="da-DK" dirty="0"/>
              <a:t> still </a:t>
            </a:r>
            <a:r>
              <a:rPr lang="da-DK" dirty="0" err="1"/>
              <a:t>believed</a:t>
            </a:r>
            <a:r>
              <a:rPr lang="da-DK" dirty="0"/>
              <a:t> </a:t>
            </a:r>
            <a:r>
              <a:rPr lang="da-DK" dirty="0" err="1"/>
              <a:t>despite</a:t>
            </a:r>
            <a:r>
              <a:rPr lang="da-DK" dirty="0"/>
              <a:t> </a:t>
            </a:r>
            <a:r>
              <a:rPr lang="da-DK" dirty="0" err="1"/>
              <a:t>being</a:t>
            </a:r>
            <a:r>
              <a:rPr lang="da-DK" dirty="0"/>
              <a:t> </a:t>
            </a:r>
            <a:r>
              <a:rPr lang="da-DK" dirty="0" err="1"/>
              <a:t>debunked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72269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3F5C-BEE7-F65B-2E24-5C5973170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Idea of ” </a:t>
            </a:r>
            <a:r>
              <a:rPr lang="da-DK" dirty="0" err="1"/>
              <a:t>Connecting</a:t>
            </a:r>
            <a:r>
              <a:rPr lang="da-DK" dirty="0"/>
              <a:t> the Dots”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E045CB-8DDA-28A9-88C2-ECCDAC382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Creating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patterns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that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aren’t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real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Small facts → big (false) story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Example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: missing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cake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&amp;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guilty-looking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dog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Conspiracies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=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unrelated</a:t>
            </a: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 facts </a:t>
            </a:r>
            <a:r>
              <a:rPr lang="da-DK" b="0" i="0" u="none" strike="noStrike" dirty="0" err="1">
                <a:solidFill>
                  <a:srgbClr val="000000"/>
                </a:solidFill>
                <a:effectLst/>
              </a:rPr>
              <a:t>connected</a:t>
            </a:r>
            <a:endParaRPr lang="da-DK" b="0" i="0" u="none" strike="noStrike" dirty="0">
              <a:solidFill>
                <a:srgbClr val="000000"/>
              </a:solidFill>
              <a:effectLst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29790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C7BFE-6227-2876-6615-DB2D5F21E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Idea of ”Overcoming the Monster”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559116-0713-782C-8A54-E6AFC7C2A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Classic hero vs. </a:t>
            </a:r>
            <a:r>
              <a:rPr lang="da-DK" dirty="0" err="1"/>
              <a:t>evil</a:t>
            </a:r>
            <a:r>
              <a:rPr lang="da-DK" dirty="0"/>
              <a:t> story</a:t>
            </a:r>
          </a:p>
          <a:p>
            <a:r>
              <a:rPr lang="da-DK" dirty="0" err="1"/>
              <a:t>Conspiracy</a:t>
            </a:r>
            <a:r>
              <a:rPr lang="da-DK" dirty="0"/>
              <a:t> </a:t>
            </a:r>
            <a:r>
              <a:rPr lang="da-DK" dirty="0" err="1"/>
              <a:t>theorist</a:t>
            </a:r>
            <a:r>
              <a:rPr lang="da-DK" dirty="0"/>
              <a:t> = hero</a:t>
            </a:r>
          </a:p>
          <a:p>
            <a:r>
              <a:rPr lang="da-DK" dirty="0" err="1"/>
              <a:t>Government</a:t>
            </a:r>
            <a:r>
              <a:rPr lang="da-DK" dirty="0"/>
              <a:t>/media = the "monster"</a:t>
            </a:r>
          </a:p>
          <a:p>
            <a:r>
              <a:rPr lang="da-DK" dirty="0"/>
              <a:t>Makes </a:t>
            </a:r>
            <a:r>
              <a:rPr lang="da-DK" dirty="0" err="1"/>
              <a:t>theories</a:t>
            </a:r>
            <a:r>
              <a:rPr lang="da-DK" dirty="0"/>
              <a:t> </a:t>
            </a:r>
            <a:r>
              <a:rPr lang="da-DK" dirty="0" err="1"/>
              <a:t>dramatic</a:t>
            </a:r>
            <a:r>
              <a:rPr lang="da-DK" dirty="0"/>
              <a:t> and </a:t>
            </a:r>
            <a:r>
              <a:rPr lang="da-DK" dirty="0" err="1"/>
              <a:t>believable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6766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203</Words>
  <Application>Microsoft Macintosh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Conspiracy Theories</vt:lpstr>
      <vt:lpstr>Conspiracy Theory</vt:lpstr>
      <vt:lpstr>The Dunning-Kruger Effect </vt:lpstr>
      <vt:lpstr>Rabbit Holes</vt:lpstr>
      <vt:lpstr>Cognitive Bais</vt:lpstr>
      <vt:lpstr>False Positives and False Negatives</vt:lpstr>
      <vt:lpstr>Debunking</vt:lpstr>
      <vt:lpstr>The Idea of ” Connecting the Dots”</vt:lpstr>
      <vt:lpstr>The Idea of ”Overcoming the Monster”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Conspiracy Theories</dc:title>
  <dc:creator>Abishna Gajenthirarajah</dc:creator>
  <cp:lastModifiedBy>Abishna Gajenthirarajah</cp:lastModifiedBy>
  <cp:revision>1</cp:revision>
  <dcterms:created xsi:type="dcterms:W3CDTF">2025-04-04T08:00:26Z</dcterms:created>
  <dcterms:modified xsi:type="dcterms:W3CDTF">2025-04-04T08:52:31Z</dcterms:modified>
</cp:coreProperties>
</file>