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69" r:id="rId4"/>
    <p:sldId id="273" r:id="rId5"/>
    <p:sldId id="270" r:id="rId6"/>
    <p:sldId id="257" r:id="rId7"/>
    <p:sldId id="258" r:id="rId8"/>
    <p:sldId id="261" r:id="rId9"/>
    <p:sldId id="260" r:id="rId10"/>
    <p:sldId id="274" r:id="rId11"/>
    <p:sldId id="267" r:id="rId12"/>
    <p:sldId id="262" r:id="rId13"/>
    <p:sldId id="263" r:id="rId14"/>
    <p:sldId id="264" r:id="rId15"/>
    <p:sldId id="268" r:id="rId16"/>
    <p:sldId id="271" r:id="rId17"/>
    <p:sldId id="272" r:id="rId18"/>
    <p:sldId id="275" r:id="rId1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f Gørup Theilgaard" initials="AGT" lastIdx="1" clrIdx="0">
    <p:extLst>
      <p:ext uri="{19B8F6BF-5375-455C-9EA6-DF929625EA0E}">
        <p15:presenceInfo xmlns:p15="http://schemas.microsoft.com/office/powerpoint/2012/main" userId="S::AT@odsherreds-gym.dk::3a4d04c0-879f-48f1-ae34-973791ea91e8" providerId="AD"/>
      </p:ext>
    </p:extLst>
  </p:cmAuthor>
  <p:cmAuthor id="2" name="Alf Gørup Theilgaard" initials="AGT [2]" lastIdx="1" clrIdx="1">
    <p:extLst>
      <p:ext uri="{19B8F6BF-5375-455C-9EA6-DF929625EA0E}">
        <p15:presenceInfo xmlns:p15="http://schemas.microsoft.com/office/powerpoint/2012/main" userId="S-1-5-21-3057466150-3276808406-2196304476-2362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10-27T20:12:49.727" idx="1">
    <p:pos x="6045" y="693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84D4D9-50DE-40EC-83C1-0D70AAFEB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695B9EF-00CD-4764-BAE5-0DA26282F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4E492C-6D4C-45F8-AD53-C1A415CB6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7E41A4-B415-4827-B336-9767C5ED9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8775362-3E10-4C53-A29A-46ECD665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604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6CEC5-786F-48E6-A51C-A0141FB98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FF4EA4-65E6-4FF4-8D51-69CBFC395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088C54C-20C6-4006-9D5B-407A03B8B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11F380-9594-42D0-9B65-F984D0571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D9E759-6B8C-42E3-AB9D-51A838D1A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6893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63B136-8951-43BC-A9C9-126AF2CBF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B21C634-D040-4CCA-9025-8B5F97490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7BD438-85DB-4E9B-B856-4A902371A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9B6857-77AA-4841-8A64-9AE97805D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46A61B-47CA-44F1-B8D8-A10257F4E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8323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4EF4D-0519-49F8-9F4A-A898918EA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D2E11B-7C13-4F53-BC8E-E8072C8436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98AE0A2-44C7-4872-9117-8EF16B910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5C707E0-977B-474A-A537-98C62C811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551ED4-886E-4E93-9967-79FB8CA10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B9C2B8-04AB-43A0-8410-4C2D313EF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26505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9B670C-3F91-4084-B5E5-D0CB245BE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7BE884-9077-4AE7-AA14-E98CCEC83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3A6B5CF-8E43-46EE-AF51-16F10A73A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09BDA6C-5390-493F-ACB6-AE3A5A1D2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F2D08EE-E36D-46EB-86DE-9614ACE70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E4C8646-5DFC-45FC-8523-B10B2D546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005BF40-9437-41E9-976E-5BCDD5EEF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F5C7304-D79A-44C5-A97E-DEAC6AF0F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37999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574EC2-118E-4FC0-A87B-7F4C0036D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2572FCC-78DC-4E0D-840D-9BAE18023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6ACFE6F-72D5-4868-BEE3-CD4F8B340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055EAFF-A439-4A3A-9F80-CD576A9A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39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C7891FC-6B4E-4150-8724-A11DEAE80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D862046-2273-428B-AC00-788B5F33F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22D07B4-FB42-48E6-B28C-338150A97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0569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A56B96-CEB1-4573-92A8-7C38A5084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832101-5DE8-4396-8459-244EA4343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403BFC8-548A-406A-999A-DE54B4E65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5E03472-B68B-4302-A848-D525E0B4B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F44F4AE-6490-4358-907D-94197EB18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1F21DA3-28D2-4FA9-B3C3-FE4E99B3D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2527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0F6E6-F672-4DF0-A5BF-9EA9D5C4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8BCDE49-8C3A-4A45-B860-575C00FD4B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79EAAFB-F1AF-4917-9268-1A9E6FC49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3C1AC44-9E99-401F-827F-6117A873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81DAAD6-2E55-4686-AE32-36716905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41A855F-6D66-4DC9-BCD7-BB4D0723D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20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8AA978-1F22-4297-A978-CBEEF1485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278B3FA-F114-4967-8CEC-95DD2E4BF8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CA19FE-E97D-460D-9D37-C52E61AE7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4EA94E-25AE-46C9-9CE2-0AAFC9E2D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442A63-1484-4410-A680-885676711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8939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FF33656-106C-428C-9C2D-9D484779A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FB49BD6-0398-4EAA-A861-45E77FE54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6355AC-59E5-4DB8-AF8C-CFC86BE60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62346F-1AAC-4645-9DD0-61334D7A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7DB3EC-E7BD-4628-BE84-4CE441762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759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EF1B2CE-3EBA-4843-8516-03325A82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EC3AA98-FCE8-405C-97C7-EBA88B46F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67C2BE-9450-4218-82DA-08879F89B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D1D-95C5-4731-AB00-E27EA8BE230A}" type="datetimeFigureOut">
              <a:rPr lang="da-DK" smtClean="0"/>
              <a:t>07-10-2025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FA7231-B575-4D2E-B4D5-8947366B3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3D05F3-EA5D-4C57-95DF-581B5BA63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DA6CB-8B62-4055-8FCD-725A5F7EF71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815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A26127B-2EF2-4563-A159-79BFA56F4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75" y="-454024"/>
            <a:ext cx="12200475" cy="685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2499FC8F-6E46-4AA0-A0C0-BE15190A7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ADCE92A0-3E16-4089-A6CC-20C1E9E88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Katharina Grosse: The Garden</a:t>
            </a:r>
          </a:p>
          <a:p>
            <a:pPr marL="0" indent="0">
              <a:buNone/>
            </a:pPr>
            <a:r>
              <a:rPr lang="da-DK" dirty="0"/>
              <a:t>Mindeparken Aarhus, 2017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580A048E-72FA-490E-84A2-66BF8409D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55754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5155748-7381-48C3-A8EC-FB827FE8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da-DK" sz="1800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F0157D72-CB45-4232-80B5-FDF2538AB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1800" dirty="0">
                <a:latin typeface="Garamond" panose="02020404030301010803" pitchFamily="18" charset="0"/>
              </a:rPr>
              <a:t>Frederik Næblerød </a:t>
            </a:r>
          </a:p>
          <a:p>
            <a:pPr marL="0" indent="0">
              <a:buNone/>
            </a:pPr>
            <a:r>
              <a:rPr lang="da-DK" sz="1800" dirty="0">
                <a:latin typeface="Garamond" panose="02020404030301010803" pitchFamily="18" charset="0"/>
              </a:rPr>
              <a:t>og Casper Aguila: </a:t>
            </a:r>
          </a:p>
          <a:p>
            <a:pPr marL="0" indent="0">
              <a:buNone/>
            </a:pPr>
            <a:r>
              <a:rPr lang="da-DK" sz="1800" dirty="0">
                <a:latin typeface="Garamond" panose="02020404030301010803" pitchFamily="18" charset="0"/>
              </a:rPr>
              <a:t>Facadeudsmykning</a:t>
            </a:r>
          </a:p>
          <a:p>
            <a:pPr marL="0" indent="0">
              <a:buNone/>
            </a:pPr>
            <a:r>
              <a:rPr lang="da-DK" sz="1800" dirty="0">
                <a:latin typeface="Garamond" panose="02020404030301010803" pitchFamily="18" charset="0"/>
              </a:rPr>
              <a:t>Odsherreds Kunstmuseum</a:t>
            </a:r>
          </a:p>
          <a:p>
            <a:pPr marL="0" indent="0">
              <a:buNone/>
            </a:pPr>
            <a:r>
              <a:rPr lang="da-DK" sz="1800" dirty="0">
                <a:latin typeface="Garamond" panose="02020404030301010803" pitchFamily="18" charset="0"/>
              </a:rPr>
              <a:t>2025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1443202-F47B-4C40-AB81-6A4034C99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470" y="365125"/>
            <a:ext cx="8946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05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ABDB3772-E05E-4ECE-83C9-33EC88451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960" y="0"/>
            <a:ext cx="52120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9DCEE0D-BC4A-4EAE-8FCB-625B998EB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000" dirty="0">
                <a:latin typeface="Arial Narrow" panose="020B0606020202030204" pitchFamily="34" charset="0"/>
              </a:rPr>
              <a:t>Peter Carlsen: Fordi du gør </a:t>
            </a:r>
            <a:r>
              <a:rPr lang="da-DK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en forskel, 2015</a:t>
            </a:r>
            <a:endParaRPr lang="da-DK" sz="2000" dirty="0">
              <a:latin typeface="Arial Narrow" panose="020B0606020202030204" pitchFamily="34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16C02B4-C920-472F-9AE7-E2C010AA7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355" y="4596597"/>
            <a:ext cx="1677970" cy="2139777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7699A27-930E-48E0-8FB0-E03DA8EFD3AD}"/>
              </a:ext>
            </a:extLst>
          </p:cNvPr>
          <p:cNvSpPr txBox="1"/>
          <p:nvPr/>
        </p:nvSpPr>
        <p:spPr>
          <a:xfrm>
            <a:off x="9756742" y="4967926"/>
            <a:ext cx="3459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Caspar David Friedrich</a:t>
            </a:r>
          </a:p>
          <a:p>
            <a:r>
              <a:rPr lang="da-DK" dirty="0"/>
              <a:t>Vandreren og Tågehavet,</a:t>
            </a:r>
          </a:p>
          <a:p>
            <a:r>
              <a:rPr lang="da-DK" dirty="0"/>
              <a:t>1818</a:t>
            </a:r>
          </a:p>
        </p:txBody>
      </p:sp>
    </p:spTree>
    <p:extLst>
      <p:ext uri="{BB962C8B-B14F-4D97-AF65-F5344CB8AC3E}">
        <p14:creationId xmlns:p14="http://schemas.microsoft.com/office/powerpoint/2010/main" val="309297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E0433FA5-AADF-4333-B0A0-C23A7D622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Rasmus Myrup: </a:t>
            </a:r>
            <a:r>
              <a:rPr lang="da-DK" dirty="0" err="1"/>
              <a:t>Skadi</a:t>
            </a:r>
            <a:r>
              <a:rPr lang="da-DK" dirty="0"/>
              <a:t>, 2023</a:t>
            </a:r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FE71BE79-BF0E-4079-94B1-61EFD2063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DA0E17B-B704-4B08-93A8-47AA9B300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571" y="1263650"/>
            <a:ext cx="12192000" cy="559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94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D65B20D3-F7F1-41FE-8B4D-04960FFED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809625"/>
            <a:ext cx="8382000" cy="52387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F082620-6C3E-496C-8697-C2AEC95C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1800" dirty="0">
                <a:solidFill>
                  <a:srgbClr val="FF0000"/>
                </a:solidFill>
                <a:latin typeface="Arial Black" panose="020B0A04020102020204" pitchFamily="34" charset="0"/>
              </a:rPr>
              <a:t>Charlotte Thrane: Installation, </a:t>
            </a:r>
            <a:r>
              <a:rPr lang="da-DK" sz="1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Opognedture</a:t>
            </a:r>
            <a:r>
              <a:rPr lang="da-DK" sz="1800" dirty="0">
                <a:solidFill>
                  <a:srgbClr val="FF0000"/>
                </a:solidFill>
                <a:latin typeface="Arial Black" panose="020B0A04020102020204" pitchFamily="34" charset="0"/>
              </a:rPr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2666519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indendørs, loft, bygning, værelse&#10;&#10;Automatisk genereret beskrivelse">
            <a:extLst>
              <a:ext uri="{FF2B5EF4-FFF2-40B4-BE49-F238E27FC236}">
                <a16:creationId xmlns:a16="http://schemas.microsoft.com/office/drawing/2014/main" id="{13790FD4-DBAD-4C68-9277-A6D8E18E7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9053015" cy="6035343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82484718-6817-49BA-9272-36E9E254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72ACD1B-837E-4A02-89BE-84D5B842D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Rune Bosse. I have fallen in love, 2017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7AB0E5D-AF75-4668-94D2-75F69E88C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9448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tekst, græs, bog, gul&#10;&#10;Automatisk genereret beskrivelse">
            <a:extLst>
              <a:ext uri="{FF2B5EF4-FFF2-40B4-BE49-F238E27FC236}">
                <a16:creationId xmlns:a16="http://schemas.microsoft.com/office/drawing/2014/main" id="{CA8DBF56-B116-4F30-914E-38B676A47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066" y="643466"/>
            <a:ext cx="6515867" cy="5571067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AE8A3403-3C9A-4374-9FE5-6E660798B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BF7F06BF-022E-42BE-AB4A-1F415ADFB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John Kørner: Woman with 24 problems, 2004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AFE2E73D-20C2-4F85-99C2-FFAF1FB98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8642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stof&#10;&#10;Automatisk genereret beskrivelse">
            <a:extLst>
              <a:ext uri="{FF2B5EF4-FFF2-40B4-BE49-F238E27FC236}">
                <a16:creationId xmlns:a16="http://schemas.microsoft.com/office/drawing/2014/main" id="{872C7A4E-F0FD-4F5A-8548-0DE739B78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1266825"/>
            <a:ext cx="6477000" cy="432435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3A750F0B-1F89-43AF-947C-C3F260DBC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1D3BBDC0-2BCF-4A5F-8A7A-ECBE18546D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44575"/>
            <a:ext cx="6172200" cy="4873625"/>
          </a:xfrm>
        </p:spPr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EFA91C9C-B7A4-40D0-8B68-0D6375071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/>
              <a:t>Kathrine Ærtebjerg:</a:t>
            </a:r>
          </a:p>
          <a:p>
            <a:r>
              <a:rPr lang="da-DK" dirty="0"/>
              <a:t>Den glade Hr. Hansen, 2005</a:t>
            </a:r>
          </a:p>
        </p:txBody>
      </p:sp>
    </p:spTree>
    <p:extLst>
      <p:ext uri="{BB962C8B-B14F-4D97-AF65-F5344CB8AC3E}">
        <p14:creationId xmlns:p14="http://schemas.microsoft.com/office/powerpoint/2010/main" val="1670311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ledresultat for gudrun hasle">
            <a:extLst>
              <a:ext uri="{FF2B5EF4-FFF2-40B4-BE49-F238E27FC236}">
                <a16:creationId xmlns:a16="http://schemas.microsoft.com/office/drawing/2014/main" id="{6E6DB697-8EFC-4E56-8DFF-1C2BC22B6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647700"/>
            <a:ext cx="49530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37F1696B-406C-4D60-866C-4B432322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	</a:t>
            </a:r>
          </a:p>
        </p:txBody>
      </p:sp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22E74982-0D4F-4DAF-9F6F-4ED6539B77EB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8C9D4E96-16AE-4B2E-AA51-33D41821A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b="1" dirty="0">
                <a:latin typeface="Georgia" panose="02040502050405020303" pitchFamily="18" charset="0"/>
              </a:rPr>
              <a:t>Gudrun Hasle</a:t>
            </a:r>
          </a:p>
          <a:p>
            <a:r>
              <a:rPr lang="da-DK" b="1" dirty="0">
                <a:latin typeface="Georgia" panose="02040502050405020303" pitchFamily="18" charset="0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1927832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701E3D9-6B03-4FA8-9C8B-60C20D09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7FF70F9C-0759-4F2C-883E-71924F6A4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sz="1600" dirty="0"/>
          </a:p>
          <a:p>
            <a:endParaRPr lang="da-DK" sz="1600" dirty="0"/>
          </a:p>
          <a:p>
            <a:r>
              <a:rPr lang="da-DK" sz="1600" dirty="0"/>
              <a:t>Udstillingsplakat.</a:t>
            </a:r>
          </a:p>
          <a:p>
            <a:r>
              <a:rPr lang="da-DK" sz="1600" dirty="0"/>
              <a:t>Kunstmuseet </a:t>
            </a:r>
          </a:p>
          <a:p>
            <a:r>
              <a:rPr lang="da-DK" sz="1600" dirty="0"/>
              <a:t>Trapholt, 2018</a:t>
            </a:r>
          </a:p>
        </p:txBody>
      </p:sp>
      <p:pic>
        <p:nvPicPr>
          <p:cNvPr id="1026" name="Picture 2" descr="eat-me-trapholt-31">
            <a:extLst>
              <a:ext uri="{FF2B5EF4-FFF2-40B4-BE49-F238E27FC236}">
                <a16:creationId xmlns:a16="http://schemas.microsoft.com/office/drawing/2014/main" id="{BC0F7765-822B-4B48-B855-A98835FF3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97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donna Sculpture - Christian Lemmerz (Horsens, Danmark) - anmeldelser -  Tripadvisor">
            <a:extLst>
              <a:ext uri="{FF2B5EF4-FFF2-40B4-BE49-F238E27FC236}">
                <a16:creationId xmlns:a16="http://schemas.microsoft.com/office/drawing/2014/main" id="{B63E104E-A7E1-4703-AFA9-A3AEBFF84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" y="14200"/>
            <a:ext cx="10051934" cy="771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092A52A8-F86F-4427-9E2F-E205DB5CB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Christian </a:t>
            </a:r>
            <a:r>
              <a:rPr lang="da-DK" dirty="0" err="1"/>
              <a:t>Lemmerz</a:t>
            </a:r>
            <a:r>
              <a:rPr lang="da-DK" dirty="0"/>
              <a:t>, Madonna (</a:t>
            </a:r>
            <a:r>
              <a:rPr lang="da-DK" dirty="0" err="1"/>
              <a:t>Darfur</a:t>
            </a:r>
            <a:r>
              <a:rPr lang="da-DK" dirty="0"/>
              <a:t>), 2008 </a:t>
            </a:r>
          </a:p>
        </p:txBody>
      </p:sp>
    </p:spTree>
    <p:extLst>
      <p:ext uri="{BB962C8B-B14F-4D97-AF65-F5344CB8AC3E}">
        <p14:creationId xmlns:p14="http://schemas.microsoft.com/office/powerpoint/2010/main" val="448253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udendørs, strand, vand, paraply&#10;&#10;Automatisk genereret beskrivelse">
            <a:extLst>
              <a:ext uri="{FF2B5EF4-FFF2-40B4-BE49-F238E27FC236}">
                <a16:creationId xmlns:a16="http://schemas.microsoft.com/office/drawing/2014/main" id="{CCB9BF03-66DE-4F40-BAEF-227C2766B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1075"/>
            <a:ext cx="12192000" cy="4895850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9B8DE588-A43D-4F1A-AE93-89EE2093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latin typeface="Georgia" panose="02040502050405020303" pitchFamily="18" charset="0"/>
              </a:rPr>
              <a:t>Michael Kvium: Beach of Plenty, 2017</a:t>
            </a:r>
          </a:p>
        </p:txBody>
      </p:sp>
    </p:spTree>
    <p:extLst>
      <p:ext uri="{BB962C8B-B14F-4D97-AF65-F5344CB8AC3E}">
        <p14:creationId xmlns:p14="http://schemas.microsoft.com/office/powerpoint/2010/main" val="4210472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sne, udendørs, natur, skiløb&#10;&#10;Automatisk genereret beskrivelse">
            <a:extLst>
              <a:ext uri="{FF2B5EF4-FFF2-40B4-BE49-F238E27FC236}">
                <a16:creationId xmlns:a16="http://schemas.microsoft.com/office/drawing/2014/main" id="{FA7E3FBA-0E8A-43C8-9764-157B7CA1C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82" y="0"/>
            <a:ext cx="10270435" cy="6858000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7453A408-3859-4961-912E-B7505CB26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100" y="365125"/>
            <a:ext cx="5600700" cy="1325563"/>
          </a:xfrm>
        </p:spPr>
        <p:txBody>
          <a:bodyPr>
            <a:normAutofit/>
          </a:bodyPr>
          <a:lstStyle/>
          <a:p>
            <a:r>
              <a:rPr lang="da-DK" sz="1400" dirty="0">
                <a:latin typeface="Georgia" panose="02040502050405020303" pitchFamily="18" charset="0"/>
              </a:rPr>
              <a:t>Marco </a:t>
            </a:r>
            <a:r>
              <a:rPr lang="da-DK" sz="1400" dirty="0" err="1">
                <a:latin typeface="Georgia" panose="02040502050405020303" pitchFamily="18" charset="0"/>
              </a:rPr>
              <a:t>Evaristti</a:t>
            </a:r>
            <a:r>
              <a:rPr lang="da-DK" sz="1400" dirty="0">
                <a:latin typeface="Georgia" panose="02040502050405020303" pitchFamily="18" charset="0"/>
              </a:rPr>
              <a:t>:: Vandfald, Norge 2013</a:t>
            </a:r>
          </a:p>
        </p:txBody>
      </p:sp>
    </p:spTree>
    <p:extLst>
      <p:ext uri="{BB962C8B-B14F-4D97-AF65-F5344CB8AC3E}">
        <p14:creationId xmlns:p14="http://schemas.microsoft.com/office/powerpoint/2010/main" val="2388825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3B4F6D80-40C2-43AE-8FA2-CD51CCE5A5F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2" y="1200150"/>
            <a:ext cx="7310145" cy="57633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CBED5E60-EF42-4158-854E-03D45EAE7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36" y="568325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da-DK" sz="3600" b="1" dirty="0">
                <a:latin typeface="Georgia" panose="02040502050405020303" pitchFamily="18" charset="0"/>
              </a:rPr>
              <a:t>Kaspar </a:t>
            </a:r>
            <a:r>
              <a:rPr lang="da-DK" sz="3600" b="1" dirty="0" err="1">
                <a:latin typeface="Georgia" panose="02040502050405020303" pitchFamily="18" charset="0"/>
              </a:rPr>
              <a:t>Bonnén</a:t>
            </a:r>
            <a:br>
              <a:rPr lang="da-DK" dirty="0">
                <a:latin typeface="Georgia" panose="02040502050405020303" pitchFamily="18" charset="0"/>
              </a:rPr>
            </a:br>
            <a:br>
              <a:rPr lang="da-DK" dirty="0">
                <a:latin typeface="Georgia" panose="02040502050405020303" pitchFamily="18" charset="0"/>
              </a:rPr>
            </a:br>
            <a:br>
              <a:rPr lang="da-DK" dirty="0">
                <a:latin typeface="Georgia" panose="02040502050405020303" pitchFamily="18" charset="0"/>
              </a:rPr>
            </a:br>
            <a:endParaRPr lang="da-DK" dirty="0">
              <a:latin typeface="Georgia" panose="02040502050405020303" pitchFamily="18" charset="0"/>
            </a:endParaRP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31080E59-28F6-4590-9897-E32D519B4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da-DK" dirty="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7F21E9A-7CB2-4F99-AE09-2B72D574E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8AE479FD-2038-478C-A994-A805F359F13F}"/>
              </a:ext>
            </a:extLst>
          </p:cNvPr>
          <p:cNvSpPr/>
          <p:nvPr/>
        </p:nvSpPr>
        <p:spPr>
          <a:xfrm>
            <a:off x="7112059" y="383659"/>
            <a:ext cx="51317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/>
            <a:r>
              <a:rPr lang="da-DK" sz="2800" b="1" dirty="0"/>
              <a:t>Archive of </a:t>
            </a:r>
            <a:r>
              <a:rPr lang="da-DK" sz="2800" b="1" dirty="0" err="1"/>
              <a:t>whats</a:t>
            </a:r>
            <a:r>
              <a:rPr lang="da-DK" sz="2800" b="1" dirty="0"/>
              <a:t> lost, 2020</a:t>
            </a:r>
          </a:p>
        </p:txBody>
      </p:sp>
    </p:spTree>
    <p:extLst>
      <p:ext uri="{BB962C8B-B14F-4D97-AF65-F5344CB8AC3E}">
        <p14:creationId xmlns:p14="http://schemas.microsoft.com/office/powerpoint/2010/main" val="822286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3500CD7-AEE5-42B2-95B6-0612A4743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708" y="0"/>
            <a:ext cx="10014583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C419A92-4515-49E3-BDF8-32C51B06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1950" dirty="0">
                <a:solidFill>
                  <a:schemeClr val="tx2">
                    <a:lumMod val="75000"/>
                  </a:schemeClr>
                </a:solidFill>
              </a:rPr>
              <a:t>Olafur Eliasson &amp; Mimik Rosing: </a:t>
            </a:r>
            <a:r>
              <a:rPr lang="da-DK" sz="1950" dirty="0" err="1">
                <a:solidFill>
                  <a:schemeClr val="tx2">
                    <a:lumMod val="75000"/>
                  </a:schemeClr>
                </a:solidFill>
              </a:rPr>
              <a:t>Ice</a:t>
            </a:r>
            <a:r>
              <a:rPr lang="da-DK" sz="1950" dirty="0">
                <a:solidFill>
                  <a:schemeClr val="tx2">
                    <a:lumMod val="75000"/>
                  </a:schemeClr>
                </a:solidFill>
              </a:rPr>
              <a:t> Watch, 2015</a:t>
            </a:r>
          </a:p>
        </p:txBody>
      </p:sp>
    </p:spTree>
    <p:extLst>
      <p:ext uri="{BB962C8B-B14F-4D97-AF65-F5344CB8AC3E}">
        <p14:creationId xmlns:p14="http://schemas.microsoft.com/office/powerpoint/2010/main" val="1857367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FC38D-F553-4A01-9EE7-80A47D5CA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0E6E22B-895E-4AF0-AF43-64253E36E7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BA4E09D-47BE-4881-98C2-6F033CFD5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92" y="0"/>
            <a:ext cx="10246016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5549282-36FB-4F6E-8400-9BA4D2D11C31}"/>
              </a:ext>
            </a:extLst>
          </p:cNvPr>
          <p:cNvSpPr/>
          <p:nvPr/>
        </p:nvSpPr>
        <p:spPr>
          <a:xfrm>
            <a:off x="3048000" y="65989"/>
            <a:ext cx="8037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Lea </a:t>
            </a:r>
            <a:r>
              <a:rPr lang="da-DK" dirty="0" err="1"/>
              <a:t>Porsager</a:t>
            </a:r>
            <a:r>
              <a:rPr lang="da-DK" dirty="0"/>
              <a:t>, G.O.D. [GENERATOR.ORGANIZER.DESTROYER], 2020 © Lea </a:t>
            </a:r>
            <a:r>
              <a:rPr lang="da-DK" dirty="0" err="1"/>
              <a:t>Porsager</a:t>
            </a:r>
            <a:r>
              <a:rPr lang="da-DK" dirty="0"/>
              <a:t>. Photo: Åsa </a:t>
            </a:r>
            <a:r>
              <a:rPr lang="da-DK" dirty="0" err="1"/>
              <a:t>Lundén</a:t>
            </a:r>
            <a:r>
              <a:rPr lang="da-DK" dirty="0"/>
              <a:t>/</a:t>
            </a:r>
            <a:r>
              <a:rPr lang="da-DK" dirty="0" err="1"/>
              <a:t>Moderna</a:t>
            </a:r>
            <a:r>
              <a:rPr lang="da-DK" dirty="0"/>
              <a:t> Museet</a:t>
            </a:r>
          </a:p>
        </p:txBody>
      </p:sp>
    </p:spTree>
    <p:extLst>
      <p:ext uri="{BB962C8B-B14F-4D97-AF65-F5344CB8AC3E}">
        <p14:creationId xmlns:p14="http://schemas.microsoft.com/office/powerpoint/2010/main" val="3602217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52E02-98AC-411D-BA69-7ACE213D18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5248AB9-7904-4967-8297-5AD6C7C133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2DB55A3-4D24-4C3F-B0C6-2BF528204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666"/>
            <a:ext cx="12192000" cy="6339959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33C72B08-3B8C-474C-BA5B-77A60CDAFB53}"/>
              </a:ext>
            </a:extLst>
          </p:cNvPr>
          <p:cNvSpPr/>
          <p:nvPr/>
        </p:nvSpPr>
        <p:spPr>
          <a:xfrm>
            <a:off x="4807671" y="227930"/>
            <a:ext cx="1364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Apolonia Sokol, Le </a:t>
            </a:r>
            <a:r>
              <a:rPr lang="en-US" dirty="0" err="1">
                <a:solidFill>
                  <a:srgbClr val="FFFF00"/>
                </a:solidFill>
              </a:rPr>
              <a:t>Printemps</a:t>
            </a:r>
            <a:r>
              <a:rPr lang="en-US" dirty="0">
                <a:solidFill>
                  <a:srgbClr val="FFFF00"/>
                </a:solidFill>
              </a:rPr>
              <a:t>, 2020. Courtesy of the artist and THE PILL</a:t>
            </a:r>
            <a:r>
              <a:rPr lang="en-US" dirty="0"/>
              <a:t>® </a:t>
            </a: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B398176-FA9D-4BE8-B3A7-FB3CA285A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812" y="5554020"/>
            <a:ext cx="1984981" cy="1303979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15CE4235-C61F-4AAF-B126-4C1D88B76501}"/>
              </a:ext>
            </a:extLst>
          </p:cNvPr>
          <p:cNvSpPr txBox="1"/>
          <p:nvPr/>
        </p:nvSpPr>
        <p:spPr>
          <a:xfrm>
            <a:off x="11021961" y="5869858"/>
            <a:ext cx="1241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>
                <a:solidFill>
                  <a:srgbClr val="FFFF00"/>
                </a:solidFill>
              </a:rPr>
              <a:t>Botticelli</a:t>
            </a:r>
            <a:endParaRPr lang="da-DK" dirty="0">
              <a:solidFill>
                <a:srgbClr val="FFFF00"/>
              </a:solidFill>
            </a:endParaRPr>
          </a:p>
          <a:p>
            <a:r>
              <a:rPr lang="da-DK" dirty="0" err="1">
                <a:solidFill>
                  <a:srgbClr val="FFFF00"/>
                </a:solidFill>
              </a:rPr>
              <a:t>Primavera</a:t>
            </a:r>
            <a:r>
              <a:rPr lang="da-DK" dirty="0">
                <a:solidFill>
                  <a:srgbClr val="FFFF00"/>
                </a:solidFill>
              </a:rPr>
              <a:t>, </a:t>
            </a:r>
          </a:p>
          <a:p>
            <a:r>
              <a:rPr lang="da-DK" dirty="0">
                <a:solidFill>
                  <a:srgbClr val="FFFF00"/>
                </a:solidFill>
              </a:rPr>
              <a:t>14</a:t>
            </a:r>
            <a:r>
              <a:rPr lang="da-DK" dirty="0"/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3720065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E6239CC-97A1-42A2-A2BC-6E1FC230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F440557B-244B-4141-B45E-C30D6C2EB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Banksy, 2020</a:t>
            </a:r>
          </a:p>
          <a:p>
            <a:r>
              <a:rPr lang="da-DK" sz="1600" dirty="0"/>
              <a:t>Omdrejningspunktet er den kunstneriske strategi –</a:t>
            </a:r>
          </a:p>
          <a:p>
            <a:r>
              <a:rPr lang="da-DK" sz="1600" dirty="0"/>
              <a:t> ”</a:t>
            </a:r>
            <a:r>
              <a:rPr lang="da-DK" sz="1600" dirty="0" err="1"/>
              <a:t>détournement</a:t>
            </a:r>
            <a:r>
              <a:rPr lang="da-DK" sz="1600" dirty="0"/>
              <a:t>”, som betyder forvrængning eller fordrejning. </a:t>
            </a:r>
          </a:p>
          <a:p>
            <a:r>
              <a:rPr lang="da-DK" sz="1600" dirty="0"/>
              <a:t>Asger Jorn kaldte sine </a:t>
            </a:r>
            <a:r>
              <a:rPr lang="da-DK" sz="1600" dirty="0" err="1"/>
              <a:t>détournementer</a:t>
            </a:r>
            <a:r>
              <a:rPr lang="da-DK" sz="1600" dirty="0"/>
              <a:t> for ”modifikationer”</a:t>
            </a:r>
          </a:p>
          <a:p>
            <a:r>
              <a:rPr lang="da-DK" sz="1600" dirty="0"/>
              <a:t>Jf. </a:t>
            </a:r>
          </a:p>
          <a:p>
            <a:pPr marL="0" indent="0">
              <a:buNone/>
            </a:pPr>
            <a:r>
              <a:rPr lang="da-DK" sz="1600" dirty="0"/>
              <a:t>Den </a:t>
            </a:r>
            <a:r>
              <a:rPr lang="da-DK" sz="1600" dirty="0" err="1"/>
              <a:t>foruro</a:t>
            </a:r>
            <a:r>
              <a:rPr lang="da-DK" sz="1600" dirty="0"/>
              <a:t>-</a:t>
            </a:r>
          </a:p>
          <a:p>
            <a:pPr marL="0" indent="0">
              <a:buNone/>
            </a:pPr>
            <a:r>
              <a:rPr lang="da-DK" sz="1600" dirty="0" err="1"/>
              <a:t>ligende</a:t>
            </a:r>
            <a:r>
              <a:rPr lang="da-DK" sz="1600" dirty="0"/>
              <a:t> ælling</a:t>
            </a:r>
          </a:p>
          <a:p>
            <a:pPr marL="0" indent="0">
              <a:buNone/>
            </a:pPr>
            <a:r>
              <a:rPr lang="da-DK" sz="1600" dirty="0"/>
              <a:t>(1959)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08155C3-9A1A-4492-A2F7-801C24986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928" y="0"/>
            <a:ext cx="4600876" cy="685800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D92A514-E67F-494B-9441-E18DE9AB8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237" y="3429000"/>
            <a:ext cx="393276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22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219</Words>
  <Application>Microsoft Office PowerPoint</Application>
  <PresentationFormat>Widescreen</PresentationFormat>
  <Paragraphs>72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Arial Narrow</vt:lpstr>
      <vt:lpstr>Calibri</vt:lpstr>
      <vt:lpstr>Calibri Light</vt:lpstr>
      <vt:lpstr>Garamond</vt:lpstr>
      <vt:lpstr>Georgia</vt:lpstr>
      <vt:lpstr>Office-tema</vt:lpstr>
      <vt:lpstr>PowerPoint-præsentation</vt:lpstr>
      <vt:lpstr>PowerPoint-præsentation</vt:lpstr>
      <vt:lpstr>Peter Carlsen: Fordi du gør en forskel, 2015</vt:lpstr>
      <vt:lpstr>Rasmus Myrup: Skadi, 2023</vt:lpstr>
      <vt:lpstr>Charlotte Thrane: Installation, Opognedture, 2021</vt:lpstr>
      <vt:lpstr>PowerPoint-præsentation</vt:lpstr>
      <vt:lpstr>PowerPoint-præsentation</vt:lpstr>
      <vt:lpstr>PowerPoint-præsentation</vt:lpstr>
      <vt:lpstr> </vt:lpstr>
      <vt:lpstr>PowerPoint-præsentation</vt:lpstr>
      <vt:lpstr>Christian Lemmerz, Madonna (Darfur), 2008 </vt:lpstr>
      <vt:lpstr>Michael Kvium: Beach of Plenty, 2017</vt:lpstr>
      <vt:lpstr>Marco Evaristti:: Vandfald, Norge 2013</vt:lpstr>
      <vt:lpstr>Kaspar Bonnén   </vt:lpstr>
      <vt:lpstr>Olafur Eliasson &amp; Mimik Rosing: Ice Watch, 2015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Alf Gørup Theilgaard</dc:creator>
  <cp:lastModifiedBy>Alf Gørup Theilgaard</cp:lastModifiedBy>
  <cp:revision>14</cp:revision>
  <dcterms:created xsi:type="dcterms:W3CDTF">2020-10-29T15:20:36Z</dcterms:created>
  <dcterms:modified xsi:type="dcterms:W3CDTF">2025-10-07T17:47:23Z</dcterms:modified>
</cp:coreProperties>
</file>