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4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D5CC70-D02B-4889-81DA-4833C6F2C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254D102-F523-4FDB-8663-C40CE689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529C9B-394A-4F66-8269-CE0E3192E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881E67E-98A9-4447-A348-6E6955E62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6B8003-1693-45AA-9226-4707A0963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658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2D513-9E73-463A-BA17-30E36348A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6ED288-A272-4E73-A9BA-103AF2A73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37C1CC5-210A-4E13-832A-848D76628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FE46131-628C-4329-B9C7-373E7208E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E676E63-3212-4055-9B42-B4CED44CC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022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1FA40D-2FB1-4267-A6A7-F90AF5727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0C94332-4639-4E82-B793-7C8B40CBE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787AD0-4ADE-4767-8077-E1757A481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FA54EB2-EACE-4971-B5D7-A979AA708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15727A-EDFB-4FAD-8BA0-25E20C64F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0834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C4E7DE-0AE0-4240-96EC-4A02E9CFA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C03148-D056-47AC-8FBE-BFE6043856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355CCCE-7106-45D7-897F-3DC5F9B05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0E98FA0-74FB-4E94-AF2D-4C8490C07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BEEAE9D-A67F-45E3-823E-9C3B8A552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9961C9A-3D03-420E-8772-3FDD41D0C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6267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D3214-0BA7-47D9-91B4-106D5429B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D24578-39AB-4095-BCD1-6240147A4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A03555F-2CD9-41CE-9E3C-1CE7A4DE5C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542C313-1DB1-400D-ACD7-EB5C960B8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139AD81-D770-47C4-AD26-7DF606193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4D446F8-4845-48B2-8C3E-EA1ED5BD3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7E8655A-8A9F-4926-8999-0EDAD4542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EA33F10-260D-4CD3-B916-72CFC1C8D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358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4E17A1-6EF8-41FF-9B66-6340E7CA5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D8F03F4-ACDF-43F7-97DB-C3D557B2B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2CAEAA6-5A3E-4798-BADF-1EACAF96F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12529B1-928B-4550-B8E0-B9A30DB66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803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7170FEC-3FE9-4330-B5B3-A2773A744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AC2B806-DB35-432F-B72B-2BFFFBFD8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3F9322E-3179-427E-A8E9-5BE807C48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1006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B20A4D-1F19-4602-AF40-D4493E290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0608E1-2C06-4827-AEB2-95DA4801E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95F3CB2-11C5-404C-9B90-CA488F518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002C21E-DB3D-4BCB-929B-1B986118B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BA438E-293D-4388-9E17-C3BDB7A5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7C5822B-BC1F-43AD-978A-5004F22A8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012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27466-D10E-4F9B-971D-CA71154E4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8CF795F-AFD4-4B7D-BE28-ABC99B2A13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2A97943-03DC-4978-95BA-CF9281F9B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CC8603C-7AA4-455F-A4F0-0C0E26569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50B4061-C19F-4748-80BD-B7BBE2F0F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7AF83E2-5DEC-40B5-B3A6-071CB33C9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052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293D5-31F2-47BD-90C6-7422A7239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AE02449-E8F8-454E-8291-5B3044183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D538EB-E4CA-416F-8FBD-E32F0D1C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917D5E-2F79-412F-A71B-F80B88295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7B6B83-2924-4A65-9BB9-3E0DB1497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283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26EA03F-1EFF-4C42-A1C6-C7AD725B3D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6D8EEB9-EB45-475F-84EE-BAD8209B76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2284E02-316A-460D-87F0-5DE8C0A43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EBEB3FC-3F73-4D97-816A-6B8955523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6B3163-4189-4A9D-BA7A-FBA739A4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7670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BDD3705-09D4-41BF-ACE9-AE418EC83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A422C69-5ABE-4567-9D7A-FECEA4100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50B0C3A-111C-470E-A70C-3721DD2FD7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AAF3F-7D40-43DD-BE99-7DEB4ED17B80}" type="datetimeFigureOut">
              <a:rPr lang="da-DK" smtClean="0"/>
              <a:t>03-11-2025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920840E-152D-41F8-951F-B544D69FC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BD7CDD3-9A86-4A97-A635-26A7C28E2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BEE03-429E-4ABB-BFE4-760C302A778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04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03C0C9-F1E1-4F0E-B0B2-D757A74DF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1800" dirty="0"/>
              <a:t>Lucien Freud</a:t>
            </a:r>
            <a:br>
              <a:rPr lang="da-DK" sz="1800" dirty="0"/>
            </a:br>
            <a:r>
              <a:rPr lang="da-DK" sz="1800" dirty="0"/>
              <a:t>The </a:t>
            </a:r>
            <a:r>
              <a:rPr lang="da-DK" sz="1800" dirty="0" err="1"/>
              <a:t>Brigadier</a:t>
            </a:r>
            <a:br>
              <a:rPr lang="da-DK" sz="1800" dirty="0"/>
            </a:br>
            <a:r>
              <a:rPr lang="da-DK" sz="1800" dirty="0"/>
              <a:t>2003/2004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524E026-A4C8-49B4-B48F-4C6CAB280F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0DCA1F2-3E36-470E-8FC8-B8D9CA0DB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61" y="0"/>
            <a:ext cx="4712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2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03B94E-DC0D-49E0-8F33-C50E31106A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1021F5A-A561-4FBD-A7A8-0FEB781BCB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 descr="Kasper Eistrup fortæller om sine malerier - Sjællandske Nyheder">
            <a:extLst>
              <a:ext uri="{FF2B5EF4-FFF2-40B4-BE49-F238E27FC236}">
                <a16:creationId xmlns:a16="http://schemas.microsoft.com/office/drawing/2014/main" id="{D8830B00-290A-42F1-BBB3-7F7FE005AB4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935" y="1132205"/>
            <a:ext cx="6120130" cy="4593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7583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Lucien Freud The Brigadier 2003/2004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Lucien Freud The Brigadier 2003/2004</dc:title>
  <dc:creator>Alf Gørup Theilgaard</dc:creator>
  <cp:lastModifiedBy>Alf Gørup Theilgaard</cp:lastModifiedBy>
  <cp:revision>1</cp:revision>
  <dcterms:created xsi:type="dcterms:W3CDTF">2024-12-09T06:11:55Z</dcterms:created>
  <dcterms:modified xsi:type="dcterms:W3CDTF">2025-11-03T07:51:27Z</dcterms:modified>
</cp:coreProperties>
</file>