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04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AB5B5-3328-6242-BCD8-CD9A9F1882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Antisemitisme og 1930’erne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D525EF3-B9FF-7344-B07C-621E16E01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Overblik</a:t>
            </a:r>
          </a:p>
        </p:txBody>
      </p:sp>
    </p:spTree>
    <p:extLst>
      <p:ext uri="{BB962C8B-B14F-4D97-AF65-F5344CB8AC3E}">
        <p14:creationId xmlns:p14="http://schemas.microsoft.com/office/powerpoint/2010/main" val="318360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A25E1D-A98A-8747-8581-FFB0E015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1.Verdenskrig - optakt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498A1A-91C6-C649-874D-A40423879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1. Verdenskrig bryder ud 1. august 1914</a:t>
            </a:r>
          </a:p>
          <a:p>
            <a:r>
              <a:rPr lang="da-DK" dirty="0"/>
              <a:t>Perioden op til udbruddet har været præget af dårlig stemning og magtkampe mellem datidens stormagter der har alliancer på kryds og tværs</a:t>
            </a:r>
          </a:p>
          <a:p>
            <a:r>
              <a:rPr lang="da-DK" dirty="0"/>
              <a:t>Krigen udløses da den østrig-ungarske kronprins dræbes i Sarajevo og det sætter en dominoeffekt i gang</a:t>
            </a:r>
          </a:p>
        </p:txBody>
      </p:sp>
    </p:spTree>
    <p:extLst>
      <p:ext uri="{BB962C8B-B14F-4D97-AF65-F5344CB8AC3E}">
        <p14:creationId xmlns:p14="http://schemas.microsoft.com/office/powerpoint/2010/main" val="316867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E0A3F1-E4A3-1146-94DA-E5FB2496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1. Verdenskrig - forløb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7526B0-BE2F-E348-BAFE-E0F69BC18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Krigen bliver hurtigt en stillingskrig og fastlåst på </a:t>
            </a:r>
            <a:r>
              <a:rPr lang="da-DK" dirty="0" err="1"/>
              <a:t>vestfronten</a:t>
            </a:r>
            <a:endParaRPr lang="da-DK" dirty="0"/>
          </a:p>
          <a:p>
            <a:r>
              <a:rPr lang="da-DK" dirty="0"/>
              <a:t>40 millioner unge mænd mister livet på slagmarken og i skyttegravene</a:t>
            </a:r>
          </a:p>
          <a:p>
            <a:r>
              <a:rPr lang="da-DK" dirty="0" err="1"/>
              <a:t>Ententemagterne</a:t>
            </a:r>
            <a:r>
              <a:rPr lang="da-DK" dirty="0"/>
              <a:t> (Frankrig, England og Rusland) kæmper mod Centralmagterne (Østrig-Ungarn og Tyskland)</a:t>
            </a:r>
          </a:p>
          <a:p>
            <a:r>
              <a:rPr lang="da-DK" dirty="0"/>
              <a:t>Krigen slutter 11. november 1918 med et nederlag til Centralmagterne</a:t>
            </a:r>
          </a:p>
        </p:txBody>
      </p:sp>
    </p:spTree>
    <p:extLst>
      <p:ext uri="{BB962C8B-B14F-4D97-AF65-F5344CB8AC3E}">
        <p14:creationId xmlns:p14="http://schemas.microsoft.com/office/powerpoint/2010/main" val="326916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FDA74-836D-3C46-90CD-B7F9ECC8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Versailles-traktaten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495F3A-0375-C143-9F9C-9E3E41526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Fredsslutningen bliver hård og på sejrherrernes præmisser</a:t>
            </a:r>
          </a:p>
          <a:p>
            <a:r>
              <a:rPr lang="da-DK" dirty="0"/>
              <a:t>Tyskland skal tage skylden for krigen, nedruste, afgive kolonier og betale enorme krigsskadeerstatninger</a:t>
            </a:r>
          </a:p>
          <a:p>
            <a:r>
              <a:rPr lang="da-DK" dirty="0"/>
              <a:t>Tyskland bliver omdannet fra kejserdømme til demokratisk republik - Weimarrepublikken</a:t>
            </a:r>
          </a:p>
        </p:txBody>
      </p:sp>
    </p:spTree>
    <p:extLst>
      <p:ext uri="{BB962C8B-B14F-4D97-AF65-F5344CB8AC3E}">
        <p14:creationId xmlns:p14="http://schemas.microsoft.com/office/powerpoint/2010/main" val="84491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2FB6D-4F35-2144-88D5-ECBCE7830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3883741"/>
            <a:ext cx="8676222" cy="13359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Hvad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har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alt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det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her med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jøderne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at </a:t>
            </a:r>
            <a:r>
              <a:rPr lang="en-US" sz="4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gøre</a:t>
            </a: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9F43070-AD2A-104A-B1E5-97F571425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7679" y="824487"/>
            <a:ext cx="5736642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61660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6C2931-B33A-6142-A6D8-ED91A890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Weimarrepublikken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739A8D-631D-3148-AE3B-CFAC29B17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nye demokrati er upopulært hos både befolkningen og på de politisk ydrefløje</a:t>
            </a:r>
          </a:p>
          <a:p>
            <a:r>
              <a:rPr lang="da-DK" dirty="0"/>
              <a:t>Tyskland føler sig ydmyget af de andre stormagter</a:t>
            </a:r>
          </a:p>
          <a:p>
            <a:r>
              <a:rPr lang="da-DK" dirty="0"/>
              <a:t>Så længe der er ro i landet og økonomien kører er der opbakning til demokratiet</a:t>
            </a:r>
          </a:p>
        </p:txBody>
      </p:sp>
    </p:spTree>
    <p:extLst>
      <p:ext uri="{BB962C8B-B14F-4D97-AF65-F5344CB8AC3E}">
        <p14:creationId xmlns:p14="http://schemas.microsoft.com/office/powerpoint/2010/main" val="40576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A597-DB18-4044-8FE6-2DFA2AC8D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Krisen i 1930’erne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AC38F4-4A47-FE43-9538-6CC51710D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Tyskland rammes lige som resten af verden af økonomisk krise i 1930’erne</a:t>
            </a:r>
          </a:p>
          <a:p>
            <a:r>
              <a:rPr lang="da-DK" dirty="0"/>
              <a:t>Arbejdsløsheden er tårnhøj og priserne på fødevarer stiger</a:t>
            </a:r>
          </a:p>
          <a:p>
            <a:r>
              <a:rPr lang="da-DK" dirty="0"/>
              <a:t>Dette baner vejen for Hitler og NSDAP som kommer til magten i januar 1933</a:t>
            </a:r>
          </a:p>
          <a:p>
            <a:r>
              <a:rPr lang="da-DK" dirty="0"/>
              <a:t>Hitler lover arbejde, fremgang i økonomien og storhed til Tyskland</a:t>
            </a:r>
          </a:p>
        </p:txBody>
      </p:sp>
    </p:spTree>
    <p:extLst>
      <p:ext uri="{BB962C8B-B14F-4D97-AF65-F5344CB8AC3E}">
        <p14:creationId xmlns:p14="http://schemas.microsoft.com/office/powerpoint/2010/main" val="2507132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A5429-312E-174C-B6AE-556D3FBF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da-DK" sz="2800"/>
              <a:t>Fra demokrati til diktatur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E7E99F-F9AC-5043-B590-4AE829444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800" dirty="0"/>
              <a:t>Hitler kommer til magten via demokratiet men benytter også demokratiet til at indføre diktatur i Tyskland</a:t>
            </a:r>
          </a:p>
          <a:p>
            <a:pPr>
              <a:lnSpc>
                <a:spcPct val="90000"/>
              </a:lnSpc>
            </a:pPr>
            <a:r>
              <a:rPr lang="da-DK" sz="1800" dirty="0"/>
              <a:t>Den 23. marts indføres ”Bemyndigelsesloven” og Hitler bliver enevældig hersker i Tyskland</a:t>
            </a:r>
          </a:p>
          <a:p>
            <a:pPr>
              <a:lnSpc>
                <a:spcPct val="90000"/>
              </a:lnSpc>
            </a:pPr>
            <a:r>
              <a:rPr lang="da-DK" sz="1800" dirty="0"/>
              <a:t>Politiske modstandere udryddes og et-parti staten er en realitet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4881E64-BBD6-F346-B6EC-F7846AC2E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94" y="1289093"/>
            <a:ext cx="6916633" cy="3959772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289063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D3D8D-8DFE-8B42-8B82-DF40AC2F1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da-DK" sz="2800"/>
              <a:t>Forhadte jøder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557633-F018-2447-925C-087CA1518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400" dirty="0"/>
              <a:t>Jøderne har altid været forhadte og syndebukke i Europa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De er blevet beskyldt for at stå bag pest, krig, naturkatastrofer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I mange år levede jøderne hovedsageligt af pengeudlån hvilket gav dem ry som griske og pengepugere der levede af andres ulykke</a:t>
            </a:r>
          </a:p>
          <a:p>
            <a:pPr>
              <a:lnSpc>
                <a:spcPct val="90000"/>
              </a:lnSpc>
            </a:pPr>
            <a:r>
              <a:rPr lang="da-DK" sz="1400" dirty="0"/>
              <a:t>Jøderne er altid blevet mødt med mistænksomhed fordi de intet hjemland har og fordi de praktiserede en anden religion end flertallet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FB8B0C0-C87A-C942-BCA7-7AB6F8A48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94" y="1193990"/>
            <a:ext cx="6916633" cy="414997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6862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D6DE27-4A2C-3146-B06B-ED45AEE93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3883741"/>
            <a:ext cx="8676222" cy="13359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Hvorfor blev jøderne syndebukke i Tyskland?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61768AB-6B54-7F40-81D4-1E6F83928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44396" y="824487"/>
            <a:ext cx="5303207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977868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353</Words>
  <Application>Microsoft Macintosh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Trådnet</vt:lpstr>
      <vt:lpstr>Antisemitisme og 1930’erne</vt:lpstr>
      <vt:lpstr>1.Verdenskrig - optakt</vt:lpstr>
      <vt:lpstr>1. Verdenskrig - forløb</vt:lpstr>
      <vt:lpstr>Versailles-traktaten</vt:lpstr>
      <vt:lpstr>Hvad har alt det her med jøderne at gøre?</vt:lpstr>
      <vt:lpstr>Weimarrepublikken</vt:lpstr>
      <vt:lpstr>Krisen i 1930’erne</vt:lpstr>
      <vt:lpstr>Fra demokrati til diktatur</vt:lpstr>
      <vt:lpstr>Forhadte jøder</vt:lpstr>
      <vt:lpstr>Hvorfor blev jøderne syndebukke i Tyskland?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Antisemitisme og 1930’erne</dc:title>
  <dc:creator>Signe Therkelsen</dc:creator>
  <cp:lastModifiedBy>Signe Therkelsen</cp:lastModifiedBy>
  <cp:revision>2</cp:revision>
  <dcterms:created xsi:type="dcterms:W3CDTF">2019-04-07T18:23:05Z</dcterms:created>
  <dcterms:modified xsi:type="dcterms:W3CDTF">2021-01-18T08:15:34Z</dcterms:modified>
</cp:coreProperties>
</file>