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6197"/>
  </p:normalViewPr>
  <p:slideViewPr>
    <p:cSldViewPr snapToGrid="0" snapToObjects="1">
      <p:cViewPr varScale="1">
        <p:scale>
          <a:sx n="105" d="100"/>
          <a:sy n="105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11/13/22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E99D86-C676-714F-A153-FD1EED48FB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Rwandas historie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5609B8D-CCE5-064C-82E8-9660907569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Kolonitid og opdeling af befolkningsgrupper</a:t>
            </a:r>
          </a:p>
        </p:txBody>
      </p:sp>
    </p:spTree>
    <p:extLst>
      <p:ext uri="{BB962C8B-B14F-4D97-AF65-F5344CB8AC3E}">
        <p14:creationId xmlns:p14="http://schemas.microsoft.com/office/powerpoint/2010/main" val="418616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0805E3-6383-CD45-84A7-4D8C002B0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Kolonitiden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535A62B-331A-DC48-9557-2C06057A23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a-DK" dirty="0"/>
              <a:t>Rwanda kom under tysk kolonistyre i slutningen af 1800-tallet</a:t>
            </a:r>
          </a:p>
          <a:p>
            <a:r>
              <a:rPr lang="da-DK" dirty="0"/>
              <a:t>Efter Tysklands nederlag i 1. Verdenskrig blev Rwanda overdraget til Belgien</a:t>
            </a:r>
          </a:p>
          <a:p>
            <a:r>
              <a:rPr lang="da-DK" dirty="0"/>
              <a:t>Både tyskerne og belgierne favoriserede tutsierne – som de mente var mest lig europæerne</a:t>
            </a:r>
          </a:p>
          <a:p>
            <a:r>
              <a:rPr lang="da-DK" dirty="0" err="1"/>
              <a:t>Hutuerne</a:t>
            </a:r>
            <a:r>
              <a:rPr lang="da-DK" dirty="0"/>
              <a:t> blev opfattet som dummere og mindre flittige</a:t>
            </a:r>
          </a:p>
          <a:p>
            <a:r>
              <a:rPr lang="da-DK" dirty="0"/>
              <a:t>Tutsierne blev foretrukket til de politiske stillinger og fik dermed magten over </a:t>
            </a:r>
            <a:r>
              <a:rPr lang="da-DK" dirty="0" err="1"/>
              <a:t>hutuerne</a:t>
            </a:r>
            <a:endParaRPr lang="da-DK" dirty="0"/>
          </a:p>
          <a:p>
            <a:r>
              <a:rPr lang="da-DK" dirty="0"/>
              <a:t>I 1933 lavede belgierne en folkeoptælling og opdelte befolkningen i 3 grupper – baseret på højde, længde af næsen og øjenformen</a:t>
            </a:r>
          </a:p>
          <a:p>
            <a:r>
              <a:rPr lang="da-DK" dirty="0"/>
              <a:t>Alle fik tildelt et identitetskort som viste deres etniske tilhørsforhold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1603069-CCBF-7F43-82DA-D09A18D64B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2815022" y="4529512"/>
            <a:ext cx="919969" cy="822032"/>
          </a:xfrm>
        </p:spPr>
        <p:txBody>
          <a:bodyPr/>
          <a:lstStyle/>
          <a:p>
            <a:endParaRPr lang="da-DK" dirty="0"/>
          </a:p>
        </p:txBody>
      </p:sp>
      <p:pic>
        <p:nvPicPr>
          <p:cNvPr id="1026" name="Picture 2" descr="Tribes in Rwanda | Hutu Tutsi | Batwa | Rwanda Culture | Rwanda Tour">
            <a:extLst>
              <a:ext uri="{FF2B5EF4-FFF2-40B4-BE49-F238E27FC236}">
                <a16:creationId xmlns:a16="http://schemas.microsoft.com/office/drawing/2014/main" id="{FA2BD05E-9784-004C-8429-41354D075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09" y="3752871"/>
            <a:ext cx="4520919" cy="2141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1238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851DE8-EFE8-5D48-AE2C-1720BA293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Befolkningsgrupper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2624B53-A911-6543-8923-02B916AEE7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Hutuer</a:t>
            </a:r>
            <a:r>
              <a:rPr lang="da-DK" dirty="0"/>
              <a:t>: agerdyrkere som udgjorde 84 % af befolkningen</a:t>
            </a:r>
          </a:p>
          <a:p>
            <a:r>
              <a:rPr lang="da-DK" dirty="0"/>
              <a:t>Tutsier: kvægavlere som udgjorde 15 % af befolkningen</a:t>
            </a:r>
          </a:p>
          <a:p>
            <a:r>
              <a:rPr lang="da-DK" dirty="0" err="1"/>
              <a:t>Twa</a:t>
            </a:r>
            <a:r>
              <a:rPr lang="da-DK" dirty="0"/>
              <a:t>: jægere og samlere som udgjorde 1 % </a:t>
            </a:r>
            <a:r>
              <a:rPr lang="da-DK" dirty="0" err="1"/>
              <a:t>afbefolkningen</a:t>
            </a:r>
            <a:endParaRPr lang="da-DK" dirty="0"/>
          </a:p>
          <a:p>
            <a:endParaRPr lang="da-DK" dirty="0"/>
          </a:p>
          <a:p>
            <a:r>
              <a:rPr lang="da-DK" dirty="0"/>
              <a:t>Alle 3 grupper talte samme sprog, delte samme kultur og samme religion</a:t>
            </a:r>
          </a:p>
          <a:p>
            <a:r>
              <a:rPr lang="da-DK" dirty="0"/>
              <a:t>Tutsierne blev anset som højere og slankere end </a:t>
            </a:r>
            <a:r>
              <a:rPr lang="da-DK" dirty="0" err="1"/>
              <a:t>hutuerne</a:t>
            </a:r>
            <a:r>
              <a:rPr lang="da-DK" dirty="0"/>
              <a:t> mens </a:t>
            </a:r>
            <a:r>
              <a:rPr lang="da-DK" dirty="0" err="1"/>
              <a:t>Twa</a:t>
            </a:r>
            <a:r>
              <a:rPr lang="da-DK" dirty="0"/>
              <a:t>-folket var pygmæer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B59A1C5-928F-DB43-8FA0-E9740EC2798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54786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CC499C-CC5A-5049-B764-FC126106E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Europæernes raceteori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F968538-E73D-C64C-A93A-AE2FA5ECE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Det var europæerne der for alvor slog fast at </a:t>
            </a:r>
            <a:r>
              <a:rPr lang="da-DK" dirty="0" err="1"/>
              <a:t>hutuerne</a:t>
            </a:r>
            <a:r>
              <a:rPr lang="da-DK" dirty="0"/>
              <a:t> og tutsierne tilhørte forskellige etniske grupper</a:t>
            </a:r>
          </a:p>
          <a:p>
            <a:r>
              <a:rPr lang="da-DK" dirty="0"/>
              <a:t>Teori om at tutsierne kom fra en overlegen civilisation – de blev anset for at være mere intelligente og tættere på europæerne end ”almindelige negere”</a:t>
            </a:r>
          </a:p>
          <a:p>
            <a:r>
              <a:rPr lang="da-DK" dirty="0"/>
              <a:t>Europæerne var på dette tidspunkt meget interesserede i raceteori</a:t>
            </a:r>
          </a:p>
          <a:p>
            <a:r>
              <a:rPr lang="da-DK" dirty="0"/>
              <a:t>Man mente ligefrem at tutsierne måske kunne stamme fra det forsvundne Atlantis eller Paradisets Have</a:t>
            </a:r>
          </a:p>
          <a:p>
            <a:r>
              <a:rPr lang="da-DK" dirty="0"/>
              <a:t>Favoriseringen fik tutsierne til at føle sig bedre og mere overlegne</a:t>
            </a:r>
          </a:p>
          <a:p>
            <a:r>
              <a:rPr lang="da-DK" dirty="0"/>
              <a:t>Europæernes raceopdeling lagde grobund for bitterhed hos </a:t>
            </a:r>
            <a:r>
              <a:rPr lang="da-DK" dirty="0" err="1"/>
              <a:t>hutuerne</a:t>
            </a:r>
            <a:r>
              <a:rPr lang="da-DK" dirty="0"/>
              <a:t> og konkurrence mellem de to befolkningsgrupper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DF0A3B2-5A13-844E-9DEA-3A6A4B6E09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1685532" y="5438980"/>
            <a:ext cx="2279891" cy="914573"/>
          </a:xfrm>
        </p:spPr>
        <p:txBody>
          <a:bodyPr/>
          <a:lstStyle/>
          <a:p>
            <a:endParaRPr lang="da-DK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E158C08-30D4-4D42-AFDF-15AB4F37B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952" y="3584144"/>
            <a:ext cx="3815079" cy="2708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6821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FEAD84-D292-514C-8ACF-5AE0AF31E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Revolution 1959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1F8A3FA-ADE2-8B44-8B2C-16AD832A3C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løbet af 1950’erne er der stigende utilfredshed med den ulige magtfordeling</a:t>
            </a:r>
          </a:p>
          <a:p>
            <a:r>
              <a:rPr lang="da-DK" dirty="0" err="1"/>
              <a:t>Hutuerne</a:t>
            </a:r>
            <a:r>
              <a:rPr lang="da-DK" dirty="0"/>
              <a:t> ønsker adgang til politiske embeder og mere ligestilling</a:t>
            </a:r>
          </a:p>
          <a:p>
            <a:r>
              <a:rPr lang="da-DK" dirty="0"/>
              <a:t>Der udbrød uroligheder i landet grundet mange politiske og racemæssige spændinger</a:t>
            </a:r>
          </a:p>
          <a:p>
            <a:r>
              <a:rPr lang="da-DK" dirty="0"/>
              <a:t>Belgierne indførte et militærstyre og indsatte 300 </a:t>
            </a:r>
            <a:r>
              <a:rPr lang="da-DK" dirty="0" err="1"/>
              <a:t>hutuer</a:t>
            </a:r>
            <a:r>
              <a:rPr lang="da-DK" dirty="0"/>
              <a:t> på magtposter</a:t>
            </a:r>
          </a:p>
          <a:p>
            <a:r>
              <a:rPr lang="da-DK" dirty="0"/>
              <a:t>Der var nu sket et magtskifte fra en befolkningsgruppe til en anden</a:t>
            </a:r>
          </a:p>
          <a:p>
            <a:r>
              <a:rPr lang="da-DK" dirty="0"/>
              <a:t>Mange tutsier flygtede og dem der blev tilbage blev nu ekskluderet fra det politiske liv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D1AB4DC-C91F-C245-B8B4-1AFCAC3B3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35896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0E6807-F9F4-4E4D-8E94-60180ED1A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Politisk diktatur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054EA91-63BB-9548-8D85-D63DB5D74C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Rwanda blev selvstændigt i 1962</a:t>
            </a:r>
          </a:p>
          <a:p>
            <a:r>
              <a:rPr lang="da-DK" dirty="0"/>
              <a:t>Rwandas første præsident var </a:t>
            </a:r>
            <a:r>
              <a:rPr lang="da-DK" dirty="0" err="1"/>
              <a:t>Kayibanda</a:t>
            </a:r>
            <a:r>
              <a:rPr lang="da-DK" dirty="0"/>
              <a:t> som var </a:t>
            </a:r>
            <a:r>
              <a:rPr lang="da-DK" dirty="0" err="1"/>
              <a:t>hutu</a:t>
            </a:r>
            <a:endParaRPr lang="da-DK" dirty="0"/>
          </a:p>
          <a:p>
            <a:r>
              <a:rPr lang="da-DK" dirty="0"/>
              <a:t>Al modstand mod partiet og præsidenten blev holdt nede med vold og hurtigt udviklede Rwandas sig til en et-parti stat</a:t>
            </a:r>
          </a:p>
          <a:p>
            <a:r>
              <a:rPr lang="da-DK" dirty="0"/>
              <a:t>Økonomisk gik det skidt og der var stigende kritik af præsidenten – derfor forsøgte </a:t>
            </a:r>
            <a:r>
              <a:rPr lang="da-DK" dirty="0" err="1"/>
              <a:t>Kayibanda</a:t>
            </a:r>
            <a:r>
              <a:rPr lang="da-DK" dirty="0"/>
              <a:t> at vende kritikken mod tutsierne og væk fra ham selv</a:t>
            </a:r>
          </a:p>
          <a:p>
            <a:r>
              <a:rPr lang="da-DK" dirty="0"/>
              <a:t>I juli 1973 tog </a:t>
            </a:r>
            <a:r>
              <a:rPr lang="da-DK" dirty="0" err="1"/>
              <a:t>Habyarimana</a:t>
            </a:r>
            <a:r>
              <a:rPr lang="da-DK" dirty="0"/>
              <a:t> magten ved et militærkup – han var præsident frem til folkedrabet i 1994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8B23023-AC4D-7849-8BD4-8FCA4D845C2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83068897"/>
      </p:ext>
    </p:extLst>
  </p:cSld>
  <p:clrMapOvr>
    <a:masterClrMapping/>
  </p:clrMapOvr>
</p:sld>
</file>

<file path=ppt/theme/theme1.xml><?xml version="1.0" encoding="utf-8"?>
<a:theme xmlns:a="http://schemas.openxmlformats.org/drawingml/2006/main" name="Pakke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Pakke</Template>
  <TotalTime>568</TotalTime>
  <Words>394</Words>
  <Application>Microsoft Macintosh PowerPoint</Application>
  <PresentationFormat>Widescreen</PresentationFormat>
  <Paragraphs>37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9" baseType="lpstr">
      <vt:lpstr>Arial</vt:lpstr>
      <vt:lpstr>Gill Sans MT</vt:lpstr>
      <vt:lpstr>Pakke</vt:lpstr>
      <vt:lpstr>Rwandas historie</vt:lpstr>
      <vt:lpstr>Kolonitiden</vt:lpstr>
      <vt:lpstr>Befolkningsgrupper</vt:lpstr>
      <vt:lpstr>Europæernes raceteori</vt:lpstr>
      <vt:lpstr>Revolution 1959</vt:lpstr>
      <vt:lpstr>Politisk diktatur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Rwandas historie</dc:title>
  <dc:creator>Signe Therkelsen</dc:creator>
  <cp:lastModifiedBy>Signe Therkelsen</cp:lastModifiedBy>
  <cp:revision>2</cp:revision>
  <dcterms:created xsi:type="dcterms:W3CDTF">2022-11-13T09:01:12Z</dcterms:created>
  <dcterms:modified xsi:type="dcterms:W3CDTF">2022-11-13T18:29:23Z</dcterms:modified>
</cp:coreProperties>
</file>