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90"/>
  </p:normalViewPr>
  <p:slideViewPr>
    <p:cSldViewPr snapToGrid="0" snapToObjects="1">
      <p:cViewPr varScale="1">
        <p:scale>
          <a:sx n="90" d="100"/>
          <a:sy n="90" d="100"/>
        </p:scale>
        <p:origin x="232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12/7/20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12/7/20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984AA4-7A33-0F4D-8317-C233B4E819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6000" dirty="0"/>
              <a:t>Louis </a:t>
            </a:r>
            <a:r>
              <a:rPr lang="da-DK" sz="6000" dirty="0" err="1"/>
              <a:t>pio</a:t>
            </a:r>
            <a:r>
              <a:rPr lang="da-DK" sz="6000" dirty="0"/>
              <a:t> og dansk arbejderbevægelse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138EE27-E7B9-C445-8747-BB628B8DA1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5914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EEA43D-1F03-A745-B106-43DE2E1C7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da-DK" dirty="0"/>
              <a:t>Baggrund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7C60CF-62DA-6C43-9DDF-DD7A674E0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581400"/>
          </a:xfrm>
        </p:spPr>
        <p:txBody>
          <a:bodyPr>
            <a:normAutofit/>
          </a:bodyPr>
          <a:lstStyle/>
          <a:p>
            <a:r>
              <a:rPr lang="da-DK" dirty="0"/>
              <a:t>Louis Pio betragtes som grundlæggeren af det danske socialdemokrati</a:t>
            </a:r>
          </a:p>
          <a:p>
            <a:r>
              <a:rPr lang="da-DK" dirty="0"/>
              <a:t>Han var manden der startede den organiserede danske arbejderbevægelse</a:t>
            </a:r>
          </a:p>
          <a:p>
            <a:r>
              <a:rPr lang="da-DK" dirty="0"/>
              <a:t>Han havde både haft en karriere inden for militæret samt postvæsenet</a:t>
            </a:r>
          </a:p>
          <a:p>
            <a:r>
              <a:rPr lang="da-DK" dirty="0"/>
              <a:t>Var stærkt inspireret af socialismen og mente at arbejderklassen blev udnyttet og udbyttet af borgerskabet og kapitalismen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Postkasserne forsvinder i hele Danmark | Indland | DR">
            <a:extLst>
              <a:ext uri="{FF2B5EF4-FFF2-40B4-BE49-F238E27FC236}">
                <a16:creationId xmlns:a16="http://schemas.microsoft.com/office/drawing/2014/main" id="{7EE7943A-72DD-5A48-A092-407F6352D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5"/>
          <a:stretch/>
        </p:blipFill>
        <p:spPr bwMode="auto">
          <a:xfrm>
            <a:off x="7612260" y="10"/>
            <a:ext cx="457973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543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7C159B63-C56D-4E4E-8B07-40A1346DC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7D2C67-3D39-0841-83A0-8396BB1B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02" y="1194180"/>
            <a:ext cx="3523938" cy="5020353"/>
          </a:xfrm>
        </p:spPr>
        <p:txBody>
          <a:bodyPr>
            <a:normAutofit/>
          </a:bodyPr>
          <a:lstStyle/>
          <a:p>
            <a:r>
              <a:rPr lang="da-DK"/>
              <a:t>Kampen for arbejdernes forhold</a:t>
            </a:r>
            <a:endParaRPr lang="da-DK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27DEF201-077E-444A-A3F0-66E14253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E7F86E-6F3C-1D44-9646-503C19603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541" y="1194179"/>
            <a:ext cx="6114847" cy="5020353"/>
          </a:xfrm>
        </p:spPr>
        <p:txBody>
          <a:bodyPr>
            <a:normAutofit/>
          </a:bodyPr>
          <a:lstStyle/>
          <a:p>
            <a:r>
              <a:rPr lang="da-DK" dirty="0"/>
              <a:t>Pio startede sammen med vennen Harald Brix avisen ”Socialisten” </a:t>
            </a:r>
          </a:p>
          <a:p>
            <a:r>
              <a:rPr lang="da-DK" dirty="0"/>
              <a:t>''fastsættelsen af en Normal-Arbejdstid, som ikke </a:t>
            </a:r>
            <a:r>
              <a:rPr lang="da-DK" dirty="0" err="1"/>
              <a:t>maa</a:t>
            </a:r>
            <a:r>
              <a:rPr lang="da-DK" dirty="0"/>
              <a:t> overskrides under noget som helst </a:t>
            </a:r>
            <a:r>
              <a:rPr lang="da-DK" dirty="0" err="1"/>
              <a:t>Paaskud</a:t>
            </a:r>
            <a:r>
              <a:rPr lang="da-DK" dirty="0"/>
              <a:t>, Forbud imod Søndagsarbejde, Indskrænkning af Kvindernes og Ophør af Børnenes Arbejde i Fabriker eller lignende Steder samt endelig Indsættelse af </a:t>
            </a:r>
            <a:r>
              <a:rPr lang="da-DK" dirty="0" err="1"/>
              <a:t>Fabriks-Inspektører</a:t>
            </a:r>
            <a:r>
              <a:rPr lang="da-DK" dirty="0"/>
              <a:t>, der vælges af Arbejderne og lønnes af Staten for at </a:t>
            </a:r>
            <a:r>
              <a:rPr lang="da-DK" dirty="0" err="1"/>
              <a:t>paase</a:t>
            </a:r>
            <a:r>
              <a:rPr lang="da-DK" dirty="0"/>
              <a:t>, at ovennævnte Bestemmelser opretholdes’’.</a:t>
            </a:r>
          </a:p>
          <a:p>
            <a:r>
              <a:rPr lang="da-DK" dirty="0"/>
              <a:t>Pio ønskede at samle arbejderklassen så de kunne stå stærkere overfor arbejdsgiverne</a:t>
            </a:r>
          </a:p>
          <a:p>
            <a:r>
              <a:rPr lang="da-DK" dirty="0"/>
              <a:t>Pio afholdt arbejdermøder for at opildne arbejderne til at stå sammen og kæmpe for bedre forhold</a:t>
            </a:r>
          </a:p>
        </p:txBody>
      </p:sp>
    </p:spTree>
    <p:extLst>
      <p:ext uri="{BB962C8B-B14F-4D97-AF65-F5344CB8AC3E}">
        <p14:creationId xmlns:p14="http://schemas.microsoft.com/office/powerpoint/2010/main" val="384485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2D2971-95F2-5E4F-96B6-CCB064816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Organisering af arbejdet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65E926-D973-C143-9E50-50C396BBF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1871 oprettede Pio og Brix ”Den internationale arbejderforening for Danmark”</a:t>
            </a:r>
          </a:p>
          <a:p>
            <a:r>
              <a:rPr lang="da-DK" dirty="0"/>
              <a:t>Pio opfordrede de danske arbejdere til at organisere sig både fagligt og politisk – på den måde kunne de selv få indflydelse på deres løn og deres arbejdsvilkår</a:t>
            </a:r>
          </a:p>
          <a:p>
            <a:r>
              <a:rPr lang="da-DK" dirty="0"/>
              <a:t>Louis Pio var formand for Socialdemokratiet i perioderne 1871-1872 og 1875-1877</a:t>
            </a:r>
          </a:p>
          <a:p>
            <a:r>
              <a:rPr lang="da-DK" dirty="0"/>
              <a:t>Et af arbejderbevægelsens vigtigste våben var strejke og sammenhold</a:t>
            </a:r>
          </a:p>
        </p:txBody>
      </p:sp>
    </p:spTree>
    <p:extLst>
      <p:ext uri="{BB962C8B-B14F-4D97-AF65-F5344CB8AC3E}">
        <p14:creationId xmlns:p14="http://schemas.microsoft.com/office/powerpoint/2010/main" val="383994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4F21D5-E361-274F-84EA-5B15904F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da-DK" dirty="0"/>
              <a:t>Fængsling og udvandring</a:t>
            </a:r>
          </a:p>
        </p:txBody>
      </p:sp>
      <p:pic>
        <p:nvPicPr>
          <p:cNvPr id="2050" name="Picture 2" descr="Louis Pio - Wikipedia, den frie encyklopædi">
            <a:extLst>
              <a:ext uri="{FF2B5EF4-FFF2-40B4-BE49-F238E27FC236}">
                <a16:creationId xmlns:a16="http://schemas.microsoft.com/office/drawing/2014/main" id="{0CB5E106-296B-F84D-92A5-15C998BB88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" r="25049" b="-1"/>
          <a:stretch/>
        </p:blipFill>
        <p:spPr bwMode="auto">
          <a:xfrm>
            <a:off x="-1" y="10"/>
            <a:ext cx="43735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B285F3-3E98-5D4C-A8C7-1F0566695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da-DK" dirty="0"/>
              <a:t>I 1872 fængsles Pio på baggrund af hans opråb og hans opfordring til at møde op på Fælleden i København for at støtte de strejkende murere</a:t>
            </a:r>
          </a:p>
          <a:p>
            <a:r>
              <a:rPr lang="da-DK" dirty="0"/>
              <a:t>Arbejderforeningen bliver i samme omgang gjort ulovlig</a:t>
            </a:r>
          </a:p>
          <a:p>
            <a:r>
              <a:rPr lang="da-DK" dirty="0"/>
              <a:t>Pio idømmes 5 års fængsel men blev dog løsladt efter 3 år da han blev meget syg i fængslet</a:t>
            </a:r>
          </a:p>
          <a:p>
            <a:r>
              <a:rPr lang="da-DK" dirty="0"/>
              <a:t>I 1877 lader Pio sig bestikke og emigrerer til Amerika hvor han dør i 1894 af tyfus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0404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F1BDC3-21CE-2E46-B962-AFFA630E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Eftermæle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6632FD-5728-A640-94F3-E610ABF1E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Mens Pio sidder fængslet begynder nye fagforeninger at dukke op – med samme socialistiske budskab</a:t>
            </a:r>
          </a:p>
          <a:p>
            <a:r>
              <a:rPr lang="da-DK" dirty="0"/>
              <a:t>Den organiserede fagbevægelse er ikke til at stoppe igen</a:t>
            </a:r>
          </a:p>
          <a:p>
            <a:r>
              <a:rPr lang="da-DK" dirty="0"/>
              <a:t>Arbejderne begynder for alvor at se forbedringer i både arbejdstid, løn og arbejdsvilkår</a:t>
            </a:r>
          </a:p>
          <a:p>
            <a:r>
              <a:rPr lang="da-DK" dirty="0"/>
              <a:t>I 1878 adskiller man fagbevægelsen fra Socialdemokratiet så man både får et fagligt og politisk organ</a:t>
            </a:r>
          </a:p>
          <a:p>
            <a:r>
              <a:rPr lang="da-DK" dirty="0"/>
              <a:t>Socialdemokratiet ønskede at skabe forandringer i samfundet via fredelige midler – partiet blev valgt ind i Folketinget første gang i 1884</a:t>
            </a:r>
          </a:p>
          <a:p>
            <a:r>
              <a:rPr lang="da-DK" dirty="0"/>
              <a:t>Fagforeningerne blev efterhånden landsdækkende og i 1890 var cirka 75 % af arbejderne organiseret i </a:t>
            </a:r>
            <a:r>
              <a:rPr lang="da-DK"/>
              <a:t>en fagforening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2487901"/>
      </p:ext>
    </p:extLst>
  </p:cSld>
  <p:clrMapOvr>
    <a:masterClrMapping/>
  </p:clrMapOvr>
</p:sld>
</file>

<file path=ppt/theme/theme1.xml><?xml version="1.0" encoding="utf-8"?>
<a:theme xmlns:a="http://schemas.openxmlformats.org/drawingml/2006/main" name="Beskæring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380</Words>
  <Application>Microsoft Macintosh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Franklin Gothic Book</vt:lpstr>
      <vt:lpstr>Beskæring</vt:lpstr>
      <vt:lpstr>Louis pio og dansk arbejderbevægelse</vt:lpstr>
      <vt:lpstr>Baggrund</vt:lpstr>
      <vt:lpstr>Kampen for arbejdernes forhold</vt:lpstr>
      <vt:lpstr>Organisering af arbejdet</vt:lpstr>
      <vt:lpstr>Fængsling og udvandring</vt:lpstr>
      <vt:lpstr>Eftermæle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Louis pio og dansk arbejderbevægelse</dc:title>
  <dc:creator>Signe Therkelsen</dc:creator>
  <cp:lastModifiedBy>Signe Therkelsen</cp:lastModifiedBy>
  <cp:revision>2</cp:revision>
  <dcterms:created xsi:type="dcterms:W3CDTF">2020-12-07T19:33:16Z</dcterms:created>
  <dcterms:modified xsi:type="dcterms:W3CDTF">2020-12-07T19:43:17Z</dcterms:modified>
</cp:coreProperties>
</file>