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93"/>
    <p:restoredTop sz="94691"/>
  </p:normalViewPr>
  <p:slideViewPr>
    <p:cSldViewPr snapToGrid="0">
      <p:cViewPr varScale="1">
        <p:scale>
          <a:sx n="83" d="100"/>
          <a:sy n="83" d="100"/>
        </p:scale>
        <p:origin x="4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1/5/25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7653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1/5/25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173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3658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561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1/5/25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1/5/25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169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1/5/25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50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086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8186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009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665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1/5/25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5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9" r:id="rId6"/>
    <p:sldLayoutId id="2147483714" r:id="rId7"/>
    <p:sldLayoutId id="2147483715" r:id="rId8"/>
    <p:sldLayoutId id="2147483716" r:id="rId9"/>
    <p:sldLayoutId id="2147483718" r:id="rId10"/>
    <p:sldLayoutId id="214748371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 descr="Abstrakt design af blomst--kronblade i pastel">
            <a:extLst>
              <a:ext uri="{FF2B5EF4-FFF2-40B4-BE49-F238E27FC236}">
                <a16:creationId xmlns:a16="http://schemas.microsoft.com/office/drawing/2014/main" id="{DC6F368F-EDCB-CF2E-CB67-7573D998F6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14101" r="-1" b="-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403C8C5-3EE7-4C3A-8482-897A0C83A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9238" y="1145080"/>
            <a:ext cx="9090476" cy="2179601"/>
          </a:xfrm>
        </p:spPr>
        <p:txBody>
          <a:bodyPr anchor="b">
            <a:normAutofit/>
          </a:bodyPr>
          <a:lstStyle/>
          <a:p>
            <a:pPr algn="ctr"/>
            <a:r>
              <a:rPr lang="da-DK" dirty="0">
                <a:solidFill>
                  <a:srgbClr val="FFFFFF"/>
                </a:solidFill>
              </a:rPr>
              <a:t>Profeten Muhammed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526212A-7DAC-42BC-77B5-AAEF87C47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99029" y="3774105"/>
            <a:ext cx="6190895" cy="1633040"/>
          </a:xfrm>
        </p:spPr>
        <p:txBody>
          <a:bodyPr anchor="t">
            <a:normAutofit/>
          </a:bodyPr>
          <a:lstStyle/>
          <a:p>
            <a:pPr algn="ctr"/>
            <a:r>
              <a:rPr lang="da-DK" dirty="0">
                <a:solidFill>
                  <a:srgbClr val="FFFFFF"/>
                </a:solidFill>
              </a:rPr>
              <a:t>Guds sendebud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5A2CBEC-4F23-437D-9D03-9968C9B79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94120" y="-1094120"/>
            <a:ext cx="1085312" cy="327355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5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8356" y="353329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6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264A856-A4F6-4068-9AC3-7B38A00DA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2983E8C-44FB-463B-B6B0-B53E96ACC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6AD7FCC-3422-42C3-A2AD-69ADFEA6E3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4ECA670-C540-4DCE-8F03-EC843D518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ECB6083-DDE0-460C-987E-E64587630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378004C4-6786-473C-BB2A-AAA6EF1151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455376B6-DAB5-4A34-A8BE-15DE02CAF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EC2A85A1-668E-48DF-A484-FADE64BE6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D16C5EE-54EB-4800-8860-E622EEDE84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7396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B4BE4E-7116-E520-BD56-985CB7564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Opvækst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887AC2-9F36-2D47-8BFB-E32BDEF90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Muhammed blev født i år 570 </a:t>
            </a:r>
            <a:r>
              <a:rPr lang="da-DK" dirty="0" err="1"/>
              <a:t>e.v.t</a:t>
            </a:r>
            <a:r>
              <a:rPr lang="da-DK" dirty="0"/>
              <a:t>. i Mekka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Han blev hurtigt forældreløs og blev opdraget af anden familie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Muhammed deltog som barn og ung i mange karavanerejser og fik derigennem kendskab til både jødedom og kristendom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Var ifølge traditionen analfabet og kunne derfor ikke læse eller skrive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Blev som 25-årig gift med den rige købmandsenke Khadija og fik dermed en mere sikret position i samfundet</a:t>
            </a:r>
          </a:p>
        </p:txBody>
      </p:sp>
    </p:spTree>
    <p:extLst>
      <p:ext uri="{BB962C8B-B14F-4D97-AF65-F5344CB8AC3E}">
        <p14:creationId xmlns:p14="http://schemas.microsoft.com/office/powerpoint/2010/main" val="2918535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E1D0A6-BA6C-61E7-16D1-5100D5C2B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950173" cy="1455091"/>
          </a:xfrm>
        </p:spPr>
        <p:txBody>
          <a:bodyPr>
            <a:normAutofit/>
          </a:bodyPr>
          <a:lstStyle/>
          <a:p>
            <a:r>
              <a:rPr lang="da-DK" dirty="0"/>
              <a:t>Uvidenhedens tid </a:t>
            </a: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35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036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37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38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9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D11979-D40C-E0A0-FC0A-D24D3E6F0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7"/>
            <a:ext cx="4950173" cy="327450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700"/>
              <a:t>Tiden før Muhammeds fremtræden som profet kaldes ”Uvidenhedens tid”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700"/>
              <a:t>Naturreligion med centrum i Mekka med Kabaen som kultcentrum – polyteisme med dyrkelse af hellige træer og sten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700"/>
              <a:t>Patriarkalsk samfundsstruktur med klaner og stammer. Nomadekultur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700"/>
              <a:t>Der fandtes mange forskellige klaner og alle havde hver deres guder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700"/>
              <a:t>Kabaen som axis mundi – verdensakse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a-DK" sz="1700"/>
          </a:p>
        </p:txBody>
      </p:sp>
      <p:pic>
        <p:nvPicPr>
          <p:cNvPr id="1026" name="Picture 2" descr="Hvorfor er Mekka bedecentrum? | illvid.dk">
            <a:extLst>
              <a:ext uri="{FF2B5EF4-FFF2-40B4-BE49-F238E27FC236}">
                <a16:creationId xmlns:a16="http://schemas.microsoft.com/office/drawing/2014/main" id="{1902521A-6095-229E-A434-2FB79E001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6" r="19631" b="-1"/>
          <a:stretch/>
        </p:blipFill>
        <p:spPr bwMode="auto">
          <a:xfrm>
            <a:off x="6002404" y="564012"/>
            <a:ext cx="5606888" cy="567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Freeform: Shape 1042">
            <a:extLst>
              <a:ext uri="{FF2B5EF4-FFF2-40B4-BE49-F238E27FC236}">
                <a16:creationId xmlns:a16="http://schemas.microsoft.com/office/drawing/2014/main" id="{D5B4F0F5-BE58-4EC0-B650-A71A0743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E700C1F5-B637-45FE-96CC-270D263A5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83DA22C9-3830-4323-9087-6D7C1E6AA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A5AC4DA9-FD16-4055-8D2D-95D615C03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8BA7D58E-9AB5-4B54-A635-2E86BEC7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49" name="Graphic 12">
              <a:extLst>
                <a:ext uri="{FF2B5EF4-FFF2-40B4-BE49-F238E27FC236}">
                  <a16:creationId xmlns:a16="http://schemas.microsoft.com/office/drawing/2014/main" id="{B7D72779-BBD2-4D64-B6B1-E052E227EB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0" name="Graphic 15">
              <a:extLst>
                <a:ext uri="{FF2B5EF4-FFF2-40B4-BE49-F238E27FC236}">
                  <a16:creationId xmlns:a16="http://schemas.microsoft.com/office/drawing/2014/main" id="{569BD34C-BFEF-4FB1-A094-2D9E687CD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1" name="Graphic 15">
              <a:extLst>
                <a:ext uri="{FF2B5EF4-FFF2-40B4-BE49-F238E27FC236}">
                  <a16:creationId xmlns:a16="http://schemas.microsoft.com/office/drawing/2014/main" id="{DC258A66-ED52-4FA3-96CE-7932E91F5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BEC6A48C-21EF-4485-9836-0445500033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58781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538A6A-B690-FC25-84E7-96D959BB4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Muhammeds kaldelse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F6AC5FA-71C9-8D10-442E-E9AE11FF8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I år 610 får Muhammed sin første åbenbaring – Magtens nat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Profeten befandt sig alene i en hule på Hira-bjerget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Ærkeenglen Jibril (Gabriel) opsøger Muhammed og kalder ham til at være profet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Dermed slutter Uvidenhedens Tid og Muhammed får til opgave at være Guds sendebud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Åbenbaringerne forsætter frem til Muhammeds død i 632 - det er disse der bliver samlet i Koranen</a:t>
            </a:r>
          </a:p>
        </p:txBody>
      </p:sp>
    </p:spTree>
    <p:extLst>
      <p:ext uri="{BB962C8B-B14F-4D97-AF65-F5344CB8AC3E}">
        <p14:creationId xmlns:p14="http://schemas.microsoft.com/office/powerpoint/2010/main" val="3890747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DD3FC9-EB52-03B6-913B-051151D60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>
            <a:normAutofit/>
          </a:bodyPr>
          <a:lstStyle/>
          <a:p>
            <a:r>
              <a:rPr lang="da-DK"/>
              <a:t>Hijra</a:t>
            </a:r>
            <a:endParaRPr lang="da-DK" dirty="0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059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060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61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062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3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4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5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97059A-BFE8-BDD1-599E-5F60520AC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7"/>
            <a:ext cx="4663649" cy="3274503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400" dirty="0"/>
              <a:t>I 622 udvandrer Muhammed, hans familie og hans nærmeste følgere til Medina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400" dirty="0"/>
              <a:t>Muhammeds åbenbaringer og nye monoteistiske religion blev ikke vel modtaget i Mekka, og han mødte meget hån og latterliggørelse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400" dirty="0"/>
              <a:t>Muhammed brød med de eksisterende </a:t>
            </a:r>
            <a:r>
              <a:rPr lang="da-DK" sz="1400" dirty="0" err="1"/>
              <a:t>stammebånd</a:t>
            </a:r>
            <a:r>
              <a:rPr lang="da-DK" sz="1400" dirty="0"/>
              <a:t> og oprettede i Medina sit eget nye fællesskab bygget på religion – </a:t>
            </a:r>
            <a:r>
              <a:rPr lang="da-DK" sz="1400" dirty="0" err="1"/>
              <a:t>Umma</a:t>
            </a:r>
            <a:endParaRPr lang="da-DK" sz="14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400" dirty="0"/>
              <a:t>Klar afstandtagen til jødedom – bederetning mod Mekka og ikke Jerusalem, helligdagen var fredag og ikke lørdag og en ny fasteperiode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400" dirty="0"/>
              <a:t>Det er i Medina at islam som religion for alvor tager form</a:t>
            </a:r>
          </a:p>
        </p:txBody>
      </p:sp>
      <p:pic>
        <p:nvPicPr>
          <p:cNvPr id="2050" name="Picture 2" descr="Great moments in Muslim history: Hijra - Times of Oman">
            <a:extLst>
              <a:ext uri="{FF2B5EF4-FFF2-40B4-BE49-F238E27FC236}">
                <a16:creationId xmlns:a16="http://schemas.microsoft.com/office/drawing/2014/main" id="{BC23F4F0-72F2-A933-2B9A-2ADE5FE92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3780" y="1784511"/>
            <a:ext cx="5660211" cy="319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Freeform: Shape 2066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070" name="Freeform: Shape 2069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71" name="Freeform: Shape 2070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72" name="Freeform: Shape 2071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73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4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5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6" name="Freeform: Shape 2075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15493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1F170-CC07-C1E4-023C-74749351E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Hanif-begrebet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717DC8-7652-5AB9-70C3-0438E84A1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Muhammed fandt stor inspiration i Abraham som er kendt fra Det Gamle Testamente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Abraham var Guds første profet og dermed også den første monoteist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Abraham blev også mødt med hån og latterliggørelse og Muhammed identificerede sig mere og mere med ham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Efter Abraham fulgte flere andre profeter – særlig vigtige er Moses (jødedom) og Jesus (kristendom)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Muhammed anså sig selv som Profeternes Segl – den profet som kom igennem med Allahs budskab og den sidste advarsel inden Dommedag</a:t>
            </a:r>
          </a:p>
        </p:txBody>
      </p:sp>
    </p:spTree>
    <p:extLst>
      <p:ext uri="{BB962C8B-B14F-4D97-AF65-F5344CB8AC3E}">
        <p14:creationId xmlns:p14="http://schemas.microsoft.com/office/powerpoint/2010/main" val="2447653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94D580-2FFF-E253-6D59-1119C871F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>
            <a:normAutofit/>
          </a:bodyPr>
          <a:lstStyle/>
          <a:p>
            <a:r>
              <a:rPr lang="da-DK" dirty="0"/>
              <a:t>Død og eftermæle</a:t>
            </a:r>
          </a:p>
        </p:txBody>
      </p:sp>
      <p:sp>
        <p:nvSpPr>
          <p:cNvPr id="3081" name="Freeform: Shape 3080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083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084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85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086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87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88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89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24F6C8-8451-8CFC-F2E7-780D57F56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7"/>
            <a:ext cx="4663649" cy="327450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400"/>
              <a:t>Muhammed indtager Mekka i 630 og renser Kabaen for gudebilleder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400"/>
              <a:t>Muhammed dør i 632 som leder af et samlet Arabien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400"/>
              <a:t>Muhammed ses som Guds profet og sendebud – men han er IKKE guddommelig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400"/>
              <a:t>Muhammed ses som et almindeligt menneske men samtidig også som det perfekte menneske – og man kan som muslim med fordel følge profetens sunna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400"/>
              <a:t>Muhammed tilbedes ikke men han tillægges stor vigtighed som profet og religionsstifter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a-DK" sz="1400"/>
          </a:p>
        </p:txBody>
      </p:sp>
      <p:pic>
        <p:nvPicPr>
          <p:cNvPr id="3074" name="Picture 2" descr="Muhammed - Wikipedia, den frie encyklopædi">
            <a:extLst>
              <a:ext uri="{FF2B5EF4-FFF2-40B4-BE49-F238E27FC236}">
                <a16:creationId xmlns:a16="http://schemas.microsoft.com/office/drawing/2014/main" id="{AC439DD0-CDF2-2A31-F379-F627A3286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4435" y="552793"/>
            <a:ext cx="5638900" cy="566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1" name="Freeform: Shape 3090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093" name="Group 3092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094" name="Freeform: Shape 3093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95" name="Freeform: Shape 3094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96" name="Freeform: Shape 3095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97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8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9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0" name="Freeform: Shape 3099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64478525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440</Words>
  <Application>Microsoft Macintosh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Avenir Next LT Pro</vt:lpstr>
      <vt:lpstr>Avenir Next LT Pro Light</vt:lpstr>
      <vt:lpstr>Georgia Pro Semibold</vt:lpstr>
      <vt:lpstr>RocaVTI</vt:lpstr>
      <vt:lpstr>Profeten Muhammed</vt:lpstr>
      <vt:lpstr>Opvækst</vt:lpstr>
      <vt:lpstr>Uvidenhedens tid </vt:lpstr>
      <vt:lpstr>Muhammeds kaldelse</vt:lpstr>
      <vt:lpstr>Hijra</vt:lpstr>
      <vt:lpstr>Hanif-begrebet</vt:lpstr>
      <vt:lpstr>Død og eftermæle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Profeten Muhammed</dc:title>
  <dc:creator>Signe Therkelsen</dc:creator>
  <cp:lastModifiedBy>Signe Therkelsen</cp:lastModifiedBy>
  <cp:revision>1</cp:revision>
  <dcterms:created xsi:type="dcterms:W3CDTF">2025-01-05T12:15:36Z</dcterms:created>
  <dcterms:modified xsi:type="dcterms:W3CDTF">2025-01-05T12:53:02Z</dcterms:modified>
</cp:coreProperties>
</file>