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0"/>
    <p:restoredTop sz="95794"/>
  </p:normalViewPr>
  <p:slideViewPr>
    <p:cSldViewPr snapToGrid="0" snapToObjects="1">
      <p:cViewPr varScale="1">
        <p:scale>
          <a:sx n="115" d="100"/>
          <a:sy n="115" d="100"/>
        </p:scale>
        <p:origin x="23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4/12/23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4/12/23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n Buddhas figurine med en person, der sidder på baggrundssiden a beaded NECKLACE">
            <a:extLst>
              <a:ext uri="{FF2B5EF4-FFF2-40B4-BE49-F238E27FC236}">
                <a16:creationId xmlns:a16="http://schemas.microsoft.com/office/drawing/2014/main" id="{1C874613-255B-3B98-12CF-DCE95FA085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37" b="13763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70DE46-3E0D-5947-B475-E3D89144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9349" y="3429000"/>
            <a:ext cx="7501651" cy="1090938"/>
          </a:xfrm>
        </p:spPr>
        <p:txBody>
          <a:bodyPr anchor="b">
            <a:normAutofit/>
          </a:bodyPr>
          <a:lstStyle/>
          <a:p>
            <a:pPr algn="l"/>
            <a:r>
              <a:rPr lang="da-DK">
                <a:solidFill>
                  <a:srgbClr val="FFFFFF"/>
                </a:solidFill>
              </a:rPr>
              <a:t>Religiøs praksis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BC35A14-C75C-CE40-BFEC-5801395B4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349" y="4779313"/>
            <a:ext cx="7501650" cy="514816"/>
          </a:xfrm>
        </p:spPr>
        <p:txBody>
          <a:bodyPr anchor="t"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Hinduisme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31A2B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164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04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CF3ECB-BB0D-2B41-B36A-008859B7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>
                <a:solidFill>
                  <a:srgbClr val="FFFFFF"/>
                </a:solidFill>
              </a:rPr>
              <a:t>Puja</a:t>
            </a:r>
          </a:p>
        </p:txBody>
      </p:sp>
      <p:pic>
        <p:nvPicPr>
          <p:cNvPr id="1026" name="Picture 2" descr="En mann bøyer seg mot skulpturer av kvinneskikkelser og dyreskikkelser. Foto.">
            <a:extLst>
              <a:ext uri="{FF2B5EF4-FFF2-40B4-BE49-F238E27FC236}">
                <a16:creationId xmlns:a16="http://schemas.microsoft.com/office/drawing/2014/main" id="{A7CE4BD2-0290-EF46-8D0A-80AEA565D9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 r="1" b="2135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3A9E13C-723C-E549-B298-2395769B3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En betegnelse for den aktive tilbedelse inden for hinduismen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Inkluderer ofte ofringer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Foretages dagligt i både hjemmet og i templet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Templet ses som gudens bolig og præsterne skal sørge for guden, som de ville sørge for et familiemedlem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Antropomorft gudsbillede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Guderne behandles royalt og tempelkulten er meget farverig</a:t>
            </a:r>
          </a:p>
        </p:txBody>
      </p:sp>
    </p:spTree>
    <p:extLst>
      <p:ext uri="{BB962C8B-B14F-4D97-AF65-F5344CB8AC3E}">
        <p14:creationId xmlns:p14="http://schemas.microsoft.com/office/powerpoint/2010/main" val="2552508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D54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1E0D52-CCA1-2243-8F6C-924E4038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>
                <a:solidFill>
                  <a:srgbClr val="FFFFFF"/>
                </a:solidFill>
              </a:rPr>
              <a:t>Puja</a:t>
            </a:r>
          </a:p>
        </p:txBody>
      </p:sp>
      <p:pic>
        <p:nvPicPr>
          <p:cNvPr id="2050" name="Picture 2" descr="Hinduismens guder - Religion.dk">
            <a:extLst>
              <a:ext uri="{FF2B5EF4-FFF2-40B4-BE49-F238E27FC236}">
                <a16:creationId xmlns:a16="http://schemas.microsoft.com/office/drawing/2014/main" id="{535CE352-B433-094E-A4AC-4D905234B0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r="748" b="-3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2159661-033D-604E-84C8-32D258563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For mange hinduer er ritualerne en vigtig del af hverdagen og det der fylder absolut mest i religionen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Guden æres gennem hele dagen og behandles som en fin gæst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Ritualerne er en del af dharmaen – menneskets etiske forpligtelse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Ritualerne sikrer at guden faktisk er til stede i statuen eller billedet</a:t>
            </a:r>
          </a:p>
        </p:txBody>
      </p:sp>
    </p:spTree>
    <p:extLst>
      <p:ext uri="{BB962C8B-B14F-4D97-AF65-F5344CB8AC3E}">
        <p14:creationId xmlns:p14="http://schemas.microsoft.com/office/powerpoint/2010/main" val="87987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85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7EEC0B-4361-0F4F-9ACC-3880D64D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>
                <a:solidFill>
                  <a:srgbClr val="FFFFFF"/>
                </a:solidFill>
              </a:rPr>
              <a:t>Puja i templet</a:t>
            </a:r>
          </a:p>
        </p:txBody>
      </p:sp>
      <p:pic>
        <p:nvPicPr>
          <p:cNvPr id="3074" name="Picture 2" descr="Hindu Puja">
            <a:extLst>
              <a:ext uri="{FF2B5EF4-FFF2-40B4-BE49-F238E27FC236}">
                <a16:creationId xmlns:a16="http://schemas.microsoft.com/office/drawing/2014/main" id="{8B754D83-6AA8-144E-BD97-40BF9381B8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" r="793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Rectangle 308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0EBF26D-A0BE-CF4C-A778-B11CAFCA3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Der afholdes dagligt puja i templerne – og det er præsterne der står for ritualet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Guden vækkes, bades og får tøj på. Herefter får guden morgenmad i form af ofringer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Herefter er guden klar til at vise sig offentligt og den modtager gaver i form af røgelse, lys, mad osv. fra de troende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Guden behandles som en fin gæst og hvis den ikke behandles ordentligt, får nok gaver eller underholdning risikerer man, at guden forlader statuen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Guden er ikke tilgængelig hele dagen - nogle gange tager den sig en middagslur eller er ude på en lille gåtur</a:t>
            </a:r>
          </a:p>
        </p:txBody>
      </p:sp>
    </p:spTree>
    <p:extLst>
      <p:ext uri="{BB962C8B-B14F-4D97-AF65-F5344CB8AC3E}">
        <p14:creationId xmlns:p14="http://schemas.microsoft.com/office/powerpoint/2010/main" val="54706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A8BF7-9B9C-2845-B987-DE34E89C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Religiøs praksis </a:t>
            </a:r>
            <a:r>
              <a:rPr lang="da-DK" dirty="0" err="1"/>
              <a:t>bali</a:t>
            </a: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73B3CAE-38AA-974D-9D17-214921FF6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3603" y="1645758"/>
            <a:ext cx="2559845" cy="341312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8EAD04F-CA94-ED4C-9184-6B81614B5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4" y="1767999"/>
            <a:ext cx="2491502" cy="332200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9A21BFCA-D52F-0743-9A72-1B2543042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7167" y="2492248"/>
            <a:ext cx="2559844" cy="341312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4BD3115-B570-2A44-91D9-2422F2023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211" y="2923215"/>
            <a:ext cx="2774930" cy="369990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7E40145-A156-564F-8EB9-2EF6F36CF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4151" y="149352"/>
            <a:ext cx="2042990" cy="359664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3C05F523-4A84-C54A-860B-2E9E5FFA49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4197" y="3581400"/>
            <a:ext cx="277493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2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C5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D3DC75-F00F-C445-A294-1E3A66B1F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>
                <a:solidFill>
                  <a:srgbClr val="FFFFFF"/>
                </a:solidFill>
              </a:rPr>
              <a:t>Canang Sari - bali</a:t>
            </a:r>
          </a:p>
        </p:txBody>
      </p:sp>
      <p:pic>
        <p:nvPicPr>
          <p:cNvPr id="4098" name="Picture 2" descr="Canang sari | Canang sari is one of the daily offerings made… | Flickr">
            <a:extLst>
              <a:ext uri="{FF2B5EF4-FFF2-40B4-BE49-F238E27FC236}">
                <a16:creationId xmlns:a16="http://schemas.microsoft.com/office/drawing/2014/main" id="{8E5BE0BC-B3D9-A046-AF12-D592569ECB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7" r="1" b="3057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ectangle 410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D79ED49-4CC1-2E45-B53D-3829E5460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Udføres hver morgen og eftermiddag/aften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Anrettes i en bambuskurv og indeholder ofte ris, blomster, røgelser, sødt, frugt og krydderier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Ofringer der viser taknemmelighed over for guderne og selvopofrelse da ofringer tager tid at lave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Ofringer har til formål at bringe guderne ned til Bali og til menneskerne der bor her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Det er kvindernes ansvar at udføre ritualet dagligt og de skal være iført en sarong og et skærf</a:t>
            </a:r>
          </a:p>
        </p:txBody>
      </p:sp>
    </p:spTree>
    <p:extLst>
      <p:ext uri="{BB962C8B-B14F-4D97-AF65-F5344CB8AC3E}">
        <p14:creationId xmlns:p14="http://schemas.microsoft.com/office/powerpoint/2010/main" val="3539340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52</TotalTime>
  <Words>293</Words>
  <Application>Microsoft Macintosh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Tw Cen MT</vt:lpstr>
      <vt:lpstr>Tw Cen MT Condensed</vt:lpstr>
      <vt:lpstr>Wingdings 3</vt:lpstr>
      <vt:lpstr>Integral</vt:lpstr>
      <vt:lpstr>Religiøs praksis</vt:lpstr>
      <vt:lpstr>Puja</vt:lpstr>
      <vt:lpstr>Puja</vt:lpstr>
      <vt:lpstr>Puja i templet</vt:lpstr>
      <vt:lpstr>Religiøs praksis bali</vt:lpstr>
      <vt:lpstr>Canang Sari - bali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Religiøs praksis</dc:title>
  <dc:creator>Signe Therkelsen</dc:creator>
  <cp:lastModifiedBy>Signe Therkelsen</cp:lastModifiedBy>
  <cp:revision>4</cp:revision>
  <dcterms:created xsi:type="dcterms:W3CDTF">2023-04-11T17:40:20Z</dcterms:created>
  <dcterms:modified xsi:type="dcterms:W3CDTF">2023-04-12T10:33:56Z</dcterms:modified>
</cp:coreProperties>
</file>