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 rtl="0"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Forfatter" initials="F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DA311D6-F254-41C9-8955-3971704E3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1D063A-51E0-4479-A376-F9ECC9883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FD46-4405-4CA3-90B2-DEA9C5405A05}" type="datetimeFigureOut">
              <a:rPr lang="da-DK" smtClean="0"/>
              <a:t>30-09-2025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AEB5F9-3B4B-428F-B523-5A32CECB9C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2B2D3F-A24C-451D-B6AA-04059E2BA2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90C40-BE5A-4D78-B04A-7483965D7A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93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4DFE2-6F98-49B4-AE24-D8271E095EB7}" type="datetimeFigureOut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noProof="0"/>
              <a:t>Rediger teksttypografier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0A21-5D73-4A07-ACC1-7C834B66AB21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8762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60A21-5D73-4A07-ACC1-7C834B66AB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7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ktangel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Autofit/>
          </a:bodyPr>
          <a:lstStyle>
            <a:lvl1pPr algn="r">
              <a:defRPr sz="40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C15EE3-04BE-4607-B194-2E4A30EEECDF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3" name="Tekstfelt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ktangel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kstfelt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419BB0-7F8F-4D0F-9D9B-7D60D1B03334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ktangel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kstfelt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31EEAB-B23E-4912-AAB8-4AA70CA7B1CE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ktangel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8A317C-31B0-4D82-91BA-10F99705E830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7" name="Tekstfelt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ktangel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kstfelt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2FC6B6-BF80-4DAC-B722-387BAE241194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ktangel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F7F6DA-CBC4-4D8F-A929-73ECE4210D22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0" name="Tekstfelt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ktangel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kstfelt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59419-441E-4C10-832E-6DFF56B0C1B5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ktangel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481B6A-C7AB-4D07-AEBB-6686CDBBBF9D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8" name="Tekstfelt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ktangel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8A3B86-7E10-4B2A-81D9-8114E54F8645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ktangel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kstfelt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8621A1-D5A5-43EA-AD29-AFFCDC7E256C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ktangel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da-DK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742D3-BB42-4A0A-8BCE-782CF32E2256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a-DK" noProof="0"/>
              <a:t>
              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 dirty="0"/>
              <a:t>Rediger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  <a:p>
            <a:pPr lvl="5" rtl="0"/>
            <a:r>
              <a:rPr lang="da-DK" noProof="0" dirty="0"/>
              <a:t>Sjette niveau</a:t>
            </a:r>
          </a:p>
          <a:p>
            <a:pPr lvl="6" rtl="0"/>
            <a:r>
              <a:rPr lang="da-DK" noProof="0" dirty="0"/>
              <a:t>Syvende niveau</a:t>
            </a:r>
          </a:p>
          <a:p>
            <a:pPr lvl="7" rtl="0"/>
            <a:r>
              <a:rPr lang="da-DK" noProof="0" dirty="0"/>
              <a:t>Ottende niveau</a:t>
            </a:r>
          </a:p>
          <a:p>
            <a:pPr lvl="8" rtl="0"/>
            <a:r>
              <a:rPr lang="da-DK" noProof="0" dirty="0"/>
              <a:t>Niende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EF1501E3-E754-4330-89E6-10A4D32429E0}" type="datetime1">
              <a:rPr lang="da-DK" noProof="0" smtClean="0"/>
              <a:t>30-09-2025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a-DK" noProof="0"/>
              <a:t>
              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57" name="Rektangel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ktangel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 rtlCol="0">
            <a:noAutofit/>
          </a:bodyPr>
          <a:lstStyle/>
          <a:p>
            <a:pPr rtl="0"/>
            <a:r>
              <a:rPr lang="da-DK" sz="2400" dirty="0"/>
              <a:t>Træningsprincipper, fysiologiske effekter og restitution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/>
          </a:bodyPr>
          <a:lstStyle/>
          <a:p>
            <a:pPr rtl="0">
              <a:lnSpc>
                <a:spcPct val="110000"/>
              </a:lnSpc>
            </a:pPr>
            <a:r>
              <a:rPr lang="da-DK" dirty="0"/>
              <a:t>Aerob effekt og kapacitet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  <p:pic>
        <p:nvPicPr>
          <p:cNvPr id="5" name="Billede 4" descr="Kvinde, der løber ved siden af en mand på cykel på en landevej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55" b="10667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Tekstfelt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da-DK" sz="22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da-DK" sz="22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0C83E-21FD-ED50-96EE-4F8E5CD2C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B4C11-A47F-56BC-DDA6-96DE32FA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415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2ED337-C4BB-B8E7-5B60-E48C7A00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424" y="1252016"/>
            <a:ext cx="7796540" cy="3997828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9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07DF-F572-C267-E56B-3D03BF79A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2D4E4-96EC-59C8-36FC-AF12ED31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32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Træningsintensitet-(er)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DA0D2A-EDFB-6348-C44A-47B0C3082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711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3F71E-77CA-4FDD-648D-ABAD2B8E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2C6AF-F851-C6C6-DA0D-5BE3110B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32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Træningsmetode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9209FE-743B-B88F-4049-0B4950CE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30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F5AF-EBF3-7F76-8757-EF90CB521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05180-DC60-EFAF-564C-49CEB5BB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415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 Konkrete eksempler på </a:t>
            </a:r>
            <a:r>
              <a:rPr lang="da-DK" dirty="0" err="1"/>
              <a:t>træninger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0280AD-23C6-024C-D5CC-9F43551F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363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273C-0E52-F190-3136-42A6E80C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8519D-A36B-E212-287F-A8870E66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70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Fysiologiske effekter af træningen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B987D9-9B11-7D7A-5898-A71E4C7C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29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091" name="TextBox 309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95" name="Picture 3094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97" name="Picture 3096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99" name="Rectangle 3098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C57576-ABAB-F6D9-83B4-49003341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Restitution </a:t>
            </a:r>
          </a:p>
        </p:txBody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titution :: Stevns-massage">
            <a:extLst>
              <a:ext uri="{FF2B5EF4-FFF2-40B4-BE49-F238E27FC236}">
                <a16:creationId xmlns:a16="http://schemas.microsoft.com/office/drawing/2014/main" id="{E8F2CA45-86E9-708F-45B4-59E51752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r="-1" b="19822"/>
          <a:stretch>
            <a:fillRect/>
          </a:stretch>
        </p:blipFill>
        <p:spPr bwMode="auto">
          <a:xfrm>
            <a:off x="1005401" y="-1"/>
            <a:ext cx="10380133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5" name="Rectangle 3104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46927-2612-0D39-CADC-4551ABFA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32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Optimal restitution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F4A700-63D4-6769-E2E6-D92A21F4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338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CDD24-6939-A391-D065-25FAAB01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12731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Indhold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B49CE5-CD0F-ACF4-9138-11D013345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700" y="971550"/>
            <a:ext cx="4943475" cy="5572125"/>
          </a:xfrm>
        </p:spPr>
        <p:txBody>
          <a:bodyPr>
            <a:normAutofit fontScale="32500" lnSpcReduction="20000"/>
          </a:bodyPr>
          <a:lstStyle/>
          <a:p>
            <a:r>
              <a:rPr lang="da-DK" sz="4300" dirty="0"/>
              <a:t>Træningsprincipper – aerob effekt</a:t>
            </a:r>
          </a:p>
          <a:p>
            <a:pPr lvl="1"/>
            <a:r>
              <a:rPr lang="da-DK" sz="4300" dirty="0"/>
              <a:t>Formål</a:t>
            </a:r>
          </a:p>
          <a:p>
            <a:pPr lvl="1"/>
            <a:r>
              <a:rPr lang="da-DK" sz="4300" dirty="0"/>
              <a:t>Træningsintensitet-(er)</a:t>
            </a:r>
          </a:p>
          <a:p>
            <a:pPr lvl="1"/>
            <a:r>
              <a:rPr lang="da-DK" sz="4300" dirty="0"/>
              <a:t>Træningsmetode – interval og/ eller kontinuet </a:t>
            </a:r>
          </a:p>
          <a:p>
            <a:pPr lvl="1"/>
            <a:r>
              <a:rPr lang="da-DK" sz="4300" dirty="0"/>
              <a:t>Konkrete eksempler på </a:t>
            </a:r>
            <a:r>
              <a:rPr lang="da-DK" sz="4300" dirty="0" err="1"/>
              <a:t>træninger</a:t>
            </a:r>
            <a:endParaRPr lang="da-DK" sz="4300" dirty="0"/>
          </a:p>
          <a:p>
            <a:pPr lvl="1"/>
            <a:r>
              <a:rPr lang="da-DK" sz="4300" dirty="0"/>
              <a:t>Fysiologiske effekter af træningen</a:t>
            </a:r>
          </a:p>
          <a:p>
            <a:pPr lvl="1"/>
            <a:endParaRPr lang="da-DK" sz="4300" dirty="0"/>
          </a:p>
          <a:p>
            <a:r>
              <a:rPr lang="da-DK" sz="4300" dirty="0"/>
              <a:t>Træningsprincipper – aerob kapacitet</a:t>
            </a:r>
          </a:p>
          <a:p>
            <a:pPr lvl="1"/>
            <a:r>
              <a:rPr lang="da-DK" sz="4300" dirty="0"/>
              <a:t>Formål</a:t>
            </a:r>
          </a:p>
          <a:p>
            <a:pPr lvl="1"/>
            <a:r>
              <a:rPr lang="da-DK" sz="4300" dirty="0"/>
              <a:t>Træningsintensitet-(er)</a:t>
            </a:r>
          </a:p>
          <a:p>
            <a:pPr lvl="1"/>
            <a:r>
              <a:rPr lang="da-DK" sz="4300" dirty="0"/>
              <a:t>Træningsmetode – interval og/ eller kontinuet </a:t>
            </a:r>
          </a:p>
          <a:p>
            <a:pPr lvl="1"/>
            <a:r>
              <a:rPr lang="da-DK" sz="4300" dirty="0"/>
              <a:t>Konkrete eksempler på </a:t>
            </a:r>
            <a:r>
              <a:rPr lang="da-DK" sz="4300" dirty="0" err="1"/>
              <a:t>træninger</a:t>
            </a:r>
            <a:endParaRPr lang="da-DK" sz="4300" dirty="0"/>
          </a:p>
          <a:p>
            <a:pPr lvl="1"/>
            <a:r>
              <a:rPr lang="da-DK" sz="4300" dirty="0"/>
              <a:t>Fysiologiske effekter af træningen</a:t>
            </a:r>
          </a:p>
          <a:p>
            <a:r>
              <a:rPr lang="da-DK" sz="4300" dirty="0"/>
              <a:t>Optimal restitution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99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C517D2-6B15-F362-FB11-8A58CE4C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Træningsprincipper </a:t>
            </a:r>
            <a:br>
              <a:rPr lang="en-US" sz="2600"/>
            </a:br>
            <a:r>
              <a:rPr lang="en-US" sz="2600"/>
              <a:t>Aerob effekt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difference between maximum aerobic capacity and efficiency - Peter Attia">
            <a:extLst>
              <a:ext uri="{FF2B5EF4-FFF2-40B4-BE49-F238E27FC236}">
                <a16:creationId xmlns:a16="http://schemas.microsoft.com/office/drawing/2014/main" id="{694483C7-1456-8BD4-F3E1-58EC475B4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7637" b="2"/>
          <a:stretch>
            <a:fillRect/>
          </a:stretch>
        </p:blipFill>
        <p:spPr bwMode="auto">
          <a:xfrm>
            <a:off x="1005401" y="-1"/>
            <a:ext cx="10380133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Rectangle 1056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9CD86-BB99-D311-131C-DA5CDFADA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415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BCF8F3-B789-0DC7-08DB-584ED29D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424" y="1252016"/>
            <a:ext cx="7796540" cy="3997828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54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FE571-671D-D798-176F-15675D8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32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Træningsintensitet-(er)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EA9C91-9808-A3C5-B8FC-C9CE6A20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9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55BC3-62F0-006F-6B07-C48CE8B9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32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Træningsmetode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3334DC-BE8A-D3A2-45BC-4324EDB0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6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87ABE-5283-FACC-537C-B71FBA02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415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 Konkrete eksempler på </a:t>
            </a:r>
            <a:r>
              <a:rPr lang="da-DK" dirty="0" err="1"/>
              <a:t>træninger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CA8DEA-1B4B-A12A-EFBF-04287E8E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106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3A336-F994-043B-B67F-06FBBE68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7006"/>
            <a:ext cx="7958331" cy="1077229"/>
          </a:xfrm>
        </p:spPr>
        <p:txBody>
          <a:bodyPr/>
          <a:lstStyle/>
          <a:p>
            <a:pPr algn="l"/>
            <a:r>
              <a:rPr lang="da-DK" dirty="0"/>
              <a:t>Træningsprincipper - aerob effekt</a:t>
            </a:r>
            <a:br>
              <a:rPr lang="da-DK" dirty="0"/>
            </a:br>
            <a:r>
              <a:rPr lang="da-DK" dirty="0"/>
              <a:t>Fysiologiske effekter af træningen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1B446F-A9D8-7040-659A-F38AEE0FF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297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6AD8B-7B98-764C-FF53-8C5737385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2C6AB-DF2C-2DF7-5709-B87E1D88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Træningsprincipper </a:t>
            </a:r>
            <a:br>
              <a:rPr lang="en-US" sz="2600"/>
            </a:br>
            <a:r>
              <a:rPr lang="en-US" sz="2600"/>
              <a:t>Aerob kapacitet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C16D00F-A049-D25A-7338-DC1FF0CCEE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951" r="-1" b="2875"/>
          <a:stretch>
            <a:fillRect/>
          </a:stretch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453241-7E3B-42A5-BE0A-EDA7F3D10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A758F0-393B-4B1D-982C-AD52A38C838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Træningsskabelon i Madison-design</Template>
  <TotalTime>26</TotalTime>
  <Words>153</Words>
  <Application>Microsoft Office PowerPoint</Application>
  <PresentationFormat>Widescreen</PresentationFormat>
  <Paragraphs>36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MS Shell Dlg 2</vt:lpstr>
      <vt:lpstr>Wingdings</vt:lpstr>
      <vt:lpstr>Wingdings 3</vt:lpstr>
      <vt:lpstr>Madison</vt:lpstr>
      <vt:lpstr>Træningsprincipper, fysiologiske effekter og restitution </vt:lpstr>
      <vt:lpstr>Indhold</vt:lpstr>
      <vt:lpstr>Træningsprincipper  Aerob effekt</vt:lpstr>
      <vt:lpstr>Træningsprincipper - aerob effekt Formål</vt:lpstr>
      <vt:lpstr>Træningsprincipper - aerob effekt Træningsintensitet-(er)</vt:lpstr>
      <vt:lpstr>Træningsprincipper - aerob effekt Træningsmetode</vt:lpstr>
      <vt:lpstr>Træningsprincipper - aerob effekt Konkrete eksempler på træninger</vt:lpstr>
      <vt:lpstr>Træningsprincipper - aerob effekt Fysiologiske effekter af træningen</vt:lpstr>
      <vt:lpstr>Træningsprincipper  Aerob kapacitet</vt:lpstr>
      <vt:lpstr>Træningsprincipper - aerob effekt Formål</vt:lpstr>
      <vt:lpstr>Træningsprincipper - aerob effekt Træningsintensitet-(er)</vt:lpstr>
      <vt:lpstr>Træningsprincipper - aerob effekt Træningsmetode</vt:lpstr>
      <vt:lpstr>Træningsprincipper - aerob effekt Konkrete eksempler på træninger</vt:lpstr>
      <vt:lpstr>Træningsprincipper - aerob effekt Fysiologiske effekter af træningen</vt:lpstr>
      <vt:lpstr>Restitution </vt:lpstr>
      <vt:lpstr>Optimal restitution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Jesper Skov Nielsen</dc:creator>
  <cp:lastModifiedBy>Jesper Skov Nielsen</cp:lastModifiedBy>
  <cp:revision>1</cp:revision>
  <dcterms:created xsi:type="dcterms:W3CDTF">2025-09-30T19:28:41Z</dcterms:created>
  <dcterms:modified xsi:type="dcterms:W3CDTF">2025-09-30T19:55:03Z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