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82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152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934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40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3790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61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758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70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9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36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898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‹nr.›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08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2" r:id="rId6"/>
    <p:sldLayoutId id="2147483698" r:id="rId7"/>
    <p:sldLayoutId id="2147483699" r:id="rId8"/>
    <p:sldLayoutId id="2147483700" r:id="rId9"/>
    <p:sldLayoutId id="2147483701" r:id="rId10"/>
    <p:sldLayoutId id="214748370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15" name="Picture 3" descr="Træ, der er øverst på skrivebordet, med et hvidt tastatur, en kaffe krus, en bærbar pc og en pen">
            <a:extLst>
              <a:ext uri="{FF2B5EF4-FFF2-40B4-BE49-F238E27FC236}">
                <a16:creationId xmlns:a16="http://schemas.microsoft.com/office/drawing/2014/main" id="{3AEBD2FE-FB42-7FE1-F71D-F2C2D699DD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183" b="13791"/>
          <a:stretch>
            <a:fillRect/>
          </a:stretch>
        </p:blipFill>
        <p:spPr>
          <a:xfrm>
            <a:off x="1" y="10"/>
            <a:ext cx="12192000" cy="6857990"/>
          </a:xfrm>
          <a:prstGeom prst="rect">
            <a:avLst/>
          </a:prstGeom>
        </p:spPr>
      </p:pic>
      <p:sp>
        <p:nvSpPr>
          <p:cNvPr id="16" name="Rectangle 10">
            <a:extLst>
              <a:ext uri="{FF2B5EF4-FFF2-40B4-BE49-F238E27FC236}">
                <a16:creationId xmlns:a16="http://schemas.microsoft.com/office/drawing/2014/main" id="{36136311-C81B-47C5-AE0A-5641A5A59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4444" y="1066800"/>
            <a:ext cx="4682990" cy="4724400"/>
          </a:xfrm>
          <a:prstGeom prst="rect">
            <a:avLst/>
          </a:prstGeom>
          <a:solidFill>
            <a:schemeClr val="bg1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C802D6C-94D5-AAB1-319A-0964C23907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818" y="1562101"/>
            <a:ext cx="3905203" cy="2738530"/>
          </a:xfrm>
        </p:spPr>
        <p:txBody>
          <a:bodyPr anchor="t">
            <a:normAutofit/>
          </a:bodyPr>
          <a:lstStyle/>
          <a:p>
            <a:r>
              <a:rPr lang="da-DK" sz="4800" dirty="0"/>
              <a:t>SRP</a:t>
            </a:r>
            <a:br>
              <a:rPr lang="da-DK" sz="4800" dirty="0"/>
            </a:br>
            <a:r>
              <a:rPr lang="da-DK" sz="4800" dirty="0"/>
              <a:t>Idræt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D7DFF04-77E3-782C-52EE-D568CEE527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818" y="4321622"/>
            <a:ext cx="3816351" cy="941832"/>
          </a:xfrm>
        </p:spPr>
        <p:txBody>
          <a:bodyPr>
            <a:normAutofit/>
          </a:bodyPr>
          <a:lstStyle/>
          <a:p>
            <a:r>
              <a:rPr lang="da-DK" dirty="0"/>
              <a:t>Ribe Katedralskole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C73A33-65FF-41A9-A3B0-006753CD10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0800000" flipV="1">
            <a:off x="305077" y="1063752"/>
            <a:ext cx="0" cy="472744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475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5BD4E3-EDF8-4938-FBD5-DC2EAA7E9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Idræt og historie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E00791E-75E1-B9D2-A9F9-7DA561059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/>
              <a:t>Sport og politik </a:t>
            </a:r>
          </a:p>
          <a:p>
            <a:pPr lvl="1"/>
            <a:r>
              <a:rPr lang="da-DK" dirty="0"/>
              <a:t>Idrætspolitik gennem tiden</a:t>
            </a:r>
          </a:p>
          <a:p>
            <a:pPr lvl="0"/>
            <a:r>
              <a:rPr lang="da-DK" dirty="0"/>
              <a:t>Kvinder i sport </a:t>
            </a:r>
          </a:p>
          <a:p>
            <a:pPr lvl="0"/>
            <a:r>
              <a:rPr lang="da-DK" dirty="0"/>
              <a:t>Kroppen i krig og fred </a:t>
            </a:r>
          </a:p>
          <a:p>
            <a:pPr lvl="0"/>
            <a:r>
              <a:rPr lang="da-DK" dirty="0"/>
              <a:t>Idræt og teknologi</a:t>
            </a:r>
          </a:p>
          <a:p>
            <a:endParaRPr lang="da-DK" dirty="0"/>
          </a:p>
        </p:txBody>
      </p:sp>
      <p:pic>
        <p:nvPicPr>
          <p:cNvPr id="2050" name="Picture 2" descr="Danmarks historie">
            <a:extLst>
              <a:ext uri="{FF2B5EF4-FFF2-40B4-BE49-F238E27FC236}">
                <a16:creationId xmlns:a16="http://schemas.microsoft.com/office/drawing/2014/main" id="{F8E88A2A-A164-307A-64D5-FA34DB3C3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349" y="2726990"/>
            <a:ext cx="4026477" cy="2254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8429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AD8121-124F-B71F-ED2D-56AA6C1CA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Idræt og sprog/kultur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147E8FF-758B-DFAA-2F14-AFFE8947E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da-DK" dirty="0"/>
              <a:t>Analyse af dans (Labans bevægelseslære).</a:t>
            </a:r>
          </a:p>
          <a:p>
            <a:pPr lvl="1"/>
            <a:r>
              <a:rPr lang="da-DK" dirty="0"/>
              <a:t>Udvikling af egen koreografi inden for specifik dansegenre. </a:t>
            </a:r>
          </a:p>
          <a:p>
            <a:pPr lvl="1"/>
            <a:r>
              <a:rPr lang="da-DK" dirty="0" err="1"/>
              <a:t>Biomekanisk</a:t>
            </a:r>
            <a:r>
              <a:rPr lang="da-DK" dirty="0"/>
              <a:t> analyse af dans</a:t>
            </a:r>
          </a:p>
          <a:p>
            <a:pPr lvl="1"/>
            <a:r>
              <a:rPr lang="da-DK" dirty="0"/>
              <a:t>Arbejdskravsanalyse </a:t>
            </a:r>
          </a:p>
        </p:txBody>
      </p:sp>
      <p:pic>
        <p:nvPicPr>
          <p:cNvPr id="3074" name="Picture 2" descr="Dans - Wikipedia, den frie encyklopædi">
            <a:extLst>
              <a:ext uri="{FF2B5EF4-FFF2-40B4-BE49-F238E27FC236}">
                <a16:creationId xmlns:a16="http://schemas.microsoft.com/office/drawing/2014/main" id="{2A0EBCE6-9C2A-2F8C-0DE9-7630BADCB9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3345" y="2231968"/>
            <a:ext cx="2691246" cy="3390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099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4C9D52-6223-0D0D-D250-6809DBC28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Idræt samfundsfag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67426C-8C02-30D5-E673-0E3918FB7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633472"/>
            <a:ext cx="4048652" cy="3566160"/>
          </a:xfrm>
        </p:spPr>
        <p:txBody>
          <a:bodyPr/>
          <a:lstStyle/>
          <a:p>
            <a:pPr lvl="0"/>
            <a:r>
              <a:rPr lang="da-DK" dirty="0"/>
              <a:t>Sundhed </a:t>
            </a:r>
          </a:p>
          <a:p>
            <a:pPr lvl="1"/>
            <a:r>
              <a:rPr lang="da-DK" dirty="0"/>
              <a:t>Kampagner</a:t>
            </a:r>
          </a:p>
          <a:p>
            <a:pPr lvl="1"/>
            <a:r>
              <a:rPr lang="da-DK" dirty="0"/>
              <a:t>Ulighed i sundhed</a:t>
            </a:r>
          </a:p>
          <a:p>
            <a:pPr lvl="0"/>
            <a:r>
              <a:rPr lang="da-DK" dirty="0"/>
              <a:t>Integration </a:t>
            </a:r>
          </a:p>
          <a:p>
            <a:pPr lvl="0"/>
            <a:r>
              <a:rPr lang="da-DK" dirty="0"/>
              <a:t>Friluftsliv og motion i naturen 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098" name="Picture 2" descr="Bogcover til Mennesker og samfund">
            <a:extLst>
              <a:ext uri="{FF2B5EF4-FFF2-40B4-BE49-F238E27FC236}">
                <a16:creationId xmlns:a16="http://schemas.microsoft.com/office/drawing/2014/main" id="{5740D1E9-02D7-1A27-ED60-DA0FB15AB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8659" y="1683760"/>
            <a:ext cx="2857500" cy="401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2542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ACDE38-A72E-169B-7F77-0FDD05334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Referencer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A82D22F-298F-165B-7D4C-04F37949F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Skadhede, T. m.fl. (2023): </a:t>
            </a:r>
            <a:r>
              <a:rPr lang="da-DK" i="1" dirty="0" err="1"/>
              <a:t>Yubio</a:t>
            </a:r>
            <a:r>
              <a:rPr lang="da-DK" i="1" dirty="0"/>
              <a:t> idræt C+B 2023. Yubio.dk.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32738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5C78E1-222F-9265-80F0-3E823B943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Idrætsfagets metoder til at opnå viden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14386A-C59E-6377-7EB4-CF9388758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633472"/>
            <a:ext cx="4233477" cy="1996894"/>
          </a:xfrm>
        </p:spPr>
        <p:txBody>
          <a:bodyPr/>
          <a:lstStyle/>
          <a:p>
            <a:r>
              <a:rPr lang="da-DK" b="1" dirty="0"/>
              <a:t>Hvad er en metode?</a:t>
            </a:r>
          </a:p>
          <a:p>
            <a:r>
              <a:rPr lang="da-DK" b="1" dirty="0"/>
              <a:t>”</a:t>
            </a:r>
            <a:r>
              <a:rPr lang="da-DK" b="1" i="1" dirty="0"/>
              <a:t>Den vej som bruges for at komme frem til et resultat</a:t>
            </a:r>
            <a:r>
              <a:rPr lang="da-DK" b="1" dirty="0"/>
              <a:t>” (Skadhede, T. 2023)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DEB52ADE-EB3D-F3AF-C893-5FA982F06F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5543" y="2191361"/>
            <a:ext cx="4866475" cy="403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162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39D2C4-AB0F-A800-6873-E198263EE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Naturvidenskab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93D932-FDB5-C482-7B9F-259B65B06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633472"/>
            <a:ext cx="5376256" cy="3566160"/>
          </a:xfrm>
        </p:spPr>
        <p:txBody>
          <a:bodyPr>
            <a:normAutofit fontScale="92500" lnSpcReduction="10000"/>
          </a:bodyPr>
          <a:lstStyle/>
          <a:p>
            <a:r>
              <a:rPr lang="da-DK" dirty="0"/>
              <a:t>Objektiv observation af kroppen</a:t>
            </a:r>
          </a:p>
          <a:p>
            <a:r>
              <a:rPr lang="da-DK" dirty="0"/>
              <a:t>Hypoteser opstilles ud fra baggrundsviden (deduktiv tilgang)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Observationer danner baggrund for teorier (induktiv tilgang)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Hypoteser efterprøves ved udførelse af kontrollerede eksperimenter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C347E711-A9A9-8541-3533-36867A9D91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761" y="3782670"/>
            <a:ext cx="3238781" cy="617273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2DBADD7B-316C-B959-C09C-B496EA68C2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5520" y="5006392"/>
            <a:ext cx="3254022" cy="586791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091CFC90-862F-9CE9-ECA4-804BC0A110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2182" y="2327536"/>
            <a:ext cx="5629738" cy="387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872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A99CE7-BE28-8BF7-34F0-4B2732529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Samfundsvidenskab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1F6906-B3F6-15C0-B477-F491D97C2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633472"/>
            <a:ext cx="5284065" cy="3566160"/>
          </a:xfrm>
        </p:spPr>
        <p:txBody>
          <a:bodyPr>
            <a:normAutofit fontScale="92500"/>
          </a:bodyPr>
          <a:lstStyle/>
          <a:p>
            <a:r>
              <a:rPr lang="da-DK" i="1" dirty="0"/>
              <a:t>”</a:t>
            </a:r>
            <a:r>
              <a:rPr lang="da-DK" b="1" i="1" dirty="0"/>
              <a:t>Fokus på at give forståelse for hvordan mennesker handler i sociale sammenhænge samt at forstå forandringer og sammenhænge i det sociale liv”</a:t>
            </a:r>
            <a:r>
              <a:rPr lang="da-DK" b="1" dirty="0"/>
              <a:t>. (Skadhede, T. 2023). </a:t>
            </a:r>
          </a:p>
          <a:p>
            <a:r>
              <a:rPr lang="da-DK" b="1" dirty="0"/>
              <a:t>Et overordnet spørgsmål er: Hvilken rolle spiller kroppen og idrætten i en samfundsmæssig og kulturelt kontekst?</a:t>
            </a:r>
          </a:p>
          <a:p>
            <a:r>
              <a:rPr lang="da-DK" b="1" dirty="0"/>
              <a:t>Kan anskues fra politisk, økonomisk, antropologisk og sociologisk synsvinkel. 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08C3D711-F077-6D44-6190-8185B0FF5B62}"/>
              </a:ext>
            </a:extLst>
          </p:cNvPr>
          <p:cNvSpPr txBox="1"/>
          <p:nvPr/>
        </p:nvSpPr>
        <p:spPr>
          <a:xfrm>
            <a:off x="6096000" y="632937"/>
            <a:ext cx="56751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a-DK" dirty="0"/>
              <a:t>Empiri indsamles fx via interviews, spørgeskemaer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Databehandling fx statistik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Analyse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Diskussion </a:t>
            </a:r>
            <a:r>
              <a:rPr lang="da-DK" dirty="0" err="1"/>
              <a:t>ifht</a:t>
            </a:r>
            <a:r>
              <a:rPr lang="da-DK" dirty="0"/>
              <a:t>. relevante teorier </a:t>
            </a:r>
          </a:p>
          <a:p>
            <a:endParaRPr lang="da-DK" dirty="0"/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5DA568BD-77F7-9EDE-947F-7F7D945D15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5543" y="2394204"/>
            <a:ext cx="5685654" cy="3888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06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913904-DA84-C74A-5981-4D6972794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Humaniora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4A346F-DE68-9474-9331-4A05A2273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Omdrejningspunktet er ”</a:t>
            </a:r>
            <a:r>
              <a:rPr lang="da-DK" i="1" dirty="0"/>
              <a:t>mennesket som kulturskabende og som kulturprodukt</a:t>
            </a:r>
            <a:r>
              <a:rPr lang="da-DK" dirty="0"/>
              <a:t>” (Skadhede, T. 2023)</a:t>
            </a:r>
          </a:p>
          <a:p>
            <a:r>
              <a:rPr lang="da-DK" dirty="0"/>
              <a:t>”</a:t>
            </a:r>
            <a:r>
              <a:rPr lang="da-DK" i="1" dirty="0"/>
              <a:t>Det enkelte menneske forstås som et handlende og tænkende subjekt, der har bevidste og ubevidste hensigter og en vilje til at handle</a:t>
            </a:r>
            <a:r>
              <a:rPr lang="da-DK" dirty="0"/>
              <a:t>” (Skadhede, T. 2023)</a:t>
            </a:r>
          </a:p>
          <a:p>
            <a:r>
              <a:rPr lang="da-DK" dirty="0"/>
              <a:t>”</a:t>
            </a:r>
            <a:r>
              <a:rPr lang="da-DK" i="1" dirty="0"/>
              <a:t>En humanistisk tilgang forsøger at forstå motiver, hensigter og mening – hvad betyder det, at vi gør sådan eller sådan, og hvorfor gør vi det?” </a:t>
            </a:r>
            <a:r>
              <a:rPr lang="da-DK" dirty="0"/>
              <a:t>(Skadhede, T. 2023)</a:t>
            </a:r>
          </a:p>
        </p:txBody>
      </p:sp>
    </p:spTree>
    <p:extLst>
      <p:ext uri="{BB962C8B-B14F-4D97-AF65-F5344CB8AC3E}">
        <p14:creationId xmlns:p14="http://schemas.microsoft.com/office/powerpoint/2010/main" val="223685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4D4736-95A8-2A06-ADEE-22C3D860A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Humaniora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3ED05D5-DB12-DF4C-FFCB-C116D2EC6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633472"/>
            <a:ext cx="4846320" cy="3566160"/>
          </a:xfrm>
        </p:spPr>
        <p:txBody>
          <a:bodyPr/>
          <a:lstStyle/>
          <a:p>
            <a:r>
              <a:rPr lang="da-DK" dirty="0"/>
              <a:t>Udgangspunktet er i en erfaring, en oplevelse – et </a:t>
            </a:r>
            <a:r>
              <a:rPr lang="da-DK" b="1" dirty="0"/>
              <a:t>fænomen</a:t>
            </a:r>
            <a:r>
              <a:rPr lang="da-DK" dirty="0"/>
              <a:t>. Det vil man typisk </a:t>
            </a:r>
            <a:r>
              <a:rPr lang="da-DK" b="1" dirty="0"/>
              <a:t>redegøre </a:t>
            </a:r>
            <a:r>
              <a:rPr lang="da-DK" dirty="0"/>
              <a:t>for, hvorefter man så i en </a:t>
            </a:r>
            <a:r>
              <a:rPr lang="da-DK" b="1" dirty="0"/>
              <a:t>analyse</a:t>
            </a:r>
            <a:r>
              <a:rPr lang="da-DK" dirty="0"/>
              <a:t> undersøger, hvordan andre har beskrevet og forstået det, indtil man til sidst selv samler den </a:t>
            </a:r>
            <a:r>
              <a:rPr lang="da-DK" b="1" dirty="0"/>
              <a:t>nye forståelse </a:t>
            </a:r>
            <a:r>
              <a:rPr lang="da-DK" dirty="0"/>
              <a:t>i en fortolkning (</a:t>
            </a:r>
            <a:r>
              <a:rPr lang="da-DK" dirty="0" err="1"/>
              <a:t>Skadehede</a:t>
            </a:r>
            <a:r>
              <a:rPr lang="da-DK" dirty="0"/>
              <a:t>, T. 2023)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28452310-7D33-3F6F-B81E-931CCDF549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1835" y="236259"/>
            <a:ext cx="2507122" cy="2676997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0C5CAC99-8DFC-3533-83B7-3F723750BD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1319" y="3040977"/>
            <a:ext cx="5260017" cy="3580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87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6DC54F-0A8A-002F-99A6-2792BA77D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Den praktiske metode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FF883E-8DCB-3F3A-CC02-313F306E1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633472"/>
            <a:ext cx="6490294" cy="3566160"/>
          </a:xfrm>
        </p:spPr>
        <p:txBody>
          <a:bodyPr>
            <a:normAutofit fontScale="92500" lnSpcReduction="10000"/>
          </a:bodyPr>
          <a:lstStyle/>
          <a:p>
            <a:r>
              <a:rPr lang="da-DK" dirty="0"/>
              <a:t>Æstetisk observerende metode fx via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Sanselige metode – et narrativ, en oplevelsesbeskrivelse.</a:t>
            </a:r>
          </a:p>
          <a:p>
            <a:r>
              <a:rPr lang="da-DK" dirty="0"/>
              <a:t>Bevægelsesanalyse – </a:t>
            </a:r>
            <a:r>
              <a:rPr lang="da-DK" dirty="0" err="1"/>
              <a:t>biomekanisk</a:t>
            </a:r>
            <a:r>
              <a:rPr lang="da-DK" dirty="0"/>
              <a:t> analyse</a:t>
            </a:r>
          </a:p>
          <a:p>
            <a:r>
              <a:rPr lang="da-DK" dirty="0"/>
              <a:t>Arbejdskravsanalysen – anatomisk, fysiologisk og psykologisk</a:t>
            </a:r>
          </a:p>
          <a:p>
            <a:r>
              <a:rPr lang="da-DK" dirty="0"/>
              <a:t>Træningsplanlægning</a:t>
            </a:r>
          </a:p>
          <a:p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4FE6024B-E169-33A9-EC22-03B0F3571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739" y="3116553"/>
            <a:ext cx="5947171" cy="618868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94FBEBAC-E4FD-DCF8-5734-8A39155166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0374" y="3011700"/>
            <a:ext cx="4879528" cy="3352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313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ADDF04-B676-AE7B-2B5F-62306CB9D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Idræt og biologi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4DE0780-BF3C-59B3-A485-68BEE9A1C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633472"/>
            <a:ext cx="4992235" cy="3566160"/>
          </a:xfrm>
        </p:spPr>
        <p:txBody>
          <a:bodyPr>
            <a:normAutofit/>
          </a:bodyPr>
          <a:lstStyle/>
          <a:p>
            <a:pPr lvl="0"/>
            <a:r>
              <a:rPr lang="da-DK" dirty="0"/>
              <a:t>Temperatur og præstationsevne</a:t>
            </a:r>
          </a:p>
          <a:p>
            <a:pPr lvl="0"/>
            <a:r>
              <a:rPr lang="da-DK" dirty="0"/>
              <a:t>Præstationsfremmende stoffer</a:t>
            </a:r>
          </a:p>
          <a:p>
            <a:pPr lvl="1"/>
            <a:r>
              <a:rPr lang="da-DK" dirty="0"/>
              <a:t>Styrketræning (anabole steroider, </a:t>
            </a:r>
            <a:r>
              <a:rPr lang="da-DK" dirty="0" err="1"/>
              <a:t>kreatin</a:t>
            </a:r>
            <a:r>
              <a:rPr lang="da-DK" dirty="0"/>
              <a:t>)</a:t>
            </a:r>
          </a:p>
          <a:p>
            <a:pPr lvl="1"/>
            <a:r>
              <a:rPr lang="da-DK" dirty="0"/>
              <a:t>Udholdenhedsidræt (koffein mv.)</a:t>
            </a:r>
          </a:p>
          <a:p>
            <a:pPr lvl="0"/>
            <a:r>
              <a:rPr lang="da-DK" dirty="0"/>
              <a:t>Motorisk udvikling </a:t>
            </a:r>
          </a:p>
          <a:p>
            <a:pPr lvl="0"/>
            <a:r>
              <a:rPr lang="da-DK" dirty="0"/>
              <a:t>Aldring </a:t>
            </a:r>
          </a:p>
          <a:p>
            <a:endParaRPr lang="da-DK" dirty="0"/>
          </a:p>
          <a:p>
            <a:pPr lvl="0"/>
            <a:endParaRPr lang="da-DK" dirty="0"/>
          </a:p>
          <a:p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5F3B2FFE-2F9A-9B44-4E62-DC9186C6DDDD}"/>
              </a:ext>
            </a:extLst>
          </p:cNvPr>
          <p:cNvSpPr txBox="1"/>
          <p:nvPr/>
        </p:nvSpPr>
        <p:spPr>
          <a:xfrm>
            <a:off x="6085543" y="2650204"/>
            <a:ext cx="567334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a-DK" dirty="0"/>
              <a:t>Søvn og præstation </a:t>
            </a:r>
          </a:p>
          <a:p>
            <a:pPr lvl="0"/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Idræt/ sport og indlæring</a:t>
            </a:r>
          </a:p>
          <a:p>
            <a:endParaRPr lang="da-DK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a-DK" dirty="0"/>
              <a:t>Træningsafhængighed/overtræning ( evt. psykologi)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Årsager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Fysiske og psykiske konsekvenser </a:t>
            </a:r>
          </a:p>
          <a:p>
            <a:endParaRPr lang="da-DK" dirty="0"/>
          </a:p>
        </p:txBody>
      </p:sp>
      <p:pic>
        <p:nvPicPr>
          <p:cNvPr id="5122" name="Picture 2" descr="Log ind | Biologi 7-9 | Gyldendals fagportaler">
            <a:extLst>
              <a:ext uri="{FF2B5EF4-FFF2-40B4-BE49-F238E27FC236}">
                <a16:creationId xmlns:a16="http://schemas.microsoft.com/office/drawing/2014/main" id="{E775021B-10AD-4D6C-8A78-47AD6843B3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5661" y="595313"/>
            <a:ext cx="295275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9625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DE5FE8-87B7-5F75-1EE6-E0197FB88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Idræt og fysik/ matematik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6F30B2F-0558-3808-15C1-AAAED27B2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/>
              <a:t>Boldbaner og rotation </a:t>
            </a:r>
          </a:p>
          <a:p>
            <a:pPr lvl="0"/>
            <a:r>
              <a:rPr lang="da-DK" dirty="0"/>
              <a:t>Optimering af højdespringet </a:t>
            </a:r>
          </a:p>
          <a:p>
            <a:pPr lvl="0"/>
            <a:r>
              <a:rPr lang="da-DK" dirty="0"/>
              <a:t>Rekorder, tests (matematik)</a:t>
            </a:r>
          </a:p>
          <a:p>
            <a:pPr lvl="1"/>
            <a:r>
              <a:rPr lang="da-DK" dirty="0"/>
              <a:t>Matematiske modeller</a:t>
            </a:r>
          </a:p>
          <a:p>
            <a:pPr lvl="1"/>
            <a:r>
              <a:rPr lang="da-DK" dirty="0" err="1"/>
              <a:t>Statestik</a:t>
            </a:r>
            <a:endParaRPr lang="da-DK" dirty="0"/>
          </a:p>
          <a:p>
            <a:pPr lvl="1"/>
            <a:r>
              <a:rPr lang="da-DK" dirty="0" err="1"/>
              <a:t>Kinematiske</a:t>
            </a:r>
            <a:r>
              <a:rPr lang="da-DK" dirty="0"/>
              <a:t> størrelser (sted, acceleration, hastighed)</a:t>
            </a:r>
          </a:p>
          <a:p>
            <a:pPr lvl="0"/>
            <a:endParaRPr lang="da-DK" dirty="0"/>
          </a:p>
          <a:p>
            <a:endParaRPr lang="da-DK" dirty="0"/>
          </a:p>
        </p:txBody>
      </p:sp>
      <p:pic>
        <p:nvPicPr>
          <p:cNvPr id="1026" name="Picture 2" descr="Introduktion - Lidt om Fysik">
            <a:extLst>
              <a:ext uri="{FF2B5EF4-FFF2-40B4-BE49-F238E27FC236}">
                <a16:creationId xmlns:a16="http://schemas.microsoft.com/office/drawing/2014/main" id="{DA7A61B0-0AE7-FE39-85D3-C35CC11DB3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0096" y="2633472"/>
            <a:ext cx="4480849" cy="248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5716142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470</Words>
  <Application>Microsoft Office PowerPoint</Application>
  <PresentationFormat>Widescreen</PresentationFormat>
  <Paragraphs>75</Paragraphs>
  <Slides>13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6" baseType="lpstr">
      <vt:lpstr>Arial</vt:lpstr>
      <vt:lpstr>Grandview Display</vt:lpstr>
      <vt:lpstr>DashVTI</vt:lpstr>
      <vt:lpstr>SRP Idræt</vt:lpstr>
      <vt:lpstr>Idrætsfagets metoder til at opnå viden</vt:lpstr>
      <vt:lpstr>Naturvidenskab</vt:lpstr>
      <vt:lpstr>Samfundsvidenskab</vt:lpstr>
      <vt:lpstr>Humaniora</vt:lpstr>
      <vt:lpstr>Humaniora</vt:lpstr>
      <vt:lpstr>Den praktiske metode</vt:lpstr>
      <vt:lpstr>Idræt og biologi</vt:lpstr>
      <vt:lpstr>Idræt og fysik/ matematik</vt:lpstr>
      <vt:lpstr>Idræt og historie</vt:lpstr>
      <vt:lpstr>Idræt og sprog/kultur</vt:lpstr>
      <vt:lpstr>Idræt samfundsfag</vt:lpstr>
      <vt:lpstr>Referencer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Jesper Skov Nielsen</dc:creator>
  <cp:lastModifiedBy>Jesper Skov Nielsen</cp:lastModifiedBy>
  <cp:revision>1</cp:revision>
  <dcterms:created xsi:type="dcterms:W3CDTF">2025-12-03T08:43:31Z</dcterms:created>
  <dcterms:modified xsi:type="dcterms:W3CDTF">2025-12-03T09:48:05Z</dcterms:modified>
</cp:coreProperties>
</file>