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DB69B-57D7-45E3-9C5A-A663EE64CBBE}" type="datetimeFigureOut">
              <a:rPr lang="da-DK" smtClean="0"/>
              <a:pPr/>
              <a:t>18-12-2025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6A8B3-3941-46FB-AA5A-46B3B3FD6BE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bekatedralskole.d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7200" dirty="0"/>
              <a:t>Græsk skulptur</a:t>
            </a:r>
          </a:p>
        </p:txBody>
      </p:sp>
      <p:sp>
        <p:nvSpPr>
          <p:cNvPr id="6" name="Und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5400" dirty="0">
                <a:solidFill>
                  <a:srgbClr val="FF0000"/>
                </a:solidFill>
              </a:rPr>
              <a:t>Kort præsentation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Senklassisk - Skraberen</a:t>
            </a:r>
          </a:p>
        </p:txBody>
      </p:sp>
      <p:pic>
        <p:nvPicPr>
          <p:cNvPr id="4" name="Pladsholder til indhold 3" descr="skraber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1412776"/>
            <a:ext cx="2174240" cy="502793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CC0166-5525-A215-2C60-005A1671A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Afrodite fra </a:t>
            </a:r>
            <a:r>
              <a:rPr lang="da-DK" dirty="0" err="1"/>
              <a:t>Knidos</a:t>
            </a:r>
            <a:endParaRPr lang="da-DK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C2316B7-0B2E-33A0-9473-90B1307530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1172225"/>
            <a:ext cx="2592288" cy="5381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195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Hellenisme – Galler dræber sin kone</a:t>
            </a:r>
          </a:p>
        </p:txBody>
      </p:sp>
      <p:pic>
        <p:nvPicPr>
          <p:cNvPr id="4" name="Pladsholder til indhold 3" descr="galler dræb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254442"/>
            <a:ext cx="3277553" cy="560355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Gr.arb</a:t>
            </a:r>
            <a:r>
              <a:rPr lang="da-DK" dirty="0"/>
              <a:t>.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err="1">
                <a:hlinkClick r:id="rId2"/>
              </a:rPr>
              <a:t>www.ribekatedralskole.dk</a:t>
            </a:r>
            <a:r>
              <a:rPr lang="da-DK" dirty="0"/>
              <a:t> – uddannelsen – fagene – klassiske fag – oldtidskundskab – kunst – græsk skulptur  - fritstående</a:t>
            </a:r>
          </a:p>
          <a:p>
            <a:r>
              <a:rPr lang="da-DK" dirty="0"/>
              <a:t>Find </a:t>
            </a:r>
            <a:r>
              <a:rPr lang="da-DK" dirty="0" err="1"/>
              <a:t>Kouros</a:t>
            </a:r>
            <a:r>
              <a:rPr lang="da-DK" dirty="0"/>
              <a:t> på The </a:t>
            </a:r>
            <a:r>
              <a:rPr lang="da-DK" dirty="0" err="1"/>
              <a:t>Met</a:t>
            </a:r>
            <a:endParaRPr lang="da-DK" dirty="0"/>
          </a:p>
          <a:p>
            <a:r>
              <a:rPr lang="da-DK" dirty="0"/>
              <a:t>Brug den udleverede oversigt over græsk skulptur + analysemodellen i ”Græsk kunst” s. 282 til at </a:t>
            </a:r>
            <a:r>
              <a:rPr lang="da-DK" b="1" i="1" dirty="0"/>
              <a:t>analysere</a:t>
            </a:r>
            <a:r>
              <a:rPr lang="da-DK" dirty="0"/>
              <a:t> og datere skulpturen</a:t>
            </a:r>
          </a:p>
          <a:p>
            <a:r>
              <a:rPr lang="da-DK" dirty="0"/>
              <a:t>Find Apollon fra Kassel</a:t>
            </a:r>
          </a:p>
          <a:p>
            <a:r>
              <a:rPr lang="da-DK" dirty="0"/>
              <a:t>Find Den døende galler</a:t>
            </a:r>
          </a:p>
          <a:p>
            <a:r>
              <a:rPr lang="da-DK" dirty="0"/>
              <a:t>Brug den udleverede oversigt over græsk skulptur til at </a:t>
            </a:r>
            <a:r>
              <a:rPr lang="da-DK" b="1" i="1" dirty="0"/>
              <a:t>beskrive</a:t>
            </a:r>
            <a:r>
              <a:rPr lang="da-DK" dirty="0"/>
              <a:t> og datere skulpturen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Egyptisk skulptur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28800"/>
            <a:ext cx="3552601" cy="4990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838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Arkaisk - </a:t>
            </a:r>
            <a:r>
              <a:rPr lang="da-DK" dirty="0" err="1"/>
              <a:t>Kleobis</a:t>
            </a:r>
            <a:r>
              <a:rPr lang="da-DK" dirty="0"/>
              <a:t> og </a:t>
            </a:r>
            <a:r>
              <a:rPr lang="da-DK" dirty="0" err="1"/>
              <a:t>Biton</a:t>
            </a:r>
            <a:r>
              <a:rPr lang="da-DK" dirty="0"/>
              <a:t> eller</a:t>
            </a:r>
            <a:br>
              <a:rPr lang="da-DK" dirty="0"/>
            </a:br>
            <a:r>
              <a:rPr lang="da-DK" dirty="0"/>
              <a:t>Dioskurerne</a:t>
            </a:r>
          </a:p>
        </p:txBody>
      </p:sp>
      <p:pic>
        <p:nvPicPr>
          <p:cNvPr id="5" name="Pladsholder til indhold 4" descr="kleobis og bit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1" y="1988836"/>
            <a:ext cx="3562045" cy="483824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Arkaisk - </a:t>
            </a:r>
            <a:r>
              <a:rPr lang="da-DK" dirty="0" err="1"/>
              <a:t>Sounion</a:t>
            </a:r>
            <a:r>
              <a:rPr lang="da-DK" dirty="0"/>
              <a:t> </a:t>
            </a:r>
            <a:r>
              <a:rPr lang="da-DK" dirty="0" err="1"/>
              <a:t>Kouros</a:t>
            </a:r>
            <a:endParaRPr lang="da-DK" dirty="0"/>
          </a:p>
        </p:txBody>
      </p:sp>
      <p:pic>
        <p:nvPicPr>
          <p:cNvPr id="4" name="Pladsholder til indhold 3" descr="Sounion kour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628800"/>
            <a:ext cx="3438144" cy="515721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Arkaisk - </a:t>
            </a:r>
            <a:r>
              <a:rPr lang="da-DK" dirty="0" err="1"/>
              <a:t>Kritiosdrengen</a:t>
            </a:r>
            <a:endParaRPr lang="da-DK" dirty="0"/>
          </a:p>
        </p:txBody>
      </p:sp>
      <p:pic>
        <p:nvPicPr>
          <p:cNvPr id="4" name="Pladsholder til indhold 3" descr="Kritios_Boy_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67" y="1196761"/>
            <a:ext cx="3755136" cy="560588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Tidlig klassisk – Guden fra Kap </a:t>
            </a:r>
            <a:r>
              <a:rPr lang="da-DK" dirty="0" err="1"/>
              <a:t>Artemision</a:t>
            </a:r>
            <a:endParaRPr lang="da-DK" dirty="0"/>
          </a:p>
        </p:txBody>
      </p:sp>
      <p:pic>
        <p:nvPicPr>
          <p:cNvPr id="4" name="Pladsholder til indhold 3" descr="Guden fra Kap Artemiss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65540" y="1600200"/>
            <a:ext cx="4012919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Tidlig klassisk - Vognstyreren</a:t>
            </a:r>
          </a:p>
        </p:txBody>
      </p:sp>
      <p:pic>
        <p:nvPicPr>
          <p:cNvPr id="4" name="Pladsholder til indhold 3" descr="Vognstyreren-fra_Delf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196752"/>
            <a:ext cx="3855720" cy="541477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Klassisk - Diskoskasteren</a:t>
            </a:r>
          </a:p>
        </p:txBody>
      </p:sp>
      <p:pic>
        <p:nvPicPr>
          <p:cNvPr id="4" name="Pladsholder til indhold 3" descr="diskoskaster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1268760"/>
            <a:ext cx="3581273" cy="540486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Klassisk - Spydbæreren</a:t>
            </a:r>
          </a:p>
        </p:txBody>
      </p:sp>
      <p:pic>
        <p:nvPicPr>
          <p:cNvPr id="4" name="Pladsholder til indhold 3" descr="POLYKL~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1143000"/>
            <a:ext cx="2886075" cy="5715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125</Words>
  <Application>Microsoft Office PowerPoint</Application>
  <PresentationFormat>Skærmshow (4:3)</PresentationFormat>
  <Paragraphs>20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6" baseType="lpstr">
      <vt:lpstr>Arial</vt:lpstr>
      <vt:lpstr>Calibri</vt:lpstr>
      <vt:lpstr>Kontortema</vt:lpstr>
      <vt:lpstr>Græsk skulptur</vt:lpstr>
      <vt:lpstr>Egyptisk skulptur</vt:lpstr>
      <vt:lpstr>Arkaisk - Kleobis og Biton eller Dioskurerne</vt:lpstr>
      <vt:lpstr>Arkaisk - Sounion Kouros</vt:lpstr>
      <vt:lpstr>Arkaisk - Kritiosdrengen</vt:lpstr>
      <vt:lpstr>Tidlig klassisk – Guden fra Kap Artemision</vt:lpstr>
      <vt:lpstr>Tidlig klassisk - Vognstyreren</vt:lpstr>
      <vt:lpstr>Klassisk - Diskoskasteren</vt:lpstr>
      <vt:lpstr> Klassisk - Spydbæreren</vt:lpstr>
      <vt:lpstr>Senklassisk - Skraberen</vt:lpstr>
      <vt:lpstr>Afrodite fra Knidos</vt:lpstr>
      <vt:lpstr>Hellenisme – Galler dræber sin kone</vt:lpstr>
      <vt:lpstr>Gr.arb. </vt:lpstr>
    </vt:vector>
  </TitlesOfParts>
  <Company>IT-Center Fyn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Græsk skulptur</dc:title>
  <dc:creator>ITC</dc:creator>
  <cp:lastModifiedBy>Lise Vind Petersen</cp:lastModifiedBy>
  <cp:revision>9</cp:revision>
  <dcterms:created xsi:type="dcterms:W3CDTF">2011-02-03T14:49:41Z</dcterms:created>
  <dcterms:modified xsi:type="dcterms:W3CDTF">2025-12-18T09:26:10Z</dcterms:modified>
</cp:coreProperties>
</file>