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B69B-57D7-45E3-9C5A-A663EE64CBBE}" type="datetimeFigureOut">
              <a:rPr lang="da-DK" smtClean="0"/>
              <a:pPr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A8B3-3941-46FB-AA5A-46B3B3FD6BE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Græsk skulptur</a:t>
            </a:r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a-DK" sz="5400" dirty="0">
                <a:solidFill>
                  <a:srgbClr val="FF0000"/>
                </a:solidFill>
              </a:rPr>
              <a:t>Præsentation til brug i arbejdet med arkitektur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000" dirty="0"/>
              <a:t>Athene </a:t>
            </a:r>
            <a:r>
              <a:rPr lang="da-DK" sz="4000" dirty="0" err="1"/>
              <a:t>Lemnia</a:t>
            </a:r>
            <a:endParaRPr lang="da-DK" sz="40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7" descr="http://klassisk.ribekatedralskole.dk/steder/dresden/albertinum/lemni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02" y="273050"/>
            <a:ext cx="2743646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23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Klassisk - Spydbæreren</a:t>
            </a:r>
          </a:p>
        </p:txBody>
      </p:sp>
      <p:pic>
        <p:nvPicPr>
          <p:cNvPr id="4" name="Pladsholder til indhold 3" descr="POLYKL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43000"/>
            <a:ext cx="2886075" cy="5715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Wet</a:t>
            </a:r>
            <a:r>
              <a:rPr lang="da-DK" dirty="0"/>
              <a:t> look</a:t>
            </a:r>
          </a:p>
        </p:txBody>
      </p:sp>
      <p:pic>
        <p:nvPicPr>
          <p:cNvPr id="6" name="Pladsholder til indhold 5" descr="Vindgudinden 400 f.kr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12" y="1600200"/>
            <a:ext cx="288737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Hellenisme – Galler dræber sin kone</a:t>
            </a:r>
          </a:p>
        </p:txBody>
      </p:sp>
      <p:pic>
        <p:nvPicPr>
          <p:cNvPr id="4" name="Pladsholder til indhold 3" descr="galler dræ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54442"/>
            <a:ext cx="3277553" cy="56035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Hellenisme – Venus fra Milo</a:t>
            </a:r>
          </a:p>
        </p:txBody>
      </p:sp>
      <p:pic>
        <p:nvPicPr>
          <p:cNvPr id="4" name="Pladsholder til indhold 3" descr="http://klassisk.ribekatedralskole.dk/steder/paris/louvre/venusframilo/total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1918962" cy="478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33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Egyptisk skulptur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552601" cy="49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Arkaisk - </a:t>
            </a:r>
            <a:r>
              <a:rPr lang="da-DK" dirty="0" err="1"/>
              <a:t>Kleobis</a:t>
            </a:r>
            <a:r>
              <a:rPr lang="da-DK" dirty="0"/>
              <a:t> og </a:t>
            </a:r>
            <a:r>
              <a:rPr lang="da-DK" dirty="0" err="1"/>
              <a:t>Biton</a:t>
            </a:r>
            <a:r>
              <a:rPr lang="da-DK" dirty="0"/>
              <a:t> eller</a:t>
            </a:r>
            <a:br>
              <a:rPr lang="da-DK" dirty="0"/>
            </a:br>
            <a:r>
              <a:rPr lang="da-DK" dirty="0"/>
              <a:t>Dioskurerne</a:t>
            </a:r>
          </a:p>
        </p:txBody>
      </p:sp>
      <p:pic>
        <p:nvPicPr>
          <p:cNvPr id="5" name="Pladsholder til indhold 4" descr="kleobis og bi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1" y="1988836"/>
            <a:ext cx="3562045" cy="48382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Arkaisk - </a:t>
            </a:r>
            <a:r>
              <a:rPr lang="da-DK" dirty="0" err="1"/>
              <a:t>Sounion</a:t>
            </a:r>
            <a:r>
              <a:rPr lang="da-DK" dirty="0"/>
              <a:t> </a:t>
            </a:r>
            <a:r>
              <a:rPr lang="da-DK" dirty="0" err="1"/>
              <a:t>Kouros</a:t>
            </a:r>
            <a:endParaRPr lang="da-DK" dirty="0"/>
          </a:p>
        </p:txBody>
      </p:sp>
      <p:pic>
        <p:nvPicPr>
          <p:cNvPr id="4" name="Pladsholder til indhold 3" descr="Sounion kou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3438144" cy="51572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Phrasikleia</a:t>
            </a:r>
            <a:endParaRPr lang="da-DK" sz="4000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8" descr="http://klassisk.ribekatedralskole.dk/steder/athen/nationalmuseet/korai/phrasikleiatot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32" y="273050"/>
            <a:ext cx="2136386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9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Arkaisk - </a:t>
            </a:r>
            <a:r>
              <a:rPr lang="da-DK" dirty="0" err="1"/>
              <a:t>Kritiosdrengen</a:t>
            </a:r>
            <a:endParaRPr lang="da-DK" dirty="0"/>
          </a:p>
        </p:txBody>
      </p:sp>
      <p:pic>
        <p:nvPicPr>
          <p:cNvPr id="4" name="Pladsholder til indhold 3" descr="Kritios_Boy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67" y="1196761"/>
            <a:ext cx="3755136" cy="56058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Tidlig klassisk – Guden fra Kap </a:t>
            </a:r>
            <a:r>
              <a:rPr lang="da-DK" dirty="0" err="1"/>
              <a:t>Artemision</a:t>
            </a:r>
            <a:endParaRPr lang="da-DK" dirty="0"/>
          </a:p>
        </p:txBody>
      </p:sp>
      <p:pic>
        <p:nvPicPr>
          <p:cNvPr id="4" name="Pladsholder til indhold 3" descr="Guden fra Kap Arte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5540" y="1600200"/>
            <a:ext cx="401291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Tidlig klassisk - Vognstyreren</a:t>
            </a:r>
          </a:p>
        </p:txBody>
      </p:sp>
      <p:pic>
        <p:nvPicPr>
          <p:cNvPr id="4" name="Pladsholder til indhold 3" descr="Vognstyreren-fra_Delf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3855720" cy="54147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Klassisk - Diskoskasteren</a:t>
            </a:r>
          </a:p>
        </p:txBody>
      </p:sp>
      <p:pic>
        <p:nvPicPr>
          <p:cNvPr id="4" name="Pladsholder til indhold 3" descr="diskoskast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3581273" cy="54048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</Words>
  <Application>Microsoft Office PowerPoint</Application>
  <PresentationFormat>Skærmshow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Græsk skulptur</vt:lpstr>
      <vt:lpstr>Egyptisk skulptur</vt:lpstr>
      <vt:lpstr>Arkaisk - Kleobis og Biton eller Dioskurerne</vt:lpstr>
      <vt:lpstr>Arkaisk - Sounion Kouros</vt:lpstr>
      <vt:lpstr>Phrasikleia</vt:lpstr>
      <vt:lpstr>Arkaisk - Kritiosdrengen</vt:lpstr>
      <vt:lpstr>Tidlig klassisk – Guden fra Kap Artemision</vt:lpstr>
      <vt:lpstr>Tidlig klassisk - Vognstyreren</vt:lpstr>
      <vt:lpstr>Klassisk - Diskoskasteren</vt:lpstr>
      <vt:lpstr>Athene Lemnia</vt:lpstr>
      <vt:lpstr> Klassisk - Spydbæreren</vt:lpstr>
      <vt:lpstr>Wet look</vt:lpstr>
      <vt:lpstr>Hellenisme – Galler dræber sin kone</vt:lpstr>
      <vt:lpstr>Hellenisme – Venus fra Milo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Græsk skulptur</dc:title>
  <dc:creator>ITC</dc:creator>
  <cp:lastModifiedBy>Lise Vind Petersen</cp:lastModifiedBy>
  <cp:revision>13</cp:revision>
  <dcterms:created xsi:type="dcterms:W3CDTF">2011-02-03T14:49:41Z</dcterms:created>
  <dcterms:modified xsi:type="dcterms:W3CDTF">2017-11-27T11:22:14Z</dcterms:modified>
</cp:coreProperties>
</file>