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7295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559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2536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8287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682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6716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663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875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5494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089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6295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97592-C19F-4425-B871-04452B461D34}" type="datetimeFigureOut">
              <a:rPr lang="da-DK" smtClean="0"/>
              <a:t>16-11-2022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A1D3D-A7DF-451A-BA13-2E72CF22C5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425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Introduktion til danskfaget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Hvad er dansk i gymnasiet?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3405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Dagens program: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Gruppeøvelse</a:t>
            </a:r>
            <a:r>
              <a:rPr lang="da-DK" dirty="0" smtClean="0"/>
              <a:t>: Læs s. 8-14 i Håndbog til dansk og løs opgaven på side 13 (spørgsmål 1-5</a:t>
            </a:r>
            <a:r>
              <a:rPr lang="da-DK" smtClean="0"/>
              <a:t>). </a:t>
            </a:r>
          </a:p>
          <a:p>
            <a:r>
              <a:rPr lang="da-DK" smtClean="0"/>
              <a:t>Brug </a:t>
            </a:r>
            <a:r>
              <a:rPr lang="da-DK" dirty="0" smtClean="0"/>
              <a:t>programmet Padlet.com til at </a:t>
            </a:r>
            <a:r>
              <a:rPr lang="da-DK" smtClean="0"/>
              <a:t>lave opgaven.</a:t>
            </a:r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Gruppeøvelse: Læs &amp; Analyser novellen </a:t>
            </a:r>
            <a:r>
              <a:rPr lang="da-DK" i="1" dirty="0" smtClean="0"/>
              <a:t>Ikke en rigtig hue </a:t>
            </a:r>
            <a:r>
              <a:rPr lang="da-DK" dirty="0" smtClean="0"/>
              <a:t>af Thomas Korsgaard ud fra jeres analysemodel </a:t>
            </a:r>
          </a:p>
          <a:p>
            <a:r>
              <a:rPr lang="da-DK" dirty="0" smtClean="0"/>
              <a:t>Fælles gennemgang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9356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Introduktion til danskfaget</vt:lpstr>
      <vt:lpstr>Dagens program: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danskfaget</dc:title>
  <dc:creator>Marie Flygge Juul</dc:creator>
  <cp:lastModifiedBy>Marie Flygge Juul</cp:lastModifiedBy>
  <cp:revision>1</cp:revision>
  <dcterms:created xsi:type="dcterms:W3CDTF">2022-11-16T13:57:39Z</dcterms:created>
  <dcterms:modified xsi:type="dcterms:W3CDTF">2022-11-16T13:57:51Z</dcterms:modified>
</cp:coreProperties>
</file>