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7" r:id="rId4"/>
    <p:sldId id="262" r:id="rId5"/>
    <p:sldId id="263" r:id="rId6"/>
    <p:sldId id="266"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75" d="100"/>
          <a:sy n="75" d="100"/>
        </p:scale>
        <p:origin x="327" y="2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3B180F-B6CB-7A17-61D1-40F2CFAC84A8}"/>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D2E8A91-C940-7539-0C28-901C4793B0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F46C4611-C422-5D59-AF45-46550C08100C}"/>
              </a:ext>
            </a:extLst>
          </p:cNvPr>
          <p:cNvSpPr>
            <a:spLocks noGrp="1"/>
          </p:cNvSpPr>
          <p:nvPr>
            <p:ph type="dt" sz="half" idx="10"/>
          </p:nvPr>
        </p:nvSpPr>
        <p:spPr/>
        <p:txBody>
          <a:bodyPr/>
          <a:lstStyle/>
          <a:p>
            <a:fld id="{A0B02B9C-0042-4896-A2FF-97A0FB7A9ED5}" type="datetimeFigureOut">
              <a:rPr lang="da-DK" smtClean="0"/>
              <a:t>22-09-2023</a:t>
            </a:fld>
            <a:endParaRPr lang="da-DK"/>
          </a:p>
        </p:txBody>
      </p:sp>
      <p:sp>
        <p:nvSpPr>
          <p:cNvPr id="5" name="Pladsholder til sidefod 4">
            <a:extLst>
              <a:ext uri="{FF2B5EF4-FFF2-40B4-BE49-F238E27FC236}">
                <a16:creationId xmlns:a16="http://schemas.microsoft.com/office/drawing/2014/main" id="{5657F82F-46B7-D0A1-5444-9B58D087B06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A891BB2-2E7E-BC07-3759-E6C33980FCC8}"/>
              </a:ext>
            </a:extLst>
          </p:cNvPr>
          <p:cNvSpPr>
            <a:spLocks noGrp="1"/>
          </p:cNvSpPr>
          <p:nvPr>
            <p:ph type="sldNum" sz="quarter" idx="12"/>
          </p:nvPr>
        </p:nvSpPr>
        <p:spPr/>
        <p:txBody>
          <a:bodyPr/>
          <a:lstStyle/>
          <a:p>
            <a:fld id="{90B7366D-486C-4B4C-8857-5BB7B2037859}" type="slidenum">
              <a:rPr lang="da-DK" smtClean="0"/>
              <a:t>‹nr.›</a:t>
            </a:fld>
            <a:endParaRPr lang="da-DK"/>
          </a:p>
        </p:txBody>
      </p:sp>
    </p:spTree>
    <p:extLst>
      <p:ext uri="{BB962C8B-B14F-4D97-AF65-F5344CB8AC3E}">
        <p14:creationId xmlns:p14="http://schemas.microsoft.com/office/powerpoint/2010/main" val="1885833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0FB0B7-A30B-4AF1-8B46-A342EF3BBB9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B6255DB-FEBF-E9F5-F8FD-6B59A4B05B9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FDCF77C-0FC0-B6B0-E09B-136645371378}"/>
              </a:ext>
            </a:extLst>
          </p:cNvPr>
          <p:cNvSpPr>
            <a:spLocks noGrp="1"/>
          </p:cNvSpPr>
          <p:nvPr>
            <p:ph type="dt" sz="half" idx="10"/>
          </p:nvPr>
        </p:nvSpPr>
        <p:spPr/>
        <p:txBody>
          <a:bodyPr/>
          <a:lstStyle/>
          <a:p>
            <a:fld id="{A0B02B9C-0042-4896-A2FF-97A0FB7A9ED5}" type="datetimeFigureOut">
              <a:rPr lang="da-DK" smtClean="0"/>
              <a:t>22-09-2023</a:t>
            </a:fld>
            <a:endParaRPr lang="da-DK"/>
          </a:p>
        </p:txBody>
      </p:sp>
      <p:sp>
        <p:nvSpPr>
          <p:cNvPr id="5" name="Pladsholder til sidefod 4">
            <a:extLst>
              <a:ext uri="{FF2B5EF4-FFF2-40B4-BE49-F238E27FC236}">
                <a16:creationId xmlns:a16="http://schemas.microsoft.com/office/drawing/2014/main" id="{0C3935E4-6F17-9A75-79A3-3B884A15A96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E24165D-89C4-31F3-D4C0-10D3F2D3AC67}"/>
              </a:ext>
            </a:extLst>
          </p:cNvPr>
          <p:cNvSpPr>
            <a:spLocks noGrp="1"/>
          </p:cNvSpPr>
          <p:nvPr>
            <p:ph type="sldNum" sz="quarter" idx="12"/>
          </p:nvPr>
        </p:nvSpPr>
        <p:spPr/>
        <p:txBody>
          <a:bodyPr/>
          <a:lstStyle/>
          <a:p>
            <a:fld id="{90B7366D-486C-4B4C-8857-5BB7B2037859}" type="slidenum">
              <a:rPr lang="da-DK" smtClean="0"/>
              <a:t>‹nr.›</a:t>
            </a:fld>
            <a:endParaRPr lang="da-DK"/>
          </a:p>
        </p:txBody>
      </p:sp>
    </p:spTree>
    <p:extLst>
      <p:ext uri="{BB962C8B-B14F-4D97-AF65-F5344CB8AC3E}">
        <p14:creationId xmlns:p14="http://schemas.microsoft.com/office/powerpoint/2010/main" val="2174790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6C4C1A-D5D1-C892-EAB8-E60B885B4B2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4723A541-DA6B-216C-6999-2D0471FEC4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CC42F22-FC7A-B3A3-D159-A72A292D8372}"/>
              </a:ext>
            </a:extLst>
          </p:cNvPr>
          <p:cNvSpPr>
            <a:spLocks noGrp="1"/>
          </p:cNvSpPr>
          <p:nvPr>
            <p:ph type="dt" sz="half" idx="10"/>
          </p:nvPr>
        </p:nvSpPr>
        <p:spPr/>
        <p:txBody>
          <a:bodyPr/>
          <a:lstStyle/>
          <a:p>
            <a:fld id="{A0B02B9C-0042-4896-A2FF-97A0FB7A9ED5}" type="datetimeFigureOut">
              <a:rPr lang="da-DK" smtClean="0"/>
              <a:t>22-09-2023</a:t>
            </a:fld>
            <a:endParaRPr lang="da-DK"/>
          </a:p>
        </p:txBody>
      </p:sp>
      <p:sp>
        <p:nvSpPr>
          <p:cNvPr id="5" name="Pladsholder til sidefod 4">
            <a:extLst>
              <a:ext uri="{FF2B5EF4-FFF2-40B4-BE49-F238E27FC236}">
                <a16:creationId xmlns:a16="http://schemas.microsoft.com/office/drawing/2014/main" id="{3D64FE9D-9EAE-0E4F-828D-F2B6710BCA4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08AFF56-EB8A-C278-C41A-7F2F1D5F2B79}"/>
              </a:ext>
            </a:extLst>
          </p:cNvPr>
          <p:cNvSpPr>
            <a:spLocks noGrp="1"/>
          </p:cNvSpPr>
          <p:nvPr>
            <p:ph type="sldNum" sz="quarter" idx="12"/>
          </p:nvPr>
        </p:nvSpPr>
        <p:spPr/>
        <p:txBody>
          <a:bodyPr/>
          <a:lstStyle/>
          <a:p>
            <a:fld id="{90B7366D-486C-4B4C-8857-5BB7B2037859}" type="slidenum">
              <a:rPr lang="da-DK" smtClean="0"/>
              <a:t>‹nr.›</a:t>
            </a:fld>
            <a:endParaRPr lang="da-DK"/>
          </a:p>
        </p:txBody>
      </p:sp>
    </p:spTree>
    <p:extLst>
      <p:ext uri="{BB962C8B-B14F-4D97-AF65-F5344CB8AC3E}">
        <p14:creationId xmlns:p14="http://schemas.microsoft.com/office/powerpoint/2010/main" val="1709545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E5CD80-7B2C-FEEC-1642-FCAC095B3F6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2A73877-DE2A-BCF7-B55D-06959C1611D7}"/>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58650307-3454-1EBB-F1B7-F4D02ED03EC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A74588A6-C6E0-D932-10F8-7C2DA5EAFBD4}"/>
              </a:ext>
            </a:extLst>
          </p:cNvPr>
          <p:cNvSpPr>
            <a:spLocks noGrp="1"/>
          </p:cNvSpPr>
          <p:nvPr>
            <p:ph type="dt" sz="half" idx="10"/>
          </p:nvPr>
        </p:nvSpPr>
        <p:spPr/>
        <p:txBody>
          <a:bodyPr/>
          <a:lstStyle/>
          <a:p>
            <a:fld id="{A0B02B9C-0042-4896-A2FF-97A0FB7A9ED5}" type="datetimeFigureOut">
              <a:rPr lang="da-DK" smtClean="0"/>
              <a:t>22-09-2023</a:t>
            </a:fld>
            <a:endParaRPr lang="da-DK"/>
          </a:p>
        </p:txBody>
      </p:sp>
      <p:sp>
        <p:nvSpPr>
          <p:cNvPr id="6" name="Pladsholder til sidefod 5">
            <a:extLst>
              <a:ext uri="{FF2B5EF4-FFF2-40B4-BE49-F238E27FC236}">
                <a16:creationId xmlns:a16="http://schemas.microsoft.com/office/drawing/2014/main" id="{B1F100FF-3452-F6BD-510F-E721D046CA2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3D5055B-1AAE-5DD7-9D33-D4A8A77A1A79}"/>
              </a:ext>
            </a:extLst>
          </p:cNvPr>
          <p:cNvSpPr>
            <a:spLocks noGrp="1"/>
          </p:cNvSpPr>
          <p:nvPr>
            <p:ph type="sldNum" sz="quarter" idx="12"/>
          </p:nvPr>
        </p:nvSpPr>
        <p:spPr/>
        <p:txBody>
          <a:bodyPr/>
          <a:lstStyle/>
          <a:p>
            <a:fld id="{90B7366D-486C-4B4C-8857-5BB7B2037859}" type="slidenum">
              <a:rPr lang="da-DK" smtClean="0"/>
              <a:t>‹nr.›</a:t>
            </a:fld>
            <a:endParaRPr lang="da-DK"/>
          </a:p>
        </p:txBody>
      </p:sp>
    </p:spTree>
    <p:extLst>
      <p:ext uri="{BB962C8B-B14F-4D97-AF65-F5344CB8AC3E}">
        <p14:creationId xmlns:p14="http://schemas.microsoft.com/office/powerpoint/2010/main" val="3317903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7E7DB2-4E8F-3986-71EB-E518B9F5AE65}"/>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5F30016-8896-4BCE-E1E2-933C9DC230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FB4CB19-1B53-DC2F-45FD-B02B043ACF3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C1B46E9-43BA-B511-0813-B190EB7638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4635EDE3-36DF-854D-6933-F038BC27211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7F3C95E-459B-46A3-6236-78C09E9DA5D9}"/>
              </a:ext>
            </a:extLst>
          </p:cNvPr>
          <p:cNvSpPr>
            <a:spLocks noGrp="1"/>
          </p:cNvSpPr>
          <p:nvPr>
            <p:ph type="dt" sz="half" idx="10"/>
          </p:nvPr>
        </p:nvSpPr>
        <p:spPr/>
        <p:txBody>
          <a:bodyPr/>
          <a:lstStyle/>
          <a:p>
            <a:fld id="{A0B02B9C-0042-4896-A2FF-97A0FB7A9ED5}" type="datetimeFigureOut">
              <a:rPr lang="da-DK" smtClean="0"/>
              <a:t>22-09-2023</a:t>
            </a:fld>
            <a:endParaRPr lang="da-DK"/>
          </a:p>
        </p:txBody>
      </p:sp>
      <p:sp>
        <p:nvSpPr>
          <p:cNvPr id="8" name="Pladsholder til sidefod 7">
            <a:extLst>
              <a:ext uri="{FF2B5EF4-FFF2-40B4-BE49-F238E27FC236}">
                <a16:creationId xmlns:a16="http://schemas.microsoft.com/office/drawing/2014/main" id="{B8C19D9E-158D-584F-DD23-099CF79EA8E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91950FAF-C28B-F81A-652E-B76D09A3A64B}"/>
              </a:ext>
            </a:extLst>
          </p:cNvPr>
          <p:cNvSpPr>
            <a:spLocks noGrp="1"/>
          </p:cNvSpPr>
          <p:nvPr>
            <p:ph type="sldNum" sz="quarter" idx="12"/>
          </p:nvPr>
        </p:nvSpPr>
        <p:spPr/>
        <p:txBody>
          <a:bodyPr/>
          <a:lstStyle/>
          <a:p>
            <a:fld id="{90B7366D-486C-4B4C-8857-5BB7B2037859}" type="slidenum">
              <a:rPr lang="da-DK" smtClean="0"/>
              <a:t>‹nr.›</a:t>
            </a:fld>
            <a:endParaRPr lang="da-DK"/>
          </a:p>
        </p:txBody>
      </p:sp>
    </p:spTree>
    <p:extLst>
      <p:ext uri="{BB962C8B-B14F-4D97-AF65-F5344CB8AC3E}">
        <p14:creationId xmlns:p14="http://schemas.microsoft.com/office/powerpoint/2010/main" val="347394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F4A07B-D2C2-3981-1A84-CDFBD1311D3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9E8FDFF1-1EC5-7D25-5FB7-89F3F95BBAF8}"/>
              </a:ext>
            </a:extLst>
          </p:cNvPr>
          <p:cNvSpPr>
            <a:spLocks noGrp="1"/>
          </p:cNvSpPr>
          <p:nvPr>
            <p:ph type="dt" sz="half" idx="10"/>
          </p:nvPr>
        </p:nvSpPr>
        <p:spPr/>
        <p:txBody>
          <a:bodyPr/>
          <a:lstStyle/>
          <a:p>
            <a:fld id="{A0B02B9C-0042-4896-A2FF-97A0FB7A9ED5}" type="datetimeFigureOut">
              <a:rPr lang="da-DK" smtClean="0"/>
              <a:t>22-09-2023</a:t>
            </a:fld>
            <a:endParaRPr lang="da-DK"/>
          </a:p>
        </p:txBody>
      </p:sp>
      <p:sp>
        <p:nvSpPr>
          <p:cNvPr id="4" name="Pladsholder til sidefod 3">
            <a:extLst>
              <a:ext uri="{FF2B5EF4-FFF2-40B4-BE49-F238E27FC236}">
                <a16:creationId xmlns:a16="http://schemas.microsoft.com/office/drawing/2014/main" id="{62520539-5BB9-0DE9-8AAE-26DA5EF11E6B}"/>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00D8FE7E-561B-042B-E422-E7F098982274}"/>
              </a:ext>
            </a:extLst>
          </p:cNvPr>
          <p:cNvSpPr>
            <a:spLocks noGrp="1"/>
          </p:cNvSpPr>
          <p:nvPr>
            <p:ph type="sldNum" sz="quarter" idx="12"/>
          </p:nvPr>
        </p:nvSpPr>
        <p:spPr/>
        <p:txBody>
          <a:bodyPr/>
          <a:lstStyle/>
          <a:p>
            <a:fld id="{90B7366D-486C-4B4C-8857-5BB7B2037859}" type="slidenum">
              <a:rPr lang="da-DK" smtClean="0"/>
              <a:t>‹nr.›</a:t>
            </a:fld>
            <a:endParaRPr lang="da-DK"/>
          </a:p>
        </p:txBody>
      </p:sp>
    </p:spTree>
    <p:extLst>
      <p:ext uri="{BB962C8B-B14F-4D97-AF65-F5344CB8AC3E}">
        <p14:creationId xmlns:p14="http://schemas.microsoft.com/office/powerpoint/2010/main" val="1471341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083E4671-AB6D-EA10-1DF5-78E7B1A8B616}"/>
              </a:ext>
            </a:extLst>
          </p:cNvPr>
          <p:cNvSpPr>
            <a:spLocks noGrp="1"/>
          </p:cNvSpPr>
          <p:nvPr>
            <p:ph type="dt" sz="half" idx="10"/>
          </p:nvPr>
        </p:nvSpPr>
        <p:spPr/>
        <p:txBody>
          <a:bodyPr/>
          <a:lstStyle/>
          <a:p>
            <a:fld id="{A0B02B9C-0042-4896-A2FF-97A0FB7A9ED5}" type="datetimeFigureOut">
              <a:rPr lang="da-DK" smtClean="0"/>
              <a:t>22-09-2023</a:t>
            </a:fld>
            <a:endParaRPr lang="da-DK"/>
          </a:p>
        </p:txBody>
      </p:sp>
      <p:sp>
        <p:nvSpPr>
          <p:cNvPr id="3" name="Pladsholder til sidefod 2">
            <a:extLst>
              <a:ext uri="{FF2B5EF4-FFF2-40B4-BE49-F238E27FC236}">
                <a16:creationId xmlns:a16="http://schemas.microsoft.com/office/drawing/2014/main" id="{B8443010-4946-9F75-F9B0-0E6EE78FCE2F}"/>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006D9EA5-0877-9D75-783A-13C0E5E496A0}"/>
              </a:ext>
            </a:extLst>
          </p:cNvPr>
          <p:cNvSpPr>
            <a:spLocks noGrp="1"/>
          </p:cNvSpPr>
          <p:nvPr>
            <p:ph type="sldNum" sz="quarter" idx="12"/>
          </p:nvPr>
        </p:nvSpPr>
        <p:spPr/>
        <p:txBody>
          <a:bodyPr/>
          <a:lstStyle/>
          <a:p>
            <a:fld id="{90B7366D-486C-4B4C-8857-5BB7B2037859}" type="slidenum">
              <a:rPr lang="da-DK" smtClean="0"/>
              <a:t>‹nr.›</a:t>
            </a:fld>
            <a:endParaRPr lang="da-DK"/>
          </a:p>
        </p:txBody>
      </p:sp>
    </p:spTree>
    <p:extLst>
      <p:ext uri="{BB962C8B-B14F-4D97-AF65-F5344CB8AC3E}">
        <p14:creationId xmlns:p14="http://schemas.microsoft.com/office/powerpoint/2010/main" val="1087985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1E7105-4B32-1D71-C41B-65B7D5EE343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5B2B23E-48CE-7B2E-95E2-23C6BD5857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163BB08-A8BA-6006-652C-DF99640A85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FD2773F-47A6-1635-59E3-A8EE28322C95}"/>
              </a:ext>
            </a:extLst>
          </p:cNvPr>
          <p:cNvSpPr>
            <a:spLocks noGrp="1"/>
          </p:cNvSpPr>
          <p:nvPr>
            <p:ph type="dt" sz="half" idx="10"/>
          </p:nvPr>
        </p:nvSpPr>
        <p:spPr/>
        <p:txBody>
          <a:bodyPr/>
          <a:lstStyle/>
          <a:p>
            <a:fld id="{A0B02B9C-0042-4896-A2FF-97A0FB7A9ED5}" type="datetimeFigureOut">
              <a:rPr lang="da-DK" smtClean="0"/>
              <a:t>22-09-2023</a:t>
            </a:fld>
            <a:endParaRPr lang="da-DK"/>
          </a:p>
        </p:txBody>
      </p:sp>
      <p:sp>
        <p:nvSpPr>
          <p:cNvPr id="6" name="Pladsholder til sidefod 5">
            <a:extLst>
              <a:ext uri="{FF2B5EF4-FFF2-40B4-BE49-F238E27FC236}">
                <a16:creationId xmlns:a16="http://schemas.microsoft.com/office/drawing/2014/main" id="{0B14620E-7889-3B26-2355-1D3B188BABC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9E6E28B-DD22-C22B-75B5-957935BCB409}"/>
              </a:ext>
            </a:extLst>
          </p:cNvPr>
          <p:cNvSpPr>
            <a:spLocks noGrp="1"/>
          </p:cNvSpPr>
          <p:nvPr>
            <p:ph type="sldNum" sz="quarter" idx="12"/>
          </p:nvPr>
        </p:nvSpPr>
        <p:spPr/>
        <p:txBody>
          <a:bodyPr/>
          <a:lstStyle/>
          <a:p>
            <a:fld id="{90B7366D-486C-4B4C-8857-5BB7B2037859}" type="slidenum">
              <a:rPr lang="da-DK" smtClean="0"/>
              <a:t>‹nr.›</a:t>
            </a:fld>
            <a:endParaRPr lang="da-DK"/>
          </a:p>
        </p:txBody>
      </p:sp>
    </p:spTree>
    <p:extLst>
      <p:ext uri="{BB962C8B-B14F-4D97-AF65-F5344CB8AC3E}">
        <p14:creationId xmlns:p14="http://schemas.microsoft.com/office/powerpoint/2010/main" val="922787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2C6072-A101-EBFC-05BA-FD43B0A35E4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E3B49901-D05F-82EC-BEB9-FD5358BBF3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AB0138E-A1E9-115E-EC17-082DAC9E3E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E67A52B-0602-99DF-A78C-59750282A24C}"/>
              </a:ext>
            </a:extLst>
          </p:cNvPr>
          <p:cNvSpPr>
            <a:spLocks noGrp="1"/>
          </p:cNvSpPr>
          <p:nvPr>
            <p:ph type="dt" sz="half" idx="10"/>
          </p:nvPr>
        </p:nvSpPr>
        <p:spPr/>
        <p:txBody>
          <a:bodyPr/>
          <a:lstStyle/>
          <a:p>
            <a:fld id="{A0B02B9C-0042-4896-A2FF-97A0FB7A9ED5}" type="datetimeFigureOut">
              <a:rPr lang="da-DK" smtClean="0"/>
              <a:t>22-09-2023</a:t>
            </a:fld>
            <a:endParaRPr lang="da-DK"/>
          </a:p>
        </p:txBody>
      </p:sp>
      <p:sp>
        <p:nvSpPr>
          <p:cNvPr id="6" name="Pladsholder til sidefod 5">
            <a:extLst>
              <a:ext uri="{FF2B5EF4-FFF2-40B4-BE49-F238E27FC236}">
                <a16:creationId xmlns:a16="http://schemas.microsoft.com/office/drawing/2014/main" id="{BA282B45-A8B5-51C7-EF94-A7A1DFFFC72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6557D37-DF9F-2682-41D8-26FF8DD71DD0}"/>
              </a:ext>
            </a:extLst>
          </p:cNvPr>
          <p:cNvSpPr>
            <a:spLocks noGrp="1"/>
          </p:cNvSpPr>
          <p:nvPr>
            <p:ph type="sldNum" sz="quarter" idx="12"/>
          </p:nvPr>
        </p:nvSpPr>
        <p:spPr/>
        <p:txBody>
          <a:bodyPr/>
          <a:lstStyle/>
          <a:p>
            <a:fld id="{90B7366D-486C-4B4C-8857-5BB7B2037859}" type="slidenum">
              <a:rPr lang="da-DK" smtClean="0"/>
              <a:t>‹nr.›</a:t>
            </a:fld>
            <a:endParaRPr lang="da-DK"/>
          </a:p>
        </p:txBody>
      </p:sp>
    </p:spTree>
    <p:extLst>
      <p:ext uri="{BB962C8B-B14F-4D97-AF65-F5344CB8AC3E}">
        <p14:creationId xmlns:p14="http://schemas.microsoft.com/office/powerpoint/2010/main" val="1738232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46ABF5-8250-1B01-63D5-2068DFFAEF39}"/>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C128A9B-961E-931A-F2EA-87ADEB941DA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9FB07CF-60B6-E88D-640D-834E120844FA}"/>
              </a:ext>
            </a:extLst>
          </p:cNvPr>
          <p:cNvSpPr>
            <a:spLocks noGrp="1"/>
          </p:cNvSpPr>
          <p:nvPr>
            <p:ph type="dt" sz="half" idx="10"/>
          </p:nvPr>
        </p:nvSpPr>
        <p:spPr/>
        <p:txBody>
          <a:bodyPr/>
          <a:lstStyle/>
          <a:p>
            <a:fld id="{A0B02B9C-0042-4896-A2FF-97A0FB7A9ED5}" type="datetimeFigureOut">
              <a:rPr lang="da-DK" smtClean="0"/>
              <a:t>22-09-2023</a:t>
            </a:fld>
            <a:endParaRPr lang="da-DK"/>
          </a:p>
        </p:txBody>
      </p:sp>
      <p:sp>
        <p:nvSpPr>
          <p:cNvPr id="5" name="Pladsholder til sidefod 4">
            <a:extLst>
              <a:ext uri="{FF2B5EF4-FFF2-40B4-BE49-F238E27FC236}">
                <a16:creationId xmlns:a16="http://schemas.microsoft.com/office/drawing/2014/main" id="{395A5BE5-3812-8242-A0F5-285BB7C1D57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28EDEE1-6406-B234-102D-174C84742739}"/>
              </a:ext>
            </a:extLst>
          </p:cNvPr>
          <p:cNvSpPr>
            <a:spLocks noGrp="1"/>
          </p:cNvSpPr>
          <p:nvPr>
            <p:ph type="sldNum" sz="quarter" idx="12"/>
          </p:nvPr>
        </p:nvSpPr>
        <p:spPr/>
        <p:txBody>
          <a:bodyPr/>
          <a:lstStyle/>
          <a:p>
            <a:fld id="{90B7366D-486C-4B4C-8857-5BB7B2037859}" type="slidenum">
              <a:rPr lang="da-DK" smtClean="0"/>
              <a:t>‹nr.›</a:t>
            </a:fld>
            <a:endParaRPr lang="da-DK"/>
          </a:p>
        </p:txBody>
      </p:sp>
    </p:spTree>
    <p:extLst>
      <p:ext uri="{BB962C8B-B14F-4D97-AF65-F5344CB8AC3E}">
        <p14:creationId xmlns:p14="http://schemas.microsoft.com/office/powerpoint/2010/main" val="2955389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7CD0D07-B74B-496B-6206-ABE81C95BA8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F91D064-0B1B-8B55-F957-0AF56A44B69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9650B33-8D74-52E4-088D-4C1FB7F780FE}"/>
              </a:ext>
            </a:extLst>
          </p:cNvPr>
          <p:cNvSpPr>
            <a:spLocks noGrp="1"/>
          </p:cNvSpPr>
          <p:nvPr>
            <p:ph type="dt" sz="half" idx="10"/>
          </p:nvPr>
        </p:nvSpPr>
        <p:spPr/>
        <p:txBody>
          <a:bodyPr/>
          <a:lstStyle/>
          <a:p>
            <a:fld id="{A0B02B9C-0042-4896-A2FF-97A0FB7A9ED5}" type="datetimeFigureOut">
              <a:rPr lang="da-DK" smtClean="0"/>
              <a:t>22-09-2023</a:t>
            </a:fld>
            <a:endParaRPr lang="da-DK"/>
          </a:p>
        </p:txBody>
      </p:sp>
      <p:sp>
        <p:nvSpPr>
          <p:cNvPr id="5" name="Pladsholder til sidefod 4">
            <a:extLst>
              <a:ext uri="{FF2B5EF4-FFF2-40B4-BE49-F238E27FC236}">
                <a16:creationId xmlns:a16="http://schemas.microsoft.com/office/drawing/2014/main" id="{B0B03879-01E9-B444-40B4-C9C32EBFF25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C19DBBF-26B5-ADB4-ABF8-FA90842BCE42}"/>
              </a:ext>
            </a:extLst>
          </p:cNvPr>
          <p:cNvSpPr>
            <a:spLocks noGrp="1"/>
          </p:cNvSpPr>
          <p:nvPr>
            <p:ph type="sldNum" sz="quarter" idx="12"/>
          </p:nvPr>
        </p:nvSpPr>
        <p:spPr/>
        <p:txBody>
          <a:bodyPr/>
          <a:lstStyle/>
          <a:p>
            <a:fld id="{90B7366D-486C-4B4C-8857-5BB7B2037859}" type="slidenum">
              <a:rPr lang="da-DK" smtClean="0"/>
              <a:t>‹nr.›</a:t>
            </a:fld>
            <a:endParaRPr lang="da-DK"/>
          </a:p>
        </p:txBody>
      </p:sp>
    </p:spTree>
    <p:extLst>
      <p:ext uri="{BB962C8B-B14F-4D97-AF65-F5344CB8AC3E}">
        <p14:creationId xmlns:p14="http://schemas.microsoft.com/office/powerpoint/2010/main" val="3309745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7CBC5796-0EA2-5895-9A82-8034A2AF64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5B8B668-8BD5-6CE5-4DED-F465B9C934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ECC1638-4331-7625-F12A-6A4AC61EE0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B02B9C-0042-4896-A2FF-97A0FB7A9ED5}" type="datetimeFigureOut">
              <a:rPr lang="da-DK" smtClean="0"/>
              <a:t>22-09-2023</a:t>
            </a:fld>
            <a:endParaRPr lang="da-DK"/>
          </a:p>
        </p:txBody>
      </p:sp>
      <p:sp>
        <p:nvSpPr>
          <p:cNvPr id="5" name="Pladsholder til sidefod 4">
            <a:extLst>
              <a:ext uri="{FF2B5EF4-FFF2-40B4-BE49-F238E27FC236}">
                <a16:creationId xmlns:a16="http://schemas.microsoft.com/office/drawing/2014/main" id="{D7B56250-77C3-26FC-2688-D3953769E6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603CF84E-26D7-791C-610E-1F5074CFF3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B7366D-486C-4B4C-8857-5BB7B2037859}" type="slidenum">
              <a:rPr lang="da-DK" smtClean="0"/>
              <a:t>‹nr.›</a:t>
            </a:fld>
            <a:endParaRPr lang="da-DK"/>
          </a:p>
        </p:txBody>
      </p:sp>
    </p:spTree>
    <p:extLst>
      <p:ext uri="{BB962C8B-B14F-4D97-AF65-F5344CB8AC3E}">
        <p14:creationId xmlns:p14="http://schemas.microsoft.com/office/powerpoint/2010/main" val="3755705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Retorik</a:t>
            </a:r>
          </a:p>
        </p:txBody>
      </p:sp>
      <p:sp>
        <p:nvSpPr>
          <p:cNvPr id="3" name="Undertitel 2"/>
          <p:cNvSpPr>
            <a:spLocks noGrp="1"/>
          </p:cNvSpPr>
          <p:nvPr>
            <p:ph type="subTitle" idx="1"/>
          </p:nvPr>
        </p:nvSpPr>
        <p:spPr/>
        <p:txBody>
          <a:bodyPr/>
          <a:lstStyle/>
          <a:p>
            <a:r>
              <a:rPr lang="da-DK" dirty="0"/>
              <a:t>Talegenrer, pentagrammet og appelformer</a:t>
            </a:r>
          </a:p>
        </p:txBody>
      </p:sp>
    </p:spTree>
    <p:extLst>
      <p:ext uri="{BB962C8B-B14F-4D97-AF65-F5344CB8AC3E}">
        <p14:creationId xmlns:p14="http://schemas.microsoft.com/office/powerpoint/2010/main" val="2881341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686834" y="1153572"/>
            <a:ext cx="3200400" cy="4461163"/>
          </a:xfrm>
        </p:spPr>
        <p:txBody>
          <a:bodyPr>
            <a:normAutofit/>
          </a:bodyPr>
          <a:lstStyle/>
          <a:p>
            <a:r>
              <a:rPr lang="da-DK">
                <a:solidFill>
                  <a:srgbClr val="FFFFFF"/>
                </a:solidFill>
              </a:rPr>
              <a:t>Dagens program:</a:t>
            </a:r>
          </a:p>
        </p:txBody>
      </p:sp>
      <p:sp>
        <p:nvSpPr>
          <p:cNvPr id="43" name="Arc 4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4" name="Pladsholder til indhold 2"/>
          <p:cNvSpPr>
            <a:spLocks noGrp="1"/>
          </p:cNvSpPr>
          <p:nvPr>
            <p:ph idx="1"/>
          </p:nvPr>
        </p:nvSpPr>
        <p:spPr>
          <a:xfrm>
            <a:off x="4447308" y="591344"/>
            <a:ext cx="6906491" cy="5585619"/>
          </a:xfrm>
        </p:spPr>
        <p:txBody>
          <a:bodyPr anchor="ctr">
            <a:normAutofit/>
          </a:bodyPr>
          <a:lstStyle/>
          <a:p>
            <a:r>
              <a:rPr lang="da-DK" sz="1800" dirty="0"/>
              <a:t>Opsamlingsøvelse: Argumentationsmodellerne </a:t>
            </a:r>
          </a:p>
          <a:p>
            <a:r>
              <a:rPr lang="da-DK" sz="1800" dirty="0"/>
              <a:t>Gruppeøvelse: Find en reklame eller kampagne, og analyser den ved hjælp af pentagrammet, appelformer og argumentation. Forbered en præsentation for klassen. </a:t>
            </a:r>
          </a:p>
          <a:p>
            <a:r>
              <a:rPr lang="da-DK" sz="1800" b="0" i="0" dirty="0">
                <a:effectLst/>
              </a:rPr>
              <a:t>Par-øvelse: Lav en argumentationsanalyse af hovedsynspunkterne i Holbergs epistel, hvor I anvender begreberne: påstand, belæg og hjemmel.</a:t>
            </a:r>
          </a:p>
          <a:p>
            <a:pPr>
              <a:buFont typeface="Arial" panose="020B0604020202020204" pitchFamily="34" charset="0"/>
              <a:buChar char="•"/>
            </a:pPr>
            <a:r>
              <a:rPr lang="da-DK" sz="1800" b="0" i="0" dirty="0">
                <a:effectLst/>
              </a:rPr>
              <a:t>Diskutér Holbergs synspunkter i klassen</a:t>
            </a:r>
          </a:p>
          <a:p>
            <a:pPr>
              <a:buFont typeface="Arial" panose="020B0604020202020204" pitchFamily="34" charset="0"/>
              <a:buChar char="•"/>
            </a:pPr>
            <a:r>
              <a:rPr lang="da-DK" sz="1800" dirty="0"/>
              <a:t>Par-øvelse: </a:t>
            </a:r>
            <a:r>
              <a:rPr lang="da-DK" sz="1800" i="0" dirty="0">
                <a:effectLst/>
              </a:rPr>
              <a:t>Indsæt klima-argumentationen i </a:t>
            </a:r>
            <a:r>
              <a:rPr lang="da-DK" sz="1800" i="0" dirty="0" err="1">
                <a:effectLst/>
              </a:rPr>
              <a:t>Toulmins</a:t>
            </a:r>
            <a:r>
              <a:rPr lang="da-DK" sz="1800" i="0" dirty="0">
                <a:effectLst/>
              </a:rPr>
              <a:t> argumentationsmodel. Vær opmærksom på, at ikke alle sætninger kan placeres i modellen. Det kan de faktisk sjældent. Undersøg også, hvad argumentets grundantagelse er</a:t>
            </a:r>
            <a:endParaRPr lang="da-DK" sz="1800" dirty="0"/>
          </a:p>
          <a:p>
            <a:endParaRPr lang="da-DK" sz="1800" dirty="0"/>
          </a:p>
          <a:p>
            <a:endParaRPr lang="da-DK" sz="1800" dirty="0"/>
          </a:p>
        </p:txBody>
      </p:sp>
    </p:spTree>
    <p:extLst>
      <p:ext uri="{BB962C8B-B14F-4D97-AF65-F5344CB8AC3E}">
        <p14:creationId xmlns:p14="http://schemas.microsoft.com/office/powerpoint/2010/main" val="726767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5C405B-9C35-746D-CD85-69DFAB7AE8D8}"/>
              </a:ext>
            </a:extLst>
          </p:cNvPr>
          <p:cNvSpPr>
            <a:spLocks noGrp="1"/>
          </p:cNvSpPr>
          <p:nvPr>
            <p:ph type="title"/>
          </p:nvPr>
        </p:nvSpPr>
        <p:spPr/>
        <p:txBody>
          <a:bodyPr/>
          <a:lstStyle/>
          <a:p>
            <a:r>
              <a:rPr lang="da-DK" dirty="0" err="1"/>
              <a:t>Toulmins</a:t>
            </a:r>
            <a:r>
              <a:rPr lang="da-DK" dirty="0"/>
              <a:t> grundmodel for argumentation: </a:t>
            </a:r>
          </a:p>
        </p:txBody>
      </p:sp>
      <p:pic>
        <p:nvPicPr>
          <p:cNvPr id="7" name="Pladsholder til indhold 6" descr="Et billede, der indeholder skærmbillede, sort, linje/række&#10;&#10;Automatisk genereret beskrivelse">
            <a:extLst>
              <a:ext uri="{FF2B5EF4-FFF2-40B4-BE49-F238E27FC236}">
                <a16:creationId xmlns:a16="http://schemas.microsoft.com/office/drawing/2014/main" id="{859E70DC-F09E-4FF4-5C7A-FCD2839F406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3987" y="2016177"/>
            <a:ext cx="9893508" cy="3957403"/>
          </a:xfrm>
        </p:spPr>
      </p:pic>
    </p:spTree>
    <p:extLst>
      <p:ext uri="{BB962C8B-B14F-4D97-AF65-F5344CB8AC3E}">
        <p14:creationId xmlns:p14="http://schemas.microsoft.com/office/powerpoint/2010/main" val="1989123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Den udvidede argumentationsmodel: </a:t>
            </a:r>
          </a:p>
        </p:txBody>
      </p:sp>
      <p:pic>
        <p:nvPicPr>
          <p:cNvPr id="7" name="Pladsholder til indhold 6" descr="Et billede, der indeholder skærmbillede, linje/række, diagram, sort&#10;&#10;Automatisk genereret beskrivelse">
            <a:extLst>
              <a:ext uri="{FF2B5EF4-FFF2-40B4-BE49-F238E27FC236}">
                <a16:creationId xmlns:a16="http://schemas.microsoft.com/office/drawing/2014/main" id="{011364AD-216E-C12B-8694-1F6EB747E3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8897" y="1978702"/>
            <a:ext cx="9173981" cy="4339652"/>
          </a:xfrm>
        </p:spPr>
      </p:pic>
    </p:spTree>
    <p:extLst>
      <p:ext uri="{BB962C8B-B14F-4D97-AF65-F5344CB8AC3E}">
        <p14:creationId xmlns:p14="http://schemas.microsoft.com/office/powerpoint/2010/main" val="1733483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9311CC-BD2E-86C4-9587-76FCAA9568FF}"/>
              </a:ext>
            </a:extLst>
          </p:cNvPr>
          <p:cNvSpPr>
            <a:spLocks noGrp="1"/>
          </p:cNvSpPr>
          <p:nvPr>
            <p:ph type="title"/>
          </p:nvPr>
        </p:nvSpPr>
        <p:spPr/>
        <p:txBody>
          <a:bodyPr/>
          <a:lstStyle/>
          <a:p>
            <a:r>
              <a:rPr lang="da-DK" dirty="0"/>
              <a:t>Holberg: </a:t>
            </a:r>
          </a:p>
        </p:txBody>
      </p:sp>
      <p:sp>
        <p:nvSpPr>
          <p:cNvPr id="3" name="Pladsholder til indhold 2">
            <a:extLst>
              <a:ext uri="{FF2B5EF4-FFF2-40B4-BE49-F238E27FC236}">
                <a16:creationId xmlns:a16="http://schemas.microsoft.com/office/drawing/2014/main" id="{3DF53619-F772-ECB3-C2E3-87C61A988414}"/>
              </a:ext>
            </a:extLst>
          </p:cNvPr>
          <p:cNvSpPr>
            <a:spLocks noGrp="1"/>
          </p:cNvSpPr>
          <p:nvPr>
            <p:ph idx="1"/>
          </p:nvPr>
        </p:nvSpPr>
        <p:spPr/>
        <p:txBody>
          <a:bodyPr>
            <a:normAutofit fontScale="77500" lnSpcReduction="20000"/>
          </a:bodyPr>
          <a:lstStyle/>
          <a:p>
            <a:pPr algn="l"/>
            <a:r>
              <a:rPr lang="da-DK" b="0" i="1" dirty="0">
                <a:solidFill>
                  <a:srgbClr val="333333"/>
                </a:solidFill>
                <a:effectLst/>
                <a:latin typeface="var(--font-content)"/>
              </a:rPr>
              <a:t>Der kan i denne såvel som de fleste materier anføres argumenter pro og kontra. Man kan på den ene side sige at mange slette og forargelige skrifter derved hindres at komme for lyset; man kan på den anden side </a:t>
            </a:r>
            <a:r>
              <a:rPr lang="da-DK" b="0" i="1" dirty="0" err="1">
                <a:solidFill>
                  <a:srgbClr val="333333"/>
                </a:solidFill>
                <a:effectLst/>
                <a:latin typeface="var(--font-content)"/>
              </a:rPr>
              <a:t>óg</a:t>
            </a:r>
            <a:r>
              <a:rPr lang="da-DK" b="0" i="1" dirty="0">
                <a:solidFill>
                  <a:srgbClr val="333333"/>
                </a:solidFill>
                <a:effectLst/>
                <a:latin typeface="var(--font-content)"/>
              </a:rPr>
              <a:t> sige at mange prægtige bøger, hvilke anses som </a:t>
            </a:r>
            <a:r>
              <a:rPr lang="da-DK" b="0" i="1" u="none" strike="noStrike" dirty="0">
                <a:solidFill>
                  <a:srgbClr val="333333"/>
                </a:solidFill>
                <a:effectLst/>
                <a:latin typeface="var(--font-content)"/>
              </a:rPr>
              <a:t>sirater</a:t>
            </a:r>
            <a:r>
              <a:rPr lang="da-DK" b="0" i="1" dirty="0">
                <a:solidFill>
                  <a:srgbClr val="333333"/>
                </a:solidFill>
                <a:effectLst/>
                <a:latin typeface="var(--font-content)"/>
              </a:rPr>
              <a:t> for et land, havde blevet stedse skjult hvis censurer allevegne havde været anordnet. Jeg har ofte </a:t>
            </a:r>
            <a:r>
              <a:rPr lang="da-DK" b="0" i="1" u="none" strike="noStrike" dirty="0">
                <a:solidFill>
                  <a:srgbClr val="333333"/>
                </a:solidFill>
                <a:effectLst/>
                <a:latin typeface="var(--font-content)"/>
              </a:rPr>
              <a:t>rekommanderet</a:t>
            </a:r>
            <a:r>
              <a:rPr lang="da-DK" b="0" i="1" dirty="0">
                <a:solidFill>
                  <a:srgbClr val="333333"/>
                </a:solidFill>
                <a:effectLst/>
                <a:latin typeface="var(--font-content)"/>
              </a:rPr>
              <a:t> frihed i at skrive og anset de </a:t>
            </a:r>
            <a:r>
              <a:rPr lang="da-DK" b="0" i="1" u="none" strike="noStrike" dirty="0" err="1">
                <a:solidFill>
                  <a:srgbClr val="333333"/>
                </a:solidFill>
                <a:effectLst/>
                <a:latin typeface="var(--font-content)"/>
              </a:rPr>
              <a:t>publikke</a:t>
            </a:r>
            <a:r>
              <a:rPr lang="da-DK" b="0" i="1" dirty="0">
                <a:solidFill>
                  <a:srgbClr val="333333"/>
                </a:solidFill>
                <a:effectLst/>
                <a:latin typeface="var(--font-content)"/>
              </a:rPr>
              <a:t> censurer som bånd og lænker for den lærde verden. Jeg har alene holdt for at skrivefrihed ikke burde tillades uden dem der har nået en moden alder; </a:t>
            </a:r>
            <a:r>
              <a:rPr lang="da-DK" b="0" i="1" dirty="0" err="1">
                <a:solidFill>
                  <a:srgbClr val="333333"/>
                </a:solidFill>
                <a:effectLst/>
                <a:latin typeface="var(--font-content)"/>
              </a:rPr>
              <a:t>óg</a:t>
            </a:r>
            <a:r>
              <a:rPr lang="da-DK" b="0" i="1" dirty="0">
                <a:solidFill>
                  <a:srgbClr val="333333"/>
                </a:solidFill>
                <a:effectLst/>
                <a:latin typeface="var(--font-content)"/>
              </a:rPr>
              <a:t> er jeg deri blevet bestyrket efterdi jeg på nogen tid har set unge personer, førend de har fået skæg på hagen, at føre pennen i de delikateste materier, såvel politiske som moralske. Det er om sådanne som man har bør sige med </a:t>
            </a:r>
            <a:r>
              <a:rPr lang="da-DK" b="0" i="1" u="none" strike="noStrike" dirty="0">
                <a:solidFill>
                  <a:srgbClr val="333333"/>
                </a:solidFill>
                <a:effectLst/>
                <a:latin typeface="var(--font-content)"/>
              </a:rPr>
              <a:t>David</a:t>
            </a:r>
            <a:r>
              <a:rPr lang="da-DK" b="0" i="1" dirty="0">
                <a:solidFill>
                  <a:srgbClr val="333333"/>
                </a:solidFill>
                <a:effectLst/>
                <a:latin typeface="var(--font-content)"/>
              </a:rPr>
              <a:t>: "Lad dem blive i </a:t>
            </a:r>
            <a:r>
              <a:rPr lang="da-DK" b="0" i="1" u="none" strike="noStrike" dirty="0">
                <a:solidFill>
                  <a:srgbClr val="333333"/>
                </a:solidFill>
                <a:effectLst/>
                <a:latin typeface="var(--font-content)"/>
              </a:rPr>
              <a:t>Jeriko</a:t>
            </a:r>
            <a:r>
              <a:rPr lang="da-DK" b="0" i="1" dirty="0">
                <a:solidFill>
                  <a:srgbClr val="333333"/>
                </a:solidFill>
                <a:effectLst/>
                <a:latin typeface="var(--font-content)"/>
              </a:rPr>
              <a:t> indtil deres skæg vokser." Man kan vel herimod indvende at visse unge mennesker bliver tidligt modne, så de endogså i den grønne alder har erhvervet tilstrækkelig skønsomhed; men sådant er dog rart, og endskønt sådan bekvemhed i ungdommen kan findes, så støder man sig dog derover når unge personer agerer lærere i vigtige ting, og når de vil reformere verden førend de har at kende den.</a:t>
            </a:r>
            <a:endParaRPr lang="da-DK" b="0" i="0" dirty="0">
              <a:solidFill>
                <a:srgbClr val="333333"/>
              </a:solidFill>
              <a:effectLst/>
              <a:latin typeface="var(--font-content)"/>
            </a:endParaRPr>
          </a:p>
          <a:p>
            <a:pPr algn="l" latinLnBrk="0"/>
            <a:r>
              <a:rPr lang="da-DK" b="0" i="0" dirty="0">
                <a:solidFill>
                  <a:srgbClr val="767676"/>
                </a:solidFill>
                <a:effectLst/>
                <a:latin typeface="Noto Sans" panose="020B0502040204020203" pitchFamily="34" charset="0"/>
              </a:rPr>
              <a:t>Holberg, Ludvig: “Epistel 395” fra Epistler, Tomus IV, 1749. Hentet fra holbergsskrifter.dk.</a:t>
            </a:r>
            <a:endParaRPr lang="da-DK" b="0" i="0" dirty="0">
              <a:solidFill>
                <a:srgbClr val="858585"/>
              </a:solidFill>
              <a:effectLst/>
              <a:latin typeface="Noto Sans" panose="020B0502040204020203" pitchFamily="34" charset="0"/>
            </a:endParaRPr>
          </a:p>
          <a:p>
            <a:endParaRPr lang="da-DK" dirty="0"/>
          </a:p>
        </p:txBody>
      </p:sp>
    </p:spTree>
    <p:extLst>
      <p:ext uri="{BB962C8B-B14F-4D97-AF65-F5344CB8AC3E}">
        <p14:creationId xmlns:p14="http://schemas.microsoft.com/office/powerpoint/2010/main" val="1808242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5E566A-59AB-E091-5D9F-6E27E4A9FA18}"/>
              </a:ext>
            </a:extLst>
          </p:cNvPr>
          <p:cNvSpPr>
            <a:spLocks noGrp="1"/>
          </p:cNvSpPr>
          <p:nvPr>
            <p:ph type="title"/>
          </p:nvPr>
        </p:nvSpPr>
        <p:spPr>
          <a:xfrm>
            <a:off x="838200" y="371475"/>
            <a:ext cx="10515600" cy="1325563"/>
          </a:xfrm>
        </p:spPr>
        <p:txBody>
          <a:bodyPr>
            <a:normAutofit/>
          </a:bodyPr>
          <a:lstStyle/>
          <a:p>
            <a:r>
              <a:rPr lang="da-DK" dirty="0"/>
              <a:t>Klima-argumentation: </a:t>
            </a:r>
          </a:p>
        </p:txBody>
      </p:sp>
      <p:sp>
        <p:nvSpPr>
          <p:cNvPr id="3" name="Pladsholder til indhold 2">
            <a:extLst>
              <a:ext uri="{FF2B5EF4-FFF2-40B4-BE49-F238E27FC236}">
                <a16:creationId xmlns:a16="http://schemas.microsoft.com/office/drawing/2014/main" id="{27E3FF6E-7222-6ADA-465E-2ABDD9D2F428}"/>
              </a:ext>
            </a:extLst>
          </p:cNvPr>
          <p:cNvSpPr>
            <a:spLocks noGrp="1"/>
          </p:cNvSpPr>
          <p:nvPr>
            <p:ph idx="1"/>
          </p:nvPr>
        </p:nvSpPr>
        <p:spPr/>
        <p:txBody>
          <a:bodyPr>
            <a:normAutofit fontScale="92500" lnSpcReduction="20000"/>
          </a:bodyPr>
          <a:lstStyle/>
          <a:p>
            <a:r>
              <a:rPr lang="da-DK" b="0" i="0" dirty="0">
                <a:solidFill>
                  <a:srgbClr val="333333"/>
                </a:solidFill>
                <a:effectLst/>
              </a:rPr>
              <a:t>Det er afgørende for vores klimaindsats, at vi mennesker i den vestlige verden lægger vores liv om, fordi vi grundlæggende har et for højt forbrug af tøj, redskaber, computere og fjernsyn – ting. Ting som skal produceres og transporteres. Det fører alt sammen mere CO</a:t>
            </a:r>
            <a:r>
              <a:rPr lang="da-DK" b="0" i="0" baseline="-25000" dirty="0">
                <a:solidFill>
                  <a:srgbClr val="333333"/>
                </a:solidFill>
                <a:effectLst/>
              </a:rPr>
              <a:t>2</a:t>
            </a:r>
            <a:r>
              <a:rPr lang="da-DK" b="0" i="0" dirty="0">
                <a:solidFill>
                  <a:srgbClr val="333333"/>
                </a:solidFill>
                <a:effectLst/>
              </a:rPr>
              <a:t> med sig. Data fra Det Europæiske </a:t>
            </a:r>
            <a:r>
              <a:rPr lang="da-DK" b="0" i="0" dirty="0" err="1">
                <a:solidFill>
                  <a:srgbClr val="333333"/>
                </a:solidFill>
                <a:effectLst/>
              </a:rPr>
              <a:t>Miljøargentur</a:t>
            </a:r>
            <a:r>
              <a:rPr lang="da-DK" b="0" i="0" dirty="0">
                <a:solidFill>
                  <a:srgbClr val="333333"/>
                </a:solidFill>
                <a:effectLst/>
              </a:rPr>
              <a:t> viser, at CO</a:t>
            </a:r>
            <a:r>
              <a:rPr lang="da-DK" b="0" i="0" baseline="-25000" dirty="0">
                <a:solidFill>
                  <a:srgbClr val="333333"/>
                </a:solidFill>
                <a:effectLst/>
              </a:rPr>
              <a:t>2</a:t>
            </a:r>
            <a:r>
              <a:rPr lang="da-DK" b="0" i="0" dirty="0">
                <a:solidFill>
                  <a:srgbClr val="333333"/>
                </a:solidFill>
                <a:effectLst/>
              </a:rPr>
              <a:t>-udslippet er steget i takt med, at vores forbrug er steget. Vi skal altså sænke forbruget for at sænke CO</a:t>
            </a:r>
            <a:r>
              <a:rPr lang="da-DK" b="0" i="0" baseline="-25000" dirty="0">
                <a:solidFill>
                  <a:srgbClr val="333333"/>
                </a:solidFill>
                <a:effectLst/>
              </a:rPr>
              <a:t>2</a:t>
            </a:r>
            <a:r>
              <a:rPr lang="da-DK" b="0" i="0" dirty="0">
                <a:solidFill>
                  <a:srgbClr val="333333"/>
                </a:solidFill>
                <a:effectLst/>
              </a:rPr>
              <a:t>. Det er helt afgørende. Og jeg er helt med på, at vi ikke kan gå tilbage til stenalderen og alle lege Bonderøven og lave det hele selv og genanvende alt. Men vi er nødt til at fravriste os alle de fortællinger om, at succes og lykke måles i materielle goder, sådan som brands og influencere prøver at fange os ind i. Vi skal selvfølgelig købe produkter, men de skal være produceret tættere på os selv, og vi skal købe færre af dem og vælge kvalitet frem for kvantitet, så de holder meget længere – uagtet, hvad trenden eller moden forsøger at bilde os ind lige nu eller næste år.</a:t>
            </a:r>
            <a:endParaRPr lang="da-DK" dirty="0"/>
          </a:p>
        </p:txBody>
      </p:sp>
    </p:spTree>
    <p:extLst>
      <p:ext uri="{BB962C8B-B14F-4D97-AF65-F5344CB8AC3E}">
        <p14:creationId xmlns:p14="http://schemas.microsoft.com/office/powerpoint/2010/main" val="27134403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575</Words>
  <Application>Microsoft Office PowerPoint</Application>
  <PresentationFormat>Widescreen</PresentationFormat>
  <Paragraphs>15</Paragraphs>
  <Slides>6</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6</vt:i4>
      </vt:variant>
    </vt:vector>
  </HeadingPairs>
  <TitlesOfParts>
    <vt:vector size="12" baseType="lpstr">
      <vt:lpstr>Arial</vt:lpstr>
      <vt:lpstr>Calibri</vt:lpstr>
      <vt:lpstr>Calibri Light</vt:lpstr>
      <vt:lpstr>Noto Sans</vt:lpstr>
      <vt:lpstr>var(--font-content)</vt:lpstr>
      <vt:lpstr>Office-tema</vt:lpstr>
      <vt:lpstr>Retorik</vt:lpstr>
      <vt:lpstr>Dagens program:</vt:lpstr>
      <vt:lpstr>Toulmins grundmodel for argumentation: </vt:lpstr>
      <vt:lpstr>Den udvidede argumentationsmodel: </vt:lpstr>
      <vt:lpstr>Holberg: </vt:lpstr>
      <vt:lpstr>Klima-argumentation: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Retorik</dc:title>
  <dc:creator>Marie Flygge Juul</dc:creator>
  <cp:lastModifiedBy>Marie Flygge Juul</cp:lastModifiedBy>
  <cp:revision>1</cp:revision>
  <dcterms:created xsi:type="dcterms:W3CDTF">2023-09-22T07:29:37Z</dcterms:created>
  <dcterms:modified xsi:type="dcterms:W3CDTF">2023-09-22T07:31:16Z</dcterms:modified>
</cp:coreProperties>
</file>