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6" r:id="rId11"/>
    <p:sldId id="265" r:id="rId1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15E5-7343-4889-BE1B-9E6BF0A64F51}" type="datetimeFigureOut">
              <a:rPr lang="da-DK" smtClean="0"/>
              <a:t>25-02-2021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46A22-30CA-4554-A704-7F44128366F4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qNaLerMNOE&amp;feature=relate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Social indlæringsteori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Adfærd</a:t>
            </a:r>
          </a:p>
          <a:p>
            <a:r>
              <a:rPr lang="da-DK" dirty="0" smtClean="0"/>
              <a:t>(handlinger, kropssprog, følelsesmæssige reaktioner mv)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da-DK" dirty="0" smtClean="0"/>
              <a:t>1. Hvem </a:t>
            </a:r>
            <a:r>
              <a:rPr lang="da-DK" dirty="0"/>
              <a:t>har fremsat teorien?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Albert </a:t>
            </a:r>
            <a:r>
              <a:rPr lang="da-DK" dirty="0" err="1" smtClean="0"/>
              <a:t>Bandura</a:t>
            </a:r>
            <a:endParaRPr lang="da-D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Empirisk belæg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a-DK" dirty="0" smtClean="0"/>
              <a:t>Aggressionsforskning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 err="1" smtClean="0"/>
              <a:t>Bobo</a:t>
            </a:r>
            <a:r>
              <a:rPr lang="da-DK" dirty="0" smtClean="0"/>
              <a:t> </a:t>
            </a:r>
            <a:r>
              <a:rPr lang="da-DK" dirty="0" err="1" smtClean="0"/>
              <a:t>Doll</a:t>
            </a:r>
            <a:r>
              <a:rPr lang="da-DK" dirty="0" smtClean="0"/>
              <a:t>-eksperimentet (60’erne)</a:t>
            </a:r>
            <a:endParaRPr lang="da-DK" dirty="0" smtClean="0">
              <a:hlinkClick r:id="rId2"/>
            </a:endParaRPr>
          </a:p>
          <a:p>
            <a:r>
              <a:rPr lang="da-DK" dirty="0" smtClean="0">
                <a:hlinkClick r:id="rId2"/>
              </a:rPr>
              <a:t>http://</a:t>
            </a:r>
            <a:r>
              <a:rPr lang="da-DK" dirty="0" smtClean="0">
                <a:hlinkClick r:id="rId2"/>
              </a:rPr>
              <a:t>www.youtube.com/watch?v=eqNaLerMNOE&amp;feature=related</a:t>
            </a: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Børn observerer voksne og indlærer og efterligner deres adfærd i nye situationer</a:t>
            </a:r>
            <a:endParaRPr lang="da-D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da-DK" dirty="0" smtClean="0"/>
              <a:t>2. Hvilke </a:t>
            </a:r>
            <a:r>
              <a:rPr lang="da-DK" dirty="0"/>
              <a:t>antagelser hviler teorien på?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Læring er social </a:t>
            </a:r>
          </a:p>
          <a:p>
            <a:r>
              <a:rPr lang="da-DK" dirty="0" smtClean="0"/>
              <a:t>foregår </a:t>
            </a:r>
            <a:r>
              <a:rPr lang="da-DK" dirty="0" smtClean="0"/>
              <a:t>i en social </a:t>
            </a:r>
            <a:r>
              <a:rPr lang="da-DK" dirty="0" smtClean="0"/>
              <a:t>sammenhæng </a:t>
            </a:r>
          </a:p>
          <a:p>
            <a:r>
              <a:rPr lang="da-DK" dirty="0" smtClean="0"/>
              <a:t>mellem mennesker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da-DK" dirty="0" smtClean="0"/>
              <a:t>3. </a:t>
            </a:r>
            <a:r>
              <a:rPr lang="da-DK" dirty="0"/>
              <a:t>Hvad er indholdet i teorien?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Man kan lære ny </a:t>
            </a:r>
            <a:r>
              <a:rPr lang="da-DK" dirty="0" smtClean="0"/>
              <a:t>adfærd </a:t>
            </a:r>
            <a:r>
              <a:rPr lang="da-DK" dirty="0" smtClean="0"/>
              <a:t>af ROLLEMODELLER – dette kaldes MODELINDLÆRING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indlæringsproces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Observation</a:t>
            </a:r>
          </a:p>
          <a:p>
            <a:endParaRPr lang="da-DK" dirty="0"/>
          </a:p>
          <a:p>
            <a:r>
              <a:rPr lang="da-DK" dirty="0" smtClean="0"/>
              <a:t>Indlæring (</a:t>
            </a:r>
            <a:r>
              <a:rPr lang="da-DK" dirty="0" err="1" smtClean="0"/>
              <a:t>modelling</a:t>
            </a:r>
            <a:r>
              <a:rPr lang="da-DK" dirty="0" smtClean="0"/>
              <a:t>)</a:t>
            </a:r>
          </a:p>
          <a:p>
            <a:endParaRPr lang="da-DK" dirty="0"/>
          </a:p>
          <a:p>
            <a:r>
              <a:rPr lang="da-DK" dirty="0" smtClean="0"/>
              <a:t>Imitation</a:t>
            </a:r>
          </a:p>
        </p:txBody>
      </p:sp>
    </p:spTree>
    <p:extLst>
      <p:ext uri="{BB962C8B-B14F-4D97-AF65-F5344CB8AC3E}">
        <p14:creationId xmlns:p14="http://schemas.microsoft.com/office/powerpoint/2010/main" val="423053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Læring forstærkes hvis modellen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Ligner en selv</a:t>
            </a:r>
          </a:p>
          <a:p>
            <a:r>
              <a:rPr lang="da-DK" dirty="0" smtClean="0"/>
              <a:t>Har </a:t>
            </a:r>
            <a:r>
              <a:rPr lang="da-DK" dirty="0" smtClean="0"/>
              <a:t>samme </a:t>
            </a:r>
            <a:r>
              <a:rPr lang="da-DK" dirty="0" smtClean="0"/>
              <a:t>alder </a:t>
            </a:r>
          </a:p>
          <a:p>
            <a:r>
              <a:rPr lang="da-DK" dirty="0" smtClean="0"/>
              <a:t>Samme køn</a:t>
            </a:r>
          </a:p>
          <a:p>
            <a:endParaRPr lang="da-DK" dirty="0" smtClean="0"/>
          </a:p>
          <a:p>
            <a:r>
              <a:rPr lang="da-DK" dirty="0" smtClean="0"/>
              <a:t>har en </a:t>
            </a:r>
            <a:r>
              <a:rPr lang="da-DK" dirty="0" smtClean="0"/>
              <a:t>magtfuld</a:t>
            </a:r>
            <a:r>
              <a:rPr lang="da-DK" dirty="0" smtClean="0"/>
              <a:t> position/høj status</a:t>
            </a:r>
            <a:endParaRPr lang="da-DK" dirty="0" smtClean="0"/>
          </a:p>
          <a:p>
            <a:r>
              <a:rPr lang="da-DK" dirty="0" smtClean="0"/>
              <a:t>Er betydningsfuld</a:t>
            </a:r>
          </a:p>
          <a:p>
            <a:r>
              <a:rPr lang="da-DK" dirty="0" smtClean="0"/>
              <a:t>Har ekspertise</a:t>
            </a:r>
          </a:p>
          <a:p>
            <a:r>
              <a:rPr lang="da-DK" dirty="0" smtClean="0"/>
              <a:t>Er et </a:t>
            </a:r>
            <a:r>
              <a:rPr lang="da-DK" dirty="0" smtClean="0"/>
              <a:t>forbillede/ideal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Læring forstærkes hvis lærlingen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Er opmærksom</a:t>
            </a:r>
          </a:p>
          <a:p>
            <a:r>
              <a:rPr lang="da-DK" dirty="0" smtClean="0"/>
              <a:t>Er usikker</a:t>
            </a:r>
          </a:p>
          <a:p>
            <a:r>
              <a:rPr lang="da-DK" dirty="0" smtClean="0"/>
              <a:t>Er motiveret</a:t>
            </a:r>
          </a:p>
          <a:p>
            <a:r>
              <a:rPr lang="da-DK" dirty="0" smtClean="0"/>
              <a:t>Får en </a:t>
            </a:r>
            <a:r>
              <a:rPr lang="da-DK" dirty="0" smtClean="0"/>
              <a:t>belønning</a:t>
            </a:r>
          </a:p>
          <a:p>
            <a:r>
              <a:rPr lang="da-DK" dirty="0" smtClean="0"/>
              <a:t>De ser at samme adfærd hos andre belønnes</a:t>
            </a:r>
            <a:endParaRPr lang="da-DK" dirty="0" smtClean="0"/>
          </a:p>
          <a:p>
            <a:r>
              <a:rPr lang="da-DK" dirty="0" smtClean="0"/>
              <a:t>Kan fastholde det lærte i hukommelsen</a:t>
            </a:r>
          </a:p>
          <a:p>
            <a:r>
              <a:rPr lang="da-DK" dirty="0" smtClean="0"/>
              <a:t>Har forudsætninger for at realisere det lærte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da-DK" dirty="0" smtClean="0"/>
              <a:t>4. Hvilke </a:t>
            </a:r>
            <a:r>
              <a:rPr lang="da-DK" dirty="0"/>
              <a:t>begreber indeholder teorien?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 smtClean="0"/>
              <a:t>Rollemodel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Modelindlæring 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Vikarierende læring </a:t>
            </a: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(</a:t>
            </a:r>
            <a:r>
              <a:rPr lang="da-DK" dirty="0" smtClean="0"/>
              <a:t>det man ser andre gøre </a:t>
            </a:r>
            <a:r>
              <a:rPr lang="da-DK" dirty="0" smtClean="0"/>
              <a:t>og blive belønnet/straffet for smitter af – </a:t>
            </a:r>
            <a:r>
              <a:rPr lang="da-DK" dirty="0" err="1" smtClean="0"/>
              <a:t>dvs</a:t>
            </a:r>
            <a:r>
              <a:rPr lang="da-DK" dirty="0" smtClean="0"/>
              <a:t> forstærker ens egen læring)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Gensidig determinisme </a:t>
            </a: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(</a:t>
            </a:r>
            <a:r>
              <a:rPr lang="da-DK" dirty="0" smtClean="0"/>
              <a:t>man </a:t>
            </a:r>
            <a:r>
              <a:rPr lang="da-DK" dirty="0" smtClean="0"/>
              <a:t>er </a:t>
            </a:r>
            <a:r>
              <a:rPr lang="da-DK" dirty="0" smtClean="0"/>
              <a:t>både </a:t>
            </a:r>
            <a:r>
              <a:rPr lang="da-DK" dirty="0" smtClean="0"/>
              <a:t>rollemodel </a:t>
            </a:r>
            <a:r>
              <a:rPr lang="da-DK" dirty="0" smtClean="0"/>
              <a:t>og lærling)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Miljøets betydning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Indlært </a:t>
            </a:r>
            <a:r>
              <a:rPr lang="da-DK" dirty="0" smtClean="0"/>
              <a:t>adfærd forstærkes </a:t>
            </a:r>
            <a:r>
              <a:rPr lang="da-DK" dirty="0" err="1" smtClean="0"/>
              <a:t>hhv</a:t>
            </a:r>
            <a:r>
              <a:rPr lang="da-DK" dirty="0" smtClean="0"/>
              <a:t> udslukkes af omgivelsernes respons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04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perspektivering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Repræsentation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Magtpositioner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Kønnet adfærd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Familiestrukturer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705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202</Words>
  <Application>Microsoft Office PowerPoint</Application>
  <PresentationFormat>Skærmshow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4" baseType="lpstr">
      <vt:lpstr>Arial</vt:lpstr>
      <vt:lpstr>Calibri</vt:lpstr>
      <vt:lpstr>Kontortema</vt:lpstr>
      <vt:lpstr>Social indlæringsteori</vt:lpstr>
      <vt:lpstr>1. Hvem har fremsat teorien? </vt:lpstr>
      <vt:lpstr>Empirisk belæg</vt:lpstr>
      <vt:lpstr>2. Hvilke antagelser hviler teorien på? </vt:lpstr>
      <vt:lpstr>3. Hvad er indholdet i teorien? </vt:lpstr>
      <vt:lpstr>indlæringsproces</vt:lpstr>
      <vt:lpstr>Læring forstærkes hvis modellen</vt:lpstr>
      <vt:lpstr>Læring forstærkes hvis lærlingen</vt:lpstr>
      <vt:lpstr>4. Hvilke begreber indeholder teorien? </vt:lpstr>
      <vt:lpstr>Miljøets betydning</vt:lpstr>
      <vt:lpstr>perspektivering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indlæringsteori</dc:title>
  <dc:creator>bruger</dc:creator>
  <cp:lastModifiedBy>Birgitte Buch</cp:lastModifiedBy>
  <cp:revision>19</cp:revision>
  <dcterms:created xsi:type="dcterms:W3CDTF">2014-01-31T07:53:33Z</dcterms:created>
  <dcterms:modified xsi:type="dcterms:W3CDTF">2021-02-25T15:35:35Z</dcterms:modified>
</cp:coreProperties>
</file>