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8"/>
  </p:notesMasterIdLst>
  <p:sldIdLst>
    <p:sldId id="256" r:id="rId2"/>
    <p:sldId id="261" r:id="rId3"/>
    <p:sldId id="257" r:id="rId4"/>
    <p:sldId id="262" r:id="rId5"/>
    <p:sldId id="264" r:id="rId6"/>
    <p:sldId id="263"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5692"/>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D5D032-A7C0-4DBB-B857-C945942DF886}" v="38" dt="2024-09-23T07:24:44.2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EEBD282B-4AB1-472A-B727-C1BDE515733C}"/>
    <pc:docChg chg="undo redo custSel addSld delSld modSld sldOrd">
      <pc:chgData name="Freja Lindgren Facius" userId="929b42c1-1389-4acd-a500-bd1250d50270" providerId="ADAL" clId="{EEBD282B-4AB1-472A-B727-C1BDE515733C}" dt="2024-01-29T08:40:12.110" v="1648" actId="313"/>
      <pc:docMkLst>
        <pc:docMk/>
      </pc:docMkLst>
      <pc:sldChg chg="modSp mod">
        <pc:chgData name="Freja Lindgren Facius" userId="929b42c1-1389-4acd-a500-bd1250d50270" providerId="ADAL" clId="{EEBD282B-4AB1-472A-B727-C1BDE515733C}" dt="2024-01-28T13:54:35.158" v="88" actId="20577"/>
        <pc:sldMkLst>
          <pc:docMk/>
          <pc:sldMk cId="2575699559" sldId="256"/>
        </pc:sldMkLst>
        <pc:spChg chg="mod">
          <ac:chgData name="Freja Lindgren Facius" userId="929b42c1-1389-4acd-a500-bd1250d50270" providerId="ADAL" clId="{EEBD282B-4AB1-472A-B727-C1BDE515733C}" dt="2024-01-28T13:50:34.534" v="50" actId="20577"/>
          <ac:spMkLst>
            <pc:docMk/>
            <pc:sldMk cId="2575699559" sldId="256"/>
            <ac:spMk id="2" creationId="{7A6F08B8-A387-0AD3-A3DA-8B4C87B35761}"/>
          </ac:spMkLst>
        </pc:spChg>
        <pc:spChg chg="mod">
          <ac:chgData name="Freja Lindgren Facius" userId="929b42c1-1389-4acd-a500-bd1250d50270" providerId="ADAL" clId="{EEBD282B-4AB1-472A-B727-C1BDE515733C}" dt="2024-01-28T13:54:35.158" v="88" actId="20577"/>
          <ac:spMkLst>
            <pc:docMk/>
            <pc:sldMk cId="2575699559" sldId="256"/>
            <ac:spMk id="3" creationId="{C7189FE9-A07C-AA5D-F807-9A784D725DAC}"/>
          </ac:spMkLst>
        </pc:spChg>
      </pc:sldChg>
      <pc:sldChg chg="addSp modSp mod setBg modAnim">
        <pc:chgData name="Freja Lindgren Facius" userId="929b42c1-1389-4acd-a500-bd1250d50270" providerId="ADAL" clId="{EEBD282B-4AB1-472A-B727-C1BDE515733C}" dt="2024-01-29T08:40:12.110" v="1648" actId="313"/>
        <pc:sldMkLst>
          <pc:docMk/>
          <pc:sldMk cId="2392738107" sldId="257"/>
        </pc:sldMkLst>
        <pc:spChg chg="mod">
          <ac:chgData name="Freja Lindgren Facius" userId="929b42c1-1389-4acd-a500-bd1250d50270" providerId="ADAL" clId="{EEBD282B-4AB1-472A-B727-C1BDE515733C}" dt="2024-01-28T13:54:46.386" v="89" actId="26606"/>
          <ac:spMkLst>
            <pc:docMk/>
            <pc:sldMk cId="2392738107" sldId="257"/>
            <ac:spMk id="2" creationId="{551B1834-8EE7-13E0-324E-87C833E6A1E1}"/>
          </ac:spMkLst>
        </pc:spChg>
        <pc:spChg chg="mod">
          <ac:chgData name="Freja Lindgren Facius" userId="929b42c1-1389-4acd-a500-bd1250d50270" providerId="ADAL" clId="{EEBD282B-4AB1-472A-B727-C1BDE515733C}" dt="2024-01-29T08:40:12.110" v="1648" actId="313"/>
          <ac:spMkLst>
            <pc:docMk/>
            <pc:sldMk cId="2392738107" sldId="257"/>
            <ac:spMk id="3" creationId="{17E2347A-EFBE-E4AD-E8E2-DA2BA7FD8B25}"/>
          </ac:spMkLst>
        </pc:spChg>
        <pc:spChg chg="add">
          <ac:chgData name="Freja Lindgren Facius" userId="929b42c1-1389-4acd-a500-bd1250d50270" providerId="ADAL" clId="{EEBD282B-4AB1-472A-B727-C1BDE515733C}" dt="2024-01-28T13:54:46.386" v="89" actId="26606"/>
          <ac:spMkLst>
            <pc:docMk/>
            <pc:sldMk cId="2392738107" sldId="257"/>
            <ac:spMk id="8" creationId="{80516254-1D9F-4F3A-9870-3A3280BE2BFE}"/>
          </ac:spMkLst>
        </pc:spChg>
        <pc:spChg chg="add">
          <ac:chgData name="Freja Lindgren Facius" userId="929b42c1-1389-4acd-a500-bd1250d50270" providerId="ADAL" clId="{EEBD282B-4AB1-472A-B727-C1BDE515733C}" dt="2024-01-28T13:54:46.386" v="89" actId="26606"/>
          <ac:spMkLst>
            <pc:docMk/>
            <pc:sldMk cId="2392738107" sldId="257"/>
            <ac:spMk id="10" creationId="{FC14672B-27A5-4CDA-ABAF-5E4CF4B41C23}"/>
          </ac:spMkLst>
        </pc:spChg>
        <pc:spChg chg="add">
          <ac:chgData name="Freja Lindgren Facius" userId="929b42c1-1389-4acd-a500-bd1250d50270" providerId="ADAL" clId="{EEBD282B-4AB1-472A-B727-C1BDE515733C}" dt="2024-01-28T13:54:46.386" v="89" actId="26606"/>
          <ac:spMkLst>
            <pc:docMk/>
            <pc:sldMk cId="2392738107" sldId="257"/>
            <ac:spMk id="14" creationId="{9A206779-5C74-4555-94BC-5845C92EC3A8}"/>
          </ac:spMkLst>
        </pc:spChg>
        <pc:cxnChg chg="add">
          <ac:chgData name="Freja Lindgren Facius" userId="929b42c1-1389-4acd-a500-bd1250d50270" providerId="ADAL" clId="{EEBD282B-4AB1-472A-B727-C1BDE515733C}" dt="2024-01-28T13:54:46.386" v="89" actId="26606"/>
          <ac:cxnSpMkLst>
            <pc:docMk/>
            <pc:sldMk cId="2392738107" sldId="257"/>
            <ac:cxnSpMk id="12" creationId="{8D89589C-2C90-4407-A995-05EC3DD7AB14}"/>
          </ac:cxnSpMkLst>
        </pc:cxnChg>
      </pc:sldChg>
      <pc:sldChg chg="addSp delSp modSp mod ord modAnim modNotesTx">
        <pc:chgData name="Freja Lindgren Facius" userId="929b42c1-1389-4acd-a500-bd1250d50270" providerId="ADAL" clId="{EEBD282B-4AB1-472A-B727-C1BDE515733C}" dt="2024-01-28T14:04:33.588" v="1129" actId="20577"/>
        <pc:sldMkLst>
          <pc:docMk/>
          <pc:sldMk cId="4284990391" sldId="261"/>
        </pc:sldMkLst>
        <pc:spChg chg="mod">
          <ac:chgData name="Freja Lindgren Facius" userId="929b42c1-1389-4acd-a500-bd1250d50270" providerId="ADAL" clId="{EEBD282B-4AB1-472A-B727-C1BDE515733C}" dt="2024-01-28T13:46:49.109" v="15" actId="20577"/>
          <ac:spMkLst>
            <pc:docMk/>
            <pc:sldMk cId="4284990391" sldId="261"/>
            <ac:spMk id="3" creationId="{A6FB2B85-3BF8-AD31-ECE6-6E6BAF2DBD74}"/>
          </ac:spMkLst>
        </pc:spChg>
        <pc:spChg chg="add mod">
          <ac:chgData name="Freja Lindgren Facius" userId="929b42c1-1389-4acd-a500-bd1250d50270" providerId="ADAL" clId="{EEBD282B-4AB1-472A-B727-C1BDE515733C}" dt="2024-01-28T13:51:11.781" v="65" actId="207"/>
          <ac:spMkLst>
            <pc:docMk/>
            <pc:sldMk cId="4284990391" sldId="261"/>
            <ac:spMk id="4" creationId="{9260A3FC-B0C4-CDF2-C3FB-24652DCAB2B4}"/>
          </ac:spMkLst>
        </pc:spChg>
        <pc:spChg chg="add mod">
          <ac:chgData name="Freja Lindgren Facius" userId="929b42c1-1389-4acd-a500-bd1250d50270" providerId="ADAL" clId="{EEBD282B-4AB1-472A-B727-C1BDE515733C}" dt="2024-01-28T14:00:31.961" v="825" actId="1076"/>
          <ac:spMkLst>
            <pc:docMk/>
            <pc:sldMk cId="4284990391" sldId="261"/>
            <ac:spMk id="5" creationId="{F385FEDB-18F3-F891-BA71-840A2C697398}"/>
          </ac:spMkLst>
        </pc:spChg>
        <pc:spChg chg="del mod">
          <ac:chgData name="Freja Lindgren Facius" userId="929b42c1-1389-4acd-a500-bd1250d50270" providerId="ADAL" clId="{EEBD282B-4AB1-472A-B727-C1BDE515733C}" dt="2024-01-28T13:45:55.511" v="1" actId="478"/>
          <ac:spMkLst>
            <pc:docMk/>
            <pc:sldMk cId="4284990391" sldId="261"/>
            <ac:spMk id="8" creationId="{90F7CEDC-9C4D-C828-ED00-D751CAA3E774}"/>
          </ac:spMkLst>
        </pc:spChg>
        <pc:spChg chg="del mod">
          <ac:chgData name="Freja Lindgren Facius" userId="929b42c1-1389-4acd-a500-bd1250d50270" providerId="ADAL" clId="{EEBD282B-4AB1-472A-B727-C1BDE515733C}" dt="2024-01-28T13:46:25.583" v="9" actId="478"/>
          <ac:spMkLst>
            <pc:docMk/>
            <pc:sldMk cId="4284990391" sldId="261"/>
            <ac:spMk id="10" creationId="{A45325C7-6F19-2F45-ACEB-407B0C859212}"/>
          </ac:spMkLst>
        </pc:spChg>
        <pc:picChg chg="add del mod">
          <ac:chgData name="Freja Lindgren Facius" userId="929b42c1-1389-4acd-a500-bd1250d50270" providerId="ADAL" clId="{EEBD282B-4AB1-472A-B727-C1BDE515733C}" dt="2024-01-28T14:00:42.333" v="826" actId="478"/>
          <ac:picMkLst>
            <pc:docMk/>
            <pc:sldMk cId="4284990391" sldId="261"/>
            <ac:picMk id="7" creationId="{898835AD-0A09-9BD2-3376-0A96B5AC305D}"/>
          </ac:picMkLst>
        </pc:picChg>
        <pc:picChg chg="add mod">
          <ac:chgData name="Freja Lindgren Facius" userId="929b42c1-1389-4acd-a500-bd1250d50270" providerId="ADAL" clId="{EEBD282B-4AB1-472A-B727-C1BDE515733C}" dt="2024-01-28T14:01:20.131" v="832" actId="1076"/>
          <ac:picMkLst>
            <pc:docMk/>
            <pc:sldMk cId="4284990391" sldId="261"/>
            <ac:picMk id="11" creationId="{95B167FF-44AF-F411-3323-24A2C1A66366}"/>
          </ac:picMkLst>
        </pc:picChg>
        <pc:picChg chg="add mod">
          <ac:chgData name="Freja Lindgren Facius" userId="929b42c1-1389-4acd-a500-bd1250d50270" providerId="ADAL" clId="{EEBD282B-4AB1-472A-B727-C1BDE515733C}" dt="2024-01-28T14:01:17.354" v="831" actId="1076"/>
          <ac:picMkLst>
            <pc:docMk/>
            <pc:sldMk cId="4284990391" sldId="261"/>
            <ac:picMk id="13" creationId="{60850E1E-2E41-988D-1B5D-97853B5F15F0}"/>
          </ac:picMkLst>
        </pc:picChg>
      </pc:sldChg>
      <pc:sldChg chg="addSp delSp modSp new mod modAnim">
        <pc:chgData name="Freja Lindgren Facius" userId="929b42c1-1389-4acd-a500-bd1250d50270" providerId="ADAL" clId="{EEBD282B-4AB1-472A-B727-C1BDE515733C}" dt="2024-01-28T14:18:55.185" v="1439"/>
        <pc:sldMkLst>
          <pc:docMk/>
          <pc:sldMk cId="3004586647" sldId="262"/>
        </pc:sldMkLst>
        <pc:spChg chg="mod">
          <ac:chgData name="Freja Lindgren Facius" userId="929b42c1-1389-4acd-a500-bd1250d50270" providerId="ADAL" clId="{EEBD282B-4AB1-472A-B727-C1BDE515733C}" dt="2024-01-28T14:10:22.410" v="1157" actId="20577"/>
          <ac:spMkLst>
            <pc:docMk/>
            <pc:sldMk cId="3004586647" sldId="262"/>
            <ac:spMk id="2" creationId="{85335F73-8A32-43B6-72D5-AD43D0D6E85C}"/>
          </ac:spMkLst>
        </pc:spChg>
        <pc:spChg chg="del">
          <ac:chgData name="Freja Lindgren Facius" userId="929b42c1-1389-4acd-a500-bd1250d50270" providerId="ADAL" clId="{EEBD282B-4AB1-472A-B727-C1BDE515733C}" dt="2024-01-28T14:14:06.762" v="1277" actId="478"/>
          <ac:spMkLst>
            <pc:docMk/>
            <pc:sldMk cId="3004586647" sldId="262"/>
            <ac:spMk id="3" creationId="{EFA1351E-BA9A-D35A-A0EF-7E9D78081F8C}"/>
          </ac:spMkLst>
        </pc:spChg>
        <pc:spChg chg="add del">
          <ac:chgData name="Freja Lindgren Facius" userId="929b42c1-1389-4acd-a500-bd1250d50270" providerId="ADAL" clId="{EEBD282B-4AB1-472A-B727-C1BDE515733C}" dt="2024-01-28T14:09:38.021" v="1131" actId="478"/>
          <ac:spMkLst>
            <pc:docMk/>
            <pc:sldMk cId="3004586647" sldId="262"/>
            <ac:spMk id="4" creationId="{0FCA4AA4-B4A7-CC1C-3BD9-AEA81A1579A5}"/>
          </ac:spMkLst>
        </pc:spChg>
        <pc:spChg chg="add del mod">
          <ac:chgData name="Freja Lindgren Facius" userId="929b42c1-1389-4acd-a500-bd1250d50270" providerId="ADAL" clId="{EEBD282B-4AB1-472A-B727-C1BDE515733C}" dt="2024-01-28T14:09:51.365" v="1135"/>
          <ac:spMkLst>
            <pc:docMk/>
            <pc:sldMk cId="3004586647" sldId="262"/>
            <ac:spMk id="5" creationId="{3A6BCA5D-5143-98CF-FBB8-D2BA2E0B48D0}"/>
          </ac:spMkLst>
        </pc:spChg>
        <pc:spChg chg="add mod">
          <ac:chgData name="Freja Lindgren Facius" userId="929b42c1-1389-4acd-a500-bd1250d50270" providerId="ADAL" clId="{EEBD282B-4AB1-472A-B727-C1BDE515733C}" dt="2024-01-28T14:16:07.522" v="1405" actId="2710"/>
          <ac:spMkLst>
            <pc:docMk/>
            <pc:sldMk cId="3004586647" sldId="262"/>
            <ac:spMk id="6" creationId="{4526D704-AF53-1378-C5A1-DE34E07907BF}"/>
          </ac:spMkLst>
        </pc:spChg>
        <pc:spChg chg="add mod">
          <ac:chgData name="Freja Lindgren Facius" userId="929b42c1-1389-4acd-a500-bd1250d50270" providerId="ADAL" clId="{EEBD282B-4AB1-472A-B727-C1BDE515733C}" dt="2024-01-28T14:16:11.805" v="1406" actId="2710"/>
          <ac:spMkLst>
            <pc:docMk/>
            <pc:sldMk cId="3004586647" sldId="262"/>
            <ac:spMk id="7" creationId="{4D098D9F-2C7C-59BF-73BD-21A03AC321D3}"/>
          </ac:spMkLst>
        </pc:spChg>
        <pc:spChg chg="add mod">
          <ac:chgData name="Freja Lindgren Facius" userId="929b42c1-1389-4acd-a500-bd1250d50270" providerId="ADAL" clId="{EEBD282B-4AB1-472A-B727-C1BDE515733C}" dt="2024-01-28T14:16:16.042" v="1407" actId="2710"/>
          <ac:spMkLst>
            <pc:docMk/>
            <pc:sldMk cId="3004586647" sldId="262"/>
            <ac:spMk id="8" creationId="{151A897B-81DD-DF93-E60C-AA61E9620F80}"/>
          </ac:spMkLst>
        </pc:spChg>
        <pc:spChg chg="add mod">
          <ac:chgData name="Freja Lindgren Facius" userId="929b42c1-1389-4acd-a500-bd1250d50270" providerId="ADAL" clId="{EEBD282B-4AB1-472A-B727-C1BDE515733C}" dt="2024-01-28T14:17:07.922" v="1425" actId="1076"/>
          <ac:spMkLst>
            <pc:docMk/>
            <pc:sldMk cId="3004586647" sldId="262"/>
            <ac:spMk id="9" creationId="{D6C23ED2-F2E1-E5CB-5C27-CBA9152F5482}"/>
          </ac:spMkLst>
        </pc:spChg>
        <pc:spChg chg="add mod">
          <ac:chgData name="Freja Lindgren Facius" userId="929b42c1-1389-4acd-a500-bd1250d50270" providerId="ADAL" clId="{EEBD282B-4AB1-472A-B727-C1BDE515733C}" dt="2024-01-28T14:17:13.777" v="1426" actId="1076"/>
          <ac:spMkLst>
            <pc:docMk/>
            <pc:sldMk cId="3004586647" sldId="262"/>
            <ac:spMk id="10" creationId="{8F5BA1E4-140F-E159-FDA8-200BD4B701E2}"/>
          </ac:spMkLst>
        </pc:spChg>
        <pc:spChg chg="add mod">
          <ac:chgData name="Freja Lindgren Facius" userId="929b42c1-1389-4acd-a500-bd1250d50270" providerId="ADAL" clId="{EEBD282B-4AB1-472A-B727-C1BDE515733C}" dt="2024-01-28T14:17:20.626" v="1427" actId="1076"/>
          <ac:spMkLst>
            <pc:docMk/>
            <pc:sldMk cId="3004586647" sldId="262"/>
            <ac:spMk id="11" creationId="{E0E1C928-AB18-2589-D970-C706A8789E6A}"/>
          </ac:spMkLst>
        </pc:spChg>
        <pc:spChg chg="add mod">
          <ac:chgData name="Freja Lindgren Facius" userId="929b42c1-1389-4acd-a500-bd1250d50270" providerId="ADAL" clId="{EEBD282B-4AB1-472A-B727-C1BDE515733C}" dt="2024-01-28T14:17:24.529" v="1428" actId="1076"/>
          <ac:spMkLst>
            <pc:docMk/>
            <pc:sldMk cId="3004586647" sldId="262"/>
            <ac:spMk id="12" creationId="{A99CDE62-1413-D1D2-A48D-3A55613BB2DF}"/>
          </ac:spMkLst>
        </pc:spChg>
        <pc:spChg chg="add mod">
          <ac:chgData name="Freja Lindgren Facius" userId="929b42c1-1389-4acd-a500-bd1250d50270" providerId="ADAL" clId="{EEBD282B-4AB1-472A-B727-C1BDE515733C}" dt="2024-01-28T14:17:02.798" v="1424" actId="1076"/>
          <ac:spMkLst>
            <pc:docMk/>
            <pc:sldMk cId="3004586647" sldId="262"/>
            <ac:spMk id="13" creationId="{CA2433A1-F00B-3ACD-C987-8B33C65E7FE4}"/>
          </ac:spMkLst>
        </pc:spChg>
        <pc:picChg chg="add mod">
          <ac:chgData name="Freja Lindgren Facius" userId="929b42c1-1389-4acd-a500-bd1250d50270" providerId="ADAL" clId="{EEBD282B-4AB1-472A-B727-C1BDE515733C}" dt="2024-01-28T14:18:16.167" v="1438" actId="208"/>
          <ac:picMkLst>
            <pc:docMk/>
            <pc:sldMk cId="3004586647" sldId="262"/>
            <ac:picMk id="15" creationId="{0B01E0E0-C21D-9C44-C9C6-6FCF83EF1FA1}"/>
          </ac:picMkLst>
        </pc:picChg>
        <pc:picChg chg="add mod">
          <ac:chgData name="Freja Lindgren Facius" userId="929b42c1-1389-4acd-a500-bd1250d50270" providerId="ADAL" clId="{EEBD282B-4AB1-472A-B727-C1BDE515733C}" dt="2024-01-28T14:17:58.313" v="1435" actId="1076"/>
          <ac:picMkLst>
            <pc:docMk/>
            <pc:sldMk cId="3004586647" sldId="262"/>
            <ac:picMk id="1030" creationId="{C2C4CCB6-0D80-A760-371B-3D73C923149D}"/>
          </ac:picMkLst>
        </pc:picChg>
      </pc:sldChg>
      <pc:sldChg chg="new del">
        <pc:chgData name="Freja Lindgren Facius" userId="929b42c1-1389-4acd-a500-bd1250d50270" providerId="ADAL" clId="{EEBD282B-4AB1-472A-B727-C1BDE515733C}" dt="2024-01-28T14:43:31.636" v="1442" actId="47"/>
        <pc:sldMkLst>
          <pc:docMk/>
          <pc:sldMk cId="638116629" sldId="263"/>
        </pc:sldMkLst>
      </pc:sldChg>
      <pc:sldChg chg="modSp add mod">
        <pc:chgData name="Freja Lindgren Facius" userId="929b42c1-1389-4acd-a500-bd1250d50270" providerId="ADAL" clId="{EEBD282B-4AB1-472A-B727-C1BDE515733C}" dt="2024-01-28T14:52:38.036" v="1490" actId="14100"/>
        <pc:sldMkLst>
          <pc:docMk/>
          <pc:sldMk cId="3319531377" sldId="263"/>
        </pc:sldMkLst>
        <pc:cxnChg chg="mod">
          <ac:chgData name="Freja Lindgren Facius" userId="929b42c1-1389-4acd-a500-bd1250d50270" providerId="ADAL" clId="{EEBD282B-4AB1-472A-B727-C1BDE515733C}" dt="2024-01-28T14:52:38.036" v="1490" actId="14100"/>
          <ac:cxnSpMkLst>
            <pc:docMk/>
            <pc:sldMk cId="3319531377" sldId="263"/>
            <ac:cxnSpMk id="20" creationId="{828E2C79-9815-1012-F279-41FF7277AD1E}"/>
          </ac:cxnSpMkLst>
        </pc:cxnChg>
      </pc:sldChg>
      <pc:sldChg chg="addSp delSp modSp add del mod delAnim">
        <pc:chgData name="Freja Lindgren Facius" userId="929b42c1-1389-4acd-a500-bd1250d50270" providerId="ADAL" clId="{EEBD282B-4AB1-472A-B727-C1BDE515733C}" dt="2024-01-28T14:52:32.723" v="1489" actId="47"/>
        <pc:sldMkLst>
          <pc:docMk/>
          <pc:sldMk cId="3393640617" sldId="264"/>
        </pc:sldMkLst>
        <pc:spChg chg="mod">
          <ac:chgData name="Freja Lindgren Facius" userId="929b42c1-1389-4acd-a500-bd1250d50270" providerId="ADAL" clId="{EEBD282B-4AB1-472A-B727-C1BDE515733C}" dt="2024-01-28T14:50:22.949" v="1480" actId="20577"/>
          <ac:spMkLst>
            <pc:docMk/>
            <pc:sldMk cId="3393640617" sldId="264"/>
            <ac:spMk id="3" creationId="{8091C159-ACFD-61C6-10DF-09DFAB157736}"/>
          </ac:spMkLst>
        </pc:spChg>
        <pc:spChg chg="add mod">
          <ac:chgData name="Freja Lindgren Facius" userId="929b42c1-1389-4acd-a500-bd1250d50270" providerId="ADAL" clId="{EEBD282B-4AB1-472A-B727-C1BDE515733C}" dt="2024-01-28T14:50:55.855" v="1485" actId="1582"/>
          <ac:spMkLst>
            <pc:docMk/>
            <pc:sldMk cId="3393640617" sldId="264"/>
            <ac:spMk id="4" creationId="{4EA212E6-B5FF-C3D3-51CB-4674BE1C90E4}"/>
          </ac:spMkLst>
        </pc:spChg>
        <pc:spChg chg="mod">
          <ac:chgData name="Freja Lindgren Facius" userId="929b42c1-1389-4acd-a500-bd1250d50270" providerId="ADAL" clId="{EEBD282B-4AB1-472A-B727-C1BDE515733C}" dt="2024-01-28T14:51:08.609" v="1487" actId="14100"/>
          <ac:spMkLst>
            <pc:docMk/>
            <pc:sldMk cId="3393640617" sldId="264"/>
            <ac:spMk id="18" creationId="{37278146-27A8-D78D-8DA0-DAA4ED452FA2}"/>
          </ac:spMkLst>
        </pc:spChg>
        <pc:cxnChg chg="mod">
          <ac:chgData name="Freja Lindgren Facius" userId="929b42c1-1389-4acd-a500-bd1250d50270" providerId="ADAL" clId="{EEBD282B-4AB1-472A-B727-C1BDE515733C}" dt="2024-01-28T14:51:02.241" v="1486" actId="14100"/>
          <ac:cxnSpMkLst>
            <pc:docMk/>
            <pc:sldMk cId="3393640617" sldId="264"/>
            <ac:cxnSpMk id="20" creationId="{828E2C79-9815-1012-F279-41FF7277AD1E}"/>
          </ac:cxnSpMkLst>
        </pc:cxnChg>
        <pc:cxnChg chg="del">
          <ac:chgData name="Freja Lindgren Facius" userId="929b42c1-1389-4acd-a500-bd1250d50270" providerId="ADAL" clId="{EEBD282B-4AB1-472A-B727-C1BDE515733C}" dt="2024-01-28T14:50:28.589" v="1481" actId="478"/>
          <ac:cxnSpMkLst>
            <pc:docMk/>
            <pc:sldMk cId="3393640617" sldId="264"/>
            <ac:cxnSpMk id="23" creationId="{52B10D1B-DBCF-D552-0D9A-D6DE58AD91A6}"/>
          </ac:cxnSpMkLst>
        </pc:cxnChg>
      </pc:sldChg>
      <pc:sldChg chg="addSp delSp modSp add mod modAnim">
        <pc:chgData name="Freja Lindgren Facius" userId="929b42c1-1389-4acd-a500-bd1250d50270" providerId="ADAL" clId="{EEBD282B-4AB1-472A-B727-C1BDE515733C}" dt="2024-01-28T15:02:32.557" v="1629" actId="14100"/>
        <pc:sldMkLst>
          <pc:docMk/>
          <pc:sldMk cId="4133118017" sldId="264"/>
        </pc:sldMkLst>
        <pc:spChg chg="mod">
          <ac:chgData name="Freja Lindgren Facius" userId="929b42c1-1389-4acd-a500-bd1250d50270" providerId="ADAL" clId="{EEBD282B-4AB1-472A-B727-C1BDE515733C}" dt="2024-01-28T14:57:48.787" v="1590" actId="20577"/>
          <ac:spMkLst>
            <pc:docMk/>
            <pc:sldMk cId="4133118017" sldId="264"/>
            <ac:spMk id="2" creationId="{85335F73-8A32-43B6-72D5-AD43D0D6E85C}"/>
          </ac:spMkLst>
        </pc:spChg>
        <pc:spChg chg="add mod">
          <ac:chgData name="Freja Lindgren Facius" userId="929b42c1-1389-4acd-a500-bd1250d50270" providerId="ADAL" clId="{EEBD282B-4AB1-472A-B727-C1BDE515733C}" dt="2024-01-28T14:54:46.022" v="1495" actId="1582"/>
          <ac:spMkLst>
            <pc:docMk/>
            <pc:sldMk cId="4133118017" sldId="264"/>
            <ac:spMk id="3" creationId="{51D43C32-791E-1703-B269-7827D9CA6EB6}"/>
          </ac:spMkLst>
        </pc:spChg>
        <pc:spChg chg="add mod">
          <ac:chgData name="Freja Lindgren Facius" userId="929b42c1-1389-4acd-a500-bd1250d50270" providerId="ADAL" clId="{EEBD282B-4AB1-472A-B727-C1BDE515733C}" dt="2024-01-28T14:55:10.943" v="1499" actId="1582"/>
          <ac:spMkLst>
            <pc:docMk/>
            <pc:sldMk cId="4133118017" sldId="264"/>
            <ac:spMk id="4" creationId="{A228E0EF-4BC7-48F2-3009-244BD987109E}"/>
          </ac:spMkLst>
        </pc:spChg>
        <pc:spChg chg="add del">
          <ac:chgData name="Freja Lindgren Facius" userId="929b42c1-1389-4acd-a500-bd1250d50270" providerId="ADAL" clId="{EEBD282B-4AB1-472A-B727-C1BDE515733C}" dt="2024-01-28T14:58:16.928" v="1595" actId="11529"/>
          <ac:spMkLst>
            <pc:docMk/>
            <pc:sldMk cId="4133118017" sldId="264"/>
            <ac:spMk id="16" creationId="{26AF2081-4AFD-394F-9254-044A3AF93D82}"/>
          </ac:spMkLst>
        </pc:spChg>
        <pc:cxnChg chg="add del mod">
          <ac:chgData name="Freja Lindgren Facius" userId="929b42c1-1389-4acd-a500-bd1250d50270" providerId="ADAL" clId="{EEBD282B-4AB1-472A-B727-C1BDE515733C}" dt="2024-01-28T14:59:20.538" v="1610" actId="478"/>
          <ac:cxnSpMkLst>
            <pc:docMk/>
            <pc:sldMk cId="4133118017" sldId="264"/>
            <ac:cxnSpMk id="14" creationId="{77E64068-EC37-B40D-0052-DB3CBA24D5B7}"/>
          </ac:cxnSpMkLst>
        </pc:cxnChg>
        <pc:cxnChg chg="add mod">
          <ac:chgData name="Freja Lindgren Facius" userId="929b42c1-1389-4acd-a500-bd1250d50270" providerId="ADAL" clId="{EEBD282B-4AB1-472A-B727-C1BDE515733C}" dt="2024-01-28T14:58:55.252" v="1603" actId="1582"/>
          <ac:cxnSpMkLst>
            <pc:docMk/>
            <pc:sldMk cId="4133118017" sldId="264"/>
            <ac:cxnSpMk id="18" creationId="{F1DD2E5F-1B90-A4C2-77CA-1A16A19A56BC}"/>
          </ac:cxnSpMkLst>
        </pc:cxnChg>
        <pc:cxnChg chg="add del mod">
          <ac:chgData name="Freja Lindgren Facius" userId="929b42c1-1389-4acd-a500-bd1250d50270" providerId="ADAL" clId="{EEBD282B-4AB1-472A-B727-C1BDE515733C}" dt="2024-01-28T14:58:50.850" v="1602" actId="478"/>
          <ac:cxnSpMkLst>
            <pc:docMk/>
            <pc:sldMk cId="4133118017" sldId="264"/>
            <ac:cxnSpMk id="22" creationId="{C2B92186-C985-1656-CB90-50598CBA1258}"/>
          </ac:cxnSpMkLst>
        </pc:cxnChg>
        <pc:cxnChg chg="add mod">
          <ac:chgData name="Freja Lindgren Facius" userId="929b42c1-1389-4acd-a500-bd1250d50270" providerId="ADAL" clId="{EEBD282B-4AB1-472A-B727-C1BDE515733C}" dt="2024-01-28T15:02:32.557" v="1629" actId="14100"/>
          <ac:cxnSpMkLst>
            <pc:docMk/>
            <pc:sldMk cId="4133118017" sldId="264"/>
            <ac:cxnSpMk id="23" creationId="{09ED51F2-1BD0-067D-B00F-A2D981ABA9BD}"/>
          </ac:cxnSpMkLst>
        </pc:cxnChg>
      </pc:sldChg>
    </pc:docChg>
  </pc:docChgLst>
  <pc:docChgLst>
    <pc:chgData name="Freja Lindgren Facius" userId="929b42c1-1389-4acd-a500-bd1250d50270" providerId="ADAL" clId="{4CD5D032-A7C0-4DBB-B857-C945942DF886}"/>
    <pc:docChg chg="modSld">
      <pc:chgData name="Freja Lindgren Facius" userId="929b42c1-1389-4acd-a500-bd1250d50270" providerId="ADAL" clId="{4CD5D032-A7C0-4DBB-B857-C945942DF886}" dt="2024-09-23T07:24:44.244" v="34" actId="20577"/>
      <pc:docMkLst>
        <pc:docMk/>
      </pc:docMkLst>
      <pc:sldChg chg="modSp modAnim">
        <pc:chgData name="Freja Lindgren Facius" userId="929b42c1-1389-4acd-a500-bd1250d50270" providerId="ADAL" clId="{4CD5D032-A7C0-4DBB-B857-C945942DF886}" dt="2024-09-22T09:13:41.476" v="8" actId="207"/>
        <pc:sldMkLst>
          <pc:docMk/>
          <pc:sldMk cId="2392738107" sldId="257"/>
        </pc:sldMkLst>
        <pc:spChg chg="mod">
          <ac:chgData name="Freja Lindgren Facius" userId="929b42c1-1389-4acd-a500-bd1250d50270" providerId="ADAL" clId="{4CD5D032-A7C0-4DBB-B857-C945942DF886}" dt="2024-09-22T09:13:41.476" v="8" actId="207"/>
          <ac:spMkLst>
            <pc:docMk/>
            <pc:sldMk cId="2392738107" sldId="257"/>
            <ac:spMk id="3" creationId="{17E2347A-EFBE-E4AD-E8E2-DA2BA7FD8B25}"/>
          </ac:spMkLst>
        </pc:spChg>
      </pc:sldChg>
      <pc:sldChg chg="modSp mod">
        <pc:chgData name="Freja Lindgren Facius" userId="929b42c1-1389-4acd-a500-bd1250d50270" providerId="ADAL" clId="{4CD5D032-A7C0-4DBB-B857-C945942DF886}" dt="2024-09-23T07:24:44.244" v="34" actId="20577"/>
        <pc:sldMkLst>
          <pc:docMk/>
          <pc:sldMk cId="3319531377" sldId="263"/>
        </pc:sldMkLst>
        <pc:spChg chg="mod">
          <ac:chgData name="Freja Lindgren Facius" userId="929b42c1-1389-4acd-a500-bd1250d50270" providerId="ADAL" clId="{4CD5D032-A7C0-4DBB-B857-C945942DF886}" dt="2024-09-23T07:24:44.244" v="34" actId="20577"/>
          <ac:spMkLst>
            <pc:docMk/>
            <pc:sldMk cId="3319531377" sldId="263"/>
            <ac:spMk id="3" creationId="{8091C159-ACFD-61C6-10DF-09DFAB157736}"/>
          </ac:spMkLst>
        </pc:spChg>
        <pc:spChg chg="mod">
          <ac:chgData name="Freja Lindgren Facius" userId="929b42c1-1389-4acd-a500-bd1250d50270" providerId="ADAL" clId="{4CD5D032-A7C0-4DBB-B857-C945942DF886}" dt="2024-09-23T07:24:00.987" v="32" actId="208"/>
          <ac:spMkLst>
            <pc:docMk/>
            <pc:sldMk cId="3319531377" sldId="263"/>
            <ac:spMk id="18" creationId="{37278146-27A8-D78D-8DA0-DAA4ED452FA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6C5766-900B-4720-82EE-7DAFA4A25D64}" type="datetimeFigureOut">
              <a:rPr lang="da-DK" smtClean="0"/>
              <a:t>22-09-2024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0A48A4-6175-4E2C-BD0D-223B756A467B}" type="slidenum">
              <a:rPr lang="da-DK" smtClean="0"/>
              <a:t>‹nr.›</a:t>
            </a:fld>
            <a:endParaRPr lang="da-DK"/>
          </a:p>
        </p:txBody>
      </p:sp>
    </p:spTree>
    <p:extLst>
      <p:ext uri="{BB962C8B-B14F-4D97-AF65-F5344CB8AC3E}">
        <p14:creationId xmlns:p14="http://schemas.microsoft.com/office/powerpoint/2010/main" val="2209861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Platon nedskrev som sagt filosofiske dialoger hvor Sokrates var hovedperson. I disse dialoger kommer Platons eget verdenssyn til udtryk. Platons verdenssyn siges at være dualistisk, dvs. delt i to. Den ene del kalder han fænomenernes verden – dette er alt det synlige og sanselige, det som mennesket kan opfatte med deres sanser. Men fænomenerne er kun afbildninger/skygger af en ”idé” eller ”form”. Disse kan ikke opfattes med sanserne. Idéerne er fænomenernes grundform, den perfekte udgave, som fænomenerne blot ”imiterer”. Det kan være konkrete begreber såsom en seng eller en hest, hvor idéen om disse er den perfekte udgave, og versionerne i fænomenernes verden er blot efterligninger. </a:t>
            </a:r>
          </a:p>
          <a:p>
            <a:r>
              <a:rPr lang="da-DK" dirty="0"/>
              <a:t>Men vigtigt kan det også være abstrakte begreber såsom godhed, retfærdighed, og mod.</a:t>
            </a:r>
          </a:p>
        </p:txBody>
      </p:sp>
      <p:sp>
        <p:nvSpPr>
          <p:cNvPr id="4" name="Pladsholder til slidenummer 3"/>
          <p:cNvSpPr>
            <a:spLocks noGrp="1"/>
          </p:cNvSpPr>
          <p:nvPr>
            <p:ph type="sldNum" sz="quarter" idx="5"/>
          </p:nvPr>
        </p:nvSpPr>
        <p:spPr/>
        <p:txBody>
          <a:bodyPr/>
          <a:lstStyle/>
          <a:p>
            <a:fld id="{A20A48A4-6175-4E2C-BD0D-223B756A467B}" type="slidenum">
              <a:rPr lang="da-DK" smtClean="0"/>
              <a:t>2</a:t>
            </a:fld>
            <a:endParaRPr lang="da-DK"/>
          </a:p>
        </p:txBody>
      </p:sp>
    </p:spTree>
    <p:extLst>
      <p:ext uri="{BB962C8B-B14F-4D97-AF65-F5344CB8AC3E}">
        <p14:creationId xmlns:p14="http://schemas.microsoft.com/office/powerpoint/2010/main" val="1861342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A93B7D2C-8AED-422A-9BE0-DBBEDA536954}" type="datetimeFigureOut">
              <a:rPr lang="da-DK" smtClean="0"/>
              <a:t>22-09-2024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E42B36F-E76E-40DF-A205-52C33F7BC028}" type="slidenum">
              <a:rPr lang="da-DK" smtClean="0"/>
              <a:t>‹nr.›</a:t>
            </a:fld>
            <a:endParaRPr lang="da-DK"/>
          </a:p>
        </p:txBody>
      </p:sp>
    </p:spTree>
    <p:extLst>
      <p:ext uri="{BB962C8B-B14F-4D97-AF65-F5344CB8AC3E}">
        <p14:creationId xmlns:p14="http://schemas.microsoft.com/office/powerpoint/2010/main" val="2940551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A93B7D2C-8AED-422A-9BE0-DBBEDA536954}" type="datetimeFigureOut">
              <a:rPr lang="da-DK" smtClean="0"/>
              <a:t>22-09-2024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E42B36F-E76E-40DF-A205-52C33F7BC028}" type="slidenum">
              <a:rPr lang="da-DK" smtClean="0"/>
              <a:t>‹nr.›</a:t>
            </a:fld>
            <a:endParaRPr lang="da-DK"/>
          </a:p>
        </p:txBody>
      </p:sp>
    </p:spTree>
    <p:extLst>
      <p:ext uri="{BB962C8B-B14F-4D97-AF65-F5344CB8AC3E}">
        <p14:creationId xmlns:p14="http://schemas.microsoft.com/office/powerpoint/2010/main" val="2361314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A93B7D2C-8AED-422A-9BE0-DBBEDA536954}" type="datetimeFigureOut">
              <a:rPr lang="da-DK" smtClean="0"/>
              <a:t>22-09-2024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E42B36F-E76E-40DF-A205-52C33F7BC028}" type="slidenum">
              <a:rPr lang="da-DK" smtClean="0"/>
              <a:t>‹nr.›</a:t>
            </a:fld>
            <a:endParaRPr lang="da-DK"/>
          </a:p>
        </p:txBody>
      </p:sp>
    </p:spTree>
    <p:extLst>
      <p:ext uri="{BB962C8B-B14F-4D97-AF65-F5344CB8AC3E}">
        <p14:creationId xmlns:p14="http://schemas.microsoft.com/office/powerpoint/2010/main" val="3166974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8" name="Date Placeholder 7"/>
          <p:cNvSpPr>
            <a:spLocks noGrp="1"/>
          </p:cNvSpPr>
          <p:nvPr>
            <p:ph type="dt" sz="half" idx="10"/>
          </p:nvPr>
        </p:nvSpPr>
        <p:spPr/>
        <p:txBody>
          <a:bodyPr/>
          <a:lstStyle/>
          <a:p>
            <a:fld id="{A93B7D2C-8AED-422A-9BE0-DBBEDA536954}" type="datetimeFigureOut">
              <a:rPr lang="da-DK" smtClean="0"/>
              <a:t>22-09-2024</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AE42B36F-E76E-40DF-A205-52C33F7BC028}" type="slidenum">
              <a:rPr lang="da-DK" smtClean="0"/>
              <a:t>‹nr.›</a:t>
            </a:fld>
            <a:endParaRPr lang="da-DK"/>
          </a:p>
        </p:txBody>
      </p:sp>
    </p:spTree>
    <p:extLst>
      <p:ext uri="{BB962C8B-B14F-4D97-AF65-F5344CB8AC3E}">
        <p14:creationId xmlns:p14="http://schemas.microsoft.com/office/powerpoint/2010/main" val="2002285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2" name="Date Placeholder 1"/>
          <p:cNvSpPr>
            <a:spLocks noGrp="1"/>
          </p:cNvSpPr>
          <p:nvPr>
            <p:ph type="dt" sz="half" idx="10"/>
          </p:nvPr>
        </p:nvSpPr>
        <p:spPr/>
        <p:txBody>
          <a:bodyPr/>
          <a:lstStyle/>
          <a:p>
            <a:fld id="{A93B7D2C-8AED-422A-9BE0-DBBEDA536954}" type="datetimeFigureOut">
              <a:rPr lang="da-DK" smtClean="0"/>
              <a:t>22-09-2024</a:t>
            </a:fld>
            <a:endParaRPr lang="da-DK"/>
          </a:p>
        </p:txBody>
      </p:sp>
      <p:sp>
        <p:nvSpPr>
          <p:cNvPr id="11" name="Footer Placeholder 10"/>
          <p:cNvSpPr>
            <a:spLocks noGrp="1"/>
          </p:cNvSpPr>
          <p:nvPr>
            <p:ph type="ftr" sz="quarter" idx="11"/>
          </p:nvPr>
        </p:nvSpPr>
        <p:spPr/>
        <p:txBody>
          <a:bodyPr/>
          <a:lstStyle/>
          <a:p>
            <a:endParaRPr lang="da-DK"/>
          </a:p>
        </p:txBody>
      </p:sp>
      <p:sp>
        <p:nvSpPr>
          <p:cNvPr id="12" name="Slide Number Placeholder 11"/>
          <p:cNvSpPr>
            <a:spLocks noGrp="1"/>
          </p:cNvSpPr>
          <p:nvPr>
            <p:ph type="sldNum" sz="quarter" idx="12"/>
          </p:nvPr>
        </p:nvSpPr>
        <p:spPr/>
        <p:txBody>
          <a:bodyPr/>
          <a:lstStyle/>
          <a:p>
            <a:fld id="{AE42B36F-E76E-40DF-A205-52C33F7BC028}" type="slidenum">
              <a:rPr lang="da-DK" smtClean="0"/>
              <a:t>‹nr.›</a:t>
            </a:fld>
            <a:endParaRPr lang="da-DK"/>
          </a:p>
        </p:txBody>
      </p:sp>
    </p:spTree>
    <p:extLst>
      <p:ext uri="{BB962C8B-B14F-4D97-AF65-F5344CB8AC3E}">
        <p14:creationId xmlns:p14="http://schemas.microsoft.com/office/powerpoint/2010/main" val="1679386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a:t>Klik for at redigere titeltypografien i masteren</a:t>
            </a:r>
            <a:endParaRPr lang="en-US" dirty="0"/>
          </a:p>
        </p:txBody>
      </p:sp>
      <p:sp>
        <p:nvSpPr>
          <p:cNvPr id="2" name="Date Placeholder 1"/>
          <p:cNvSpPr>
            <a:spLocks noGrp="1"/>
          </p:cNvSpPr>
          <p:nvPr>
            <p:ph type="dt" sz="half" idx="10"/>
          </p:nvPr>
        </p:nvSpPr>
        <p:spPr/>
        <p:txBody>
          <a:bodyPr/>
          <a:lstStyle/>
          <a:p>
            <a:fld id="{A93B7D2C-8AED-422A-9BE0-DBBEDA536954}" type="datetimeFigureOut">
              <a:rPr lang="da-DK" smtClean="0"/>
              <a:t>22-09-2024</a:t>
            </a:fld>
            <a:endParaRPr lang="da-DK"/>
          </a:p>
        </p:txBody>
      </p:sp>
      <p:sp>
        <p:nvSpPr>
          <p:cNvPr id="7" name="Footer Placeholder 6"/>
          <p:cNvSpPr>
            <a:spLocks noGrp="1"/>
          </p:cNvSpPr>
          <p:nvPr>
            <p:ph type="ftr" sz="quarter" idx="11"/>
          </p:nvPr>
        </p:nvSpPr>
        <p:spPr/>
        <p:txBody>
          <a:bodyPr/>
          <a:lstStyle/>
          <a:p>
            <a:endParaRPr lang="da-DK"/>
          </a:p>
        </p:txBody>
      </p:sp>
      <p:sp>
        <p:nvSpPr>
          <p:cNvPr id="8" name="Slide Number Placeholder 7"/>
          <p:cNvSpPr>
            <a:spLocks noGrp="1"/>
          </p:cNvSpPr>
          <p:nvPr>
            <p:ph type="sldNum" sz="quarter" idx="12"/>
          </p:nvPr>
        </p:nvSpPr>
        <p:spPr/>
        <p:txBody>
          <a:bodyPr/>
          <a:lstStyle/>
          <a:p>
            <a:fld id="{AE42B36F-E76E-40DF-A205-52C33F7BC028}" type="slidenum">
              <a:rPr lang="da-DK" smtClean="0"/>
              <a:t>‹nr.›</a:t>
            </a:fld>
            <a:endParaRPr lang="da-DK"/>
          </a:p>
        </p:txBody>
      </p:sp>
    </p:spTree>
    <p:extLst>
      <p:ext uri="{BB962C8B-B14F-4D97-AF65-F5344CB8AC3E}">
        <p14:creationId xmlns:p14="http://schemas.microsoft.com/office/powerpoint/2010/main" val="3587449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93B7D2C-8AED-422A-9BE0-DBBEDA536954}" type="datetimeFigureOut">
              <a:rPr lang="da-DK" smtClean="0"/>
              <a:t>22-09-2024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AE42B36F-E76E-40DF-A205-52C33F7BC028}" type="slidenum">
              <a:rPr lang="da-DK" smtClean="0"/>
              <a:t>‹nr.›</a:t>
            </a:fld>
            <a:endParaRPr lang="da-DK"/>
          </a:p>
        </p:txBody>
      </p:sp>
    </p:spTree>
    <p:extLst>
      <p:ext uri="{BB962C8B-B14F-4D97-AF65-F5344CB8AC3E}">
        <p14:creationId xmlns:p14="http://schemas.microsoft.com/office/powerpoint/2010/main" val="2352187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da-DK"/>
              <a:t>Klik for at redigere titeltypografien i masteren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p>
            <a:fld id="{A93B7D2C-8AED-422A-9BE0-DBBEDA536954}" type="datetimeFigureOut">
              <a:rPr lang="da-DK" smtClean="0"/>
              <a:t>22-09-2024</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AE42B36F-E76E-40DF-A205-52C33F7BC028}" type="slidenum">
              <a:rPr lang="da-DK" smtClean="0"/>
              <a:t>‹nr.›</a:t>
            </a:fld>
            <a:endParaRPr lang="da-DK"/>
          </a:p>
        </p:txBody>
      </p:sp>
    </p:spTree>
    <p:extLst>
      <p:ext uri="{BB962C8B-B14F-4D97-AF65-F5344CB8AC3E}">
        <p14:creationId xmlns:p14="http://schemas.microsoft.com/office/powerpoint/2010/main" val="108702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p>
            <a:fld id="{A93B7D2C-8AED-422A-9BE0-DBBEDA536954}" type="datetimeFigureOut">
              <a:rPr lang="da-DK" smtClean="0"/>
              <a:t>22-09-2024</a:t>
            </a:fld>
            <a:endParaRPr lang="da-DK"/>
          </a:p>
        </p:txBody>
      </p:sp>
      <p:sp>
        <p:nvSpPr>
          <p:cNvPr id="9" name="Footer Placeholder 8"/>
          <p:cNvSpPr>
            <a:spLocks noGrp="1"/>
          </p:cNvSpPr>
          <p:nvPr>
            <p:ph type="ftr" sz="quarter" idx="11"/>
          </p:nvPr>
        </p:nvSpPr>
        <p:spPr>
          <a:xfrm>
            <a:off x="3499101" y="6356350"/>
            <a:ext cx="5911517" cy="365125"/>
          </a:xfrm>
        </p:spPr>
        <p:txBody>
          <a:bodyPr/>
          <a:lstStyle/>
          <a:p>
            <a:endParaRPr lang="da-DK"/>
          </a:p>
        </p:txBody>
      </p:sp>
      <p:sp>
        <p:nvSpPr>
          <p:cNvPr id="10" name="Slide Number Placeholder 9"/>
          <p:cNvSpPr>
            <a:spLocks noGrp="1"/>
          </p:cNvSpPr>
          <p:nvPr>
            <p:ph type="sldNum" sz="quarter" idx="12"/>
          </p:nvPr>
        </p:nvSpPr>
        <p:spPr/>
        <p:txBody>
          <a:bodyPr/>
          <a:lstStyle/>
          <a:p>
            <a:fld id="{AE42B36F-E76E-40DF-A205-52C33F7BC028}" type="slidenum">
              <a:rPr lang="da-DK" smtClean="0"/>
              <a:t>‹nr.›</a:t>
            </a:fld>
            <a:endParaRPr lang="da-DK"/>
          </a:p>
        </p:txBody>
      </p:sp>
    </p:spTree>
    <p:extLst>
      <p:ext uri="{BB962C8B-B14F-4D97-AF65-F5344CB8AC3E}">
        <p14:creationId xmlns:p14="http://schemas.microsoft.com/office/powerpoint/2010/main" val="2251337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A93B7D2C-8AED-422A-9BE0-DBBEDA536954}" type="datetimeFigureOut">
              <a:rPr lang="da-DK" smtClean="0"/>
              <a:t>22-09-2024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AE42B36F-E76E-40DF-A205-52C33F7BC028}" type="slidenum">
              <a:rPr lang="da-DK" smtClean="0"/>
              <a:t>‹nr.›</a:t>
            </a:fld>
            <a:endParaRPr lang="da-DK"/>
          </a:p>
        </p:txBody>
      </p:sp>
    </p:spTree>
    <p:extLst>
      <p:ext uri="{BB962C8B-B14F-4D97-AF65-F5344CB8AC3E}">
        <p14:creationId xmlns:p14="http://schemas.microsoft.com/office/powerpoint/2010/main" val="2205115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A93B7D2C-8AED-422A-9BE0-DBBEDA536954}" type="datetimeFigureOut">
              <a:rPr lang="da-DK" smtClean="0"/>
              <a:t>22-09-2024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AE42B36F-E76E-40DF-A205-52C33F7BC028}" type="slidenum">
              <a:rPr lang="da-DK" smtClean="0"/>
              <a:t>‹nr.›</a:t>
            </a:fld>
            <a:endParaRPr lang="da-DK"/>
          </a:p>
        </p:txBody>
      </p:sp>
    </p:spTree>
    <p:extLst>
      <p:ext uri="{BB962C8B-B14F-4D97-AF65-F5344CB8AC3E}">
        <p14:creationId xmlns:p14="http://schemas.microsoft.com/office/powerpoint/2010/main" val="1068364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A93B7D2C-8AED-422A-9BE0-DBBEDA536954}" type="datetimeFigureOut">
              <a:rPr lang="da-DK" smtClean="0"/>
              <a:t>22-09-2024</a:t>
            </a:fld>
            <a:endParaRPr lang="da-DK"/>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da-DK"/>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AE42B36F-E76E-40DF-A205-52C33F7BC028}" type="slidenum">
              <a:rPr lang="da-DK" smtClean="0"/>
              <a:t>‹nr.›</a:t>
            </a:fld>
            <a:endParaRPr lang="da-DK"/>
          </a:p>
        </p:txBody>
      </p:sp>
    </p:spTree>
    <p:extLst>
      <p:ext uri="{BB962C8B-B14F-4D97-AF65-F5344CB8AC3E}">
        <p14:creationId xmlns:p14="http://schemas.microsoft.com/office/powerpoint/2010/main" val="96314027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6F08B8-A387-0AD3-A3DA-8B4C87B35761}"/>
              </a:ext>
            </a:extLst>
          </p:cNvPr>
          <p:cNvSpPr>
            <a:spLocks noGrp="1"/>
          </p:cNvSpPr>
          <p:nvPr>
            <p:ph type="ctrTitle"/>
          </p:nvPr>
        </p:nvSpPr>
        <p:spPr/>
        <p:txBody>
          <a:bodyPr/>
          <a:lstStyle/>
          <a:p>
            <a:r>
              <a:rPr lang="da-DK" dirty="0"/>
              <a:t>Platon</a:t>
            </a:r>
          </a:p>
        </p:txBody>
      </p:sp>
      <p:sp>
        <p:nvSpPr>
          <p:cNvPr id="3" name="Undertitel 2">
            <a:extLst>
              <a:ext uri="{FF2B5EF4-FFF2-40B4-BE49-F238E27FC236}">
                <a16:creationId xmlns:a16="http://schemas.microsoft.com/office/drawing/2014/main" id="{C7189FE9-A07C-AA5D-F807-9A784D725DAC}"/>
              </a:ext>
            </a:extLst>
          </p:cNvPr>
          <p:cNvSpPr>
            <a:spLocks noGrp="1"/>
          </p:cNvSpPr>
          <p:nvPr>
            <p:ph type="subTitle" idx="1"/>
          </p:nvPr>
        </p:nvSpPr>
        <p:spPr/>
        <p:txBody>
          <a:bodyPr/>
          <a:lstStyle/>
          <a:p>
            <a:r>
              <a:rPr lang="da-DK" dirty="0"/>
              <a:t>Hulelignelsen/Hulebilledet</a:t>
            </a:r>
          </a:p>
        </p:txBody>
      </p:sp>
    </p:spTree>
    <p:extLst>
      <p:ext uri="{BB962C8B-B14F-4D97-AF65-F5344CB8AC3E}">
        <p14:creationId xmlns:p14="http://schemas.microsoft.com/office/powerpoint/2010/main" val="2575699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279485-124E-9744-6EE0-A4F44C611115}"/>
              </a:ext>
            </a:extLst>
          </p:cNvPr>
          <p:cNvSpPr>
            <a:spLocks noGrp="1"/>
          </p:cNvSpPr>
          <p:nvPr>
            <p:ph type="title"/>
          </p:nvPr>
        </p:nvSpPr>
        <p:spPr>
          <a:xfrm>
            <a:off x="252919" y="1123838"/>
            <a:ext cx="2947482" cy="787156"/>
          </a:xfrm>
        </p:spPr>
        <p:txBody>
          <a:bodyPr>
            <a:normAutofit fontScale="90000"/>
          </a:bodyPr>
          <a:lstStyle/>
          <a:p>
            <a:pPr algn="ctr"/>
            <a:r>
              <a:rPr lang="da-DK" dirty="0"/>
              <a:t>PLATON</a:t>
            </a:r>
            <a:br>
              <a:rPr lang="da-DK" dirty="0"/>
            </a:br>
            <a:r>
              <a:rPr lang="da-DK" sz="2000" dirty="0"/>
              <a:t>427 – 347 f.Kr.</a:t>
            </a:r>
            <a:endParaRPr lang="da-DK" dirty="0"/>
          </a:p>
        </p:txBody>
      </p:sp>
      <p:sp>
        <p:nvSpPr>
          <p:cNvPr id="3" name="Pladsholder til indhold 2">
            <a:extLst>
              <a:ext uri="{FF2B5EF4-FFF2-40B4-BE49-F238E27FC236}">
                <a16:creationId xmlns:a16="http://schemas.microsoft.com/office/drawing/2014/main" id="{A6FB2B85-3BF8-AD31-ECE6-6E6BAF2DBD74}"/>
              </a:ext>
            </a:extLst>
          </p:cNvPr>
          <p:cNvSpPr>
            <a:spLocks noGrp="1"/>
          </p:cNvSpPr>
          <p:nvPr>
            <p:ph idx="1"/>
          </p:nvPr>
        </p:nvSpPr>
        <p:spPr>
          <a:xfrm>
            <a:off x="3934444" y="119989"/>
            <a:ext cx="7315200" cy="2007698"/>
          </a:xfrm>
        </p:spPr>
        <p:txBody>
          <a:bodyPr/>
          <a:lstStyle/>
          <a:p>
            <a:r>
              <a:rPr lang="da-DK" dirty="0">
                <a:solidFill>
                  <a:schemeClr val="tx1">
                    <a:lumMod val="85000"/>
                    <a:lumOff val="15000"/>
                  </a:schemeClr>
                </a:solidFill>
                <a:latin typeface="Tw Cen MT" panose="020B0602020104020603" pitchFamily="34" charset="0"/>
              </a:rPr>
              <a:t>Nedskrev filosofiske </a:t>
            </a:r>
            <a:r>
              <a:rPr lang="da-DK" b="1" i="1" dirty="0">
                <a:solidFill>
                  <a:schemeClr val="tx1">
                    <a:lumMod val="85000"/>
                    <a:lumOff val="15000"/>
                  </a:schemeClr>
                </a:solidFill>
                <a:latin typeface="Tw Cen MT" panose="020B0602020104020603" pitchFamily="34" charset="0"/>
              </a:rPr>
              <a:t>dialoger</a:t>
            </a:r>
            <a:r>
              <a:rPr lang="da-DK" i="1" dirty="0">
                <a:solidFill>
                  <a:schemeClr val="tx1">
                    <a:lumMod val="85000"/>
                    <a:lumOff val="15000"/>
                  </a:schemeClr>
                </a:solidFill>
                <a:latin typeface="Tw Cen MT" panose="020B0602020104020603" pitchFamily="34" charset="0"/>
              </a:rPr>
              <a:t>,</a:t>
            </a:r>
            <a:r>
              <a:rPr lang="da-DK" dirty="0">
                <a:solidFill>
                  <a:schemeClr val="tx1">
                    <a:lumMod val="85000"/>
                    <a:lumOff val="15000"/>
                  </a:schemeClr>
                </a:solidFill>
                <a:latin typeface="Tw Cen MT" panose="020B0602020104020603" pitchFamily="34" charset="0"/>
              </a:rPr>
              <a:t> hvor Sokrates var hovedpersonen</a:t>
            </a:r>
          </a:p>
          <a:p>
            <a:pPr marL="0" indent="0" algn="ctr">
              <a:buNone/>
            </a:pPr>
            <a:endParaRPr lang="da-DK" dirty="0">
              <a:solidFill>
                <a:schemeClr val="tx1">
                  <a:lumMod val="85000"/>
                  <a:lumOff val="15000"/>
                </a:schemeClr>
              </a:solidFill>
              <a:latin typeface="Tw Cen MT" panose="020B0602020104020603" pitchFamily="34" charset="0"/>
            </a:endParaRPr>
          </a:p>
          <a:p>
            <a:pPr marL="0" indent="0" algn="ctr">
              <a:buNone/>
            </a:pPr>
            <a:r>
              <a:rPr lang="da-DK" dirty="0">
                <a:solidFill>
                  <a:schemeClr val="tx1">
                    <a:lumMod val="85000"/>
                    <a:lumOff val="15000"/>
                  </a:schemeClr>
                </a:solidFill>
                <a:latin typeface="Tw Cen MT" panose="020B0602020104020603" pitchFamily="34" charset="0"/>
              </a:rPr>
              <a:t>Platons verdenssyn: </a:t>
            </a:r>
            <a:r>
              <a:rPr lang="da-DK" b="1" dirty="0">
                <a:solidFill>
                  <a:schemeClr val="tx1">
                    <a:lumMod val="85000"/>
                    <a:lumOff val="15000"/>
                  </a:schemeClr>
                </a:solidFill>
                <a:latin typeface="Tw Cen MT" panose="020B0602020104020603" pitchFamily="34" charset="0"/>
              </a:rPr>
              <a:t>dualistisk </a:t>
            </a:r>
            <a:r>
              <a:rPr lang="da-DK" dirty="0">
                <a:solidFill>
                  <a:schemeClr val="tx1">
                    <a:lumMod val="85000"/>
                    <a:lumOff val="15000"/>
                  </a:schemeClr>
                </a:solidFill>
                <a:latin typeface="Tw Cen MT" panose="020B0602020104020603" pitchFamily="34" charset="0"/>
              </a:rPr>
              <a:t>= delt i to</a:t>
            </a:r>
          </a:p>
        </p:txBody>
      </p:sp>
      <p:pic>
        <p:nvPicPr>
          <p:cNvPr id="1026" name="Picture 2" descr="Platon - Wikipedia, den frie encyklopædi">
            <a:extLst>
              <a:ext uri="{FF2B5EF4-FFF2-40B4-BE49-F238E27FC236}">
                <a16:creationId xmlns:a16="http://schemas.microsoft.com/office/drawing/2014/main" id="{0AC6CB40-DAB2-720C-2747-9351106D5F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719" y="2030278"/>
            <a:ext cx="2663882" cy="3703885"/>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afrundede hjørner 3">
            <a:extLst>
              <a:ext uri="{FF2B5EF4-FFF2-40B4-BE49-F238E27FC236}">
                <a16:creationId xmlns:a16="http://schemas.microsoft.com/office/drawing/2014/main" id="{9260A3FC-B0C4-CDF2-C3FB-24652DCAB2B4}"/>
              </a:ext>
            </a:extLst>
          </p:cNvPr>
          <p:cNvSpPr/>
          <p:nvPr/>
        </p:nvSpPr>
        <p:spPr>
          <a:xfrm>
            <a:off x="3733799" y="2318471"/>
            <a:ext cx="3476625" cy="3834678"/>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400" u="sng" dirty="0">
                <a:solidFill>
                  <a:schemeClr val="bg1"/>
                </a:solidFill>
                <a:latin typeface="Tw Cen MT" panose="020B0602020104020603" pitchFamily="34" charset="0"/>
              </a:rPr>
              <a:t>Fænomenernes verden</a:t>
            </a:r>
          </a:p>
          <a:p>
            <a:pPr algn="ctr"/>
            <a:endParaRPr lang="da-DK" sz="2400" u="sng" dirty="0">
              <a:solidFill>
                <a:schemeClr val="bg1"/>
              </a:solidFill>
              <a:latin typeface="Tw Cen MT" panose="020B0602020104020603" pitchFamily="34" charset="0"/>
            </a:endParaRPr>
          </a:p>
          <a:p>
            <a:pPr marL="342900" indent="-342900">
              <a:buFont typeface="Arial" panose="020B0604020202020204" pitchFamily="34" charset="0"/>
              <a:buChar char="•"/>
            </a:pPr>
            <a:r>
              <a:rPr lang="da-DK" sz="2000" i="1" dirty="0" err="1">
                <a:solidFill>
                  <a:schemeClr val="bg1"/>
                </a:solidFill>
                <a:latin typeface="Tw Cen MT" panose="020B0602020104020603" pitchFamily="34" charset="0"/>
              </a:rPr>
              <a:t>Fainómenon</a:t>
            </a:r>
            <a:r>
              <a:rPr lang="da-DK" sz="2000" dirty="0">
                <a:solidFill>
                  <a:schemeClr val="bg1"/>
                </a:solidFill>
                <a:latin typeface="Tw Cen MT" panose="020B0602020104020603" pitchFamily="34" charset="0"/>
              </a:rPr>
              <a:t>: det synlige/sanselige </a:t>
            </a:r>
            <a:r>
              <a:rPr lang="da-DK" sz="2000" dirty="0">
                <a:solidFill>
                  <a:schemeClr val="bg1"/>
                </a:solidFill>
                <a:latin typeface="Tw Cen MT" panose="020B0602020104020603" pitchFamily="34" charset="0"/>
                <a:sym typeface="Wingdings" panose="05000000000000000000" pitchFamily="2" charset="2"/>
              </a:rPr>
              <a:t> alt mennesket kan røre og se/opfatte med sanserne</a:t>
            </a:r>
          </a:p>
          <a:p>
            <a:pPr marL="342900" indent="-342900">
              <a:buFont typeface="Arial" panose="020B0604020202020204" pitchFamily="34" charset="0"/>
              <a:buChar char="•"/>
            </a:pPr>
            <a:r>
              <a:rPr lang="da-DK" sz="2000" dirty="0">
                <a:solidFill>
                  <a:schemeClr val="bg1"/>
                </a:solidFill>
                <a:latin typeface="Tw Cen MT" panose="020B0602020104020603" pitchFamily="34" charset="0"/>
                <a:sym typeface="Wingdings" panose="05000000000000000000" pitchFamily="2" charset="2"/>
              </a:rPr>
              <a:t>MEN! Blot afbildninger af en </a:t>
            </a:r>
            <a:r>
              <a:rPr lang="da-DK" sz="2000" i="1" dirty="0" err="1">
                <a:solidFill>
                  <a:schemeClr val="bg1"/>
                </a:solidFill>
                <a:latin typeface="Tw Cen MT" panose="020B0602020104020603" pitchFamily="34" charset="0"/>
                <a:sym typeface="Wingdings" panose="05000000000000000000" pitchFamily="2" charset="2"/>
              </a:rPr>
              <a:t>idéa</a:t>
            </a:r>
            <a:r>
              <a:rPr lang="da-DK" sz="2000" dirty="0">
                <a:solidFill>
                  <a:schemeClr val="bg1"/>
                </a:solidFill>
                <a:latin typeface="Tw Cen MT" panose="020B0602020104020603" pitchFamily="34" charset="0"/>
                <a:sym typeface="Wingdings" panose="05000000000000000000" pitchFamily="2" charset="2"/>
              </a:rPr>
              <a:t> (idé)</a:t>
            </a:r>
            <a:endParaRPr lang="da-DK" sz="2000" dirty="0">
              <a:solidFill>
                <a:schemeClr val="bg1"/>
              </a:solidFill>
            </a:endParaRPr>
          </a:p>
          <a:p>
            <a:pPr algn="ctr"/>
            <a:endParaRPr lang="da-DK" dirty="0">
              <a:solidFill>
                <a:schemeClr val="bg1"/>
              </a:solidFill>
            </a:endParaRPr>
          </a:p>
        </p:txBody>
      </p:sp>
      <p:sp>
        <p:nvSpPr>
          <p:cNvPr id="5" name="Rektangel: afrundede hjørner 4">
            <a:extLst>
              <a:ext uri="{FF2B5EF4-FFF2-40B4-BE49-F238E27FC236}">
                <a16:creationId xmlns:a16="http://schemas.microsoft.com/office/drawing/2014/main" id="{F385FEDB-18F3-F891-BA71-840A2C697398}"/>
              </a:ext>
            </a:extLst>
          </p:cNvPr>
          <p:cNvSpPr/>
          <p:nvPr/>
        </p:nvSpPr>
        <p:spPr>
          <a:xfrm>
            <a:off x="7773019" y="2318470"/>
            <a:ext cx="3476625" cy="3834679"/>
          </a:xfrm>
          <a:prstGeom prst="roundRect">
            <a:avLst/>
          </a:prstGeom>
          <a:solidFill>
            <a:srgbClr val="F456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400" u="sng" dirty="0">
                <a:solidFill>
                  <a:schemeClr val="bg1"/>
                </a:solidFill>
                <a:latin typeface="Tw Cen MT" panose="020B0602020104020603" pitchFamily="34" charset="0"/>
              </a:rPr>
              <a:t>Idéernes (el. formernes) verden</a:t>
            </a:r>
          </a:p>
          <a:p>
            <a:pPr marL="342900" indent="-342900">
              <a:buFont typeface="Arial" panose="020B0604020202020204" pitchFamily="34" charset="0"/>
              <a:buChar char="•"/>
            </a:pPr>
            <a:r>
              <a:rPr lang="da-DK" sz="1800" i="1" dirty="0" err="1">
                <a:solidFill>
                  <a:schemeClr val="bg1"/>
                </a:solidFill>
                <a:latin typeface="Tw Cen MT" panose="020B0602020104020603" pitchFamily="34" charset="0"/>
                <a:sym typeface="Wingdings" panose="05000000000000000000" pitchFamily="2" charset="2"/>
              </a:rPr>
              <a:t>Idéa</a:t>
            </a:r>
            <a:r>
              <a:rPr lang="da-DK" sz="1800" i="1" dirty="0">
                <a:solidFill>
                  <a:schemeClr val="bg1"/>
                </a:solidFill>
                <a:latin typeface="Tw Cen MT" panose="020B0602020104020603" pitchFamily="34" charset="0"/>
                <a:sym typeface="Wingdings" panose="05000000000000000000" pitchFamily="2" charset="2"/>
              </a:rPr>
              <a:t>: </a:t>
            </a:r>
            <a:r>
              <a:rPr lang="da-DK" sz="1800" dirty="0">
                <a:solidFill>
                  <a:schemeClr val="bg1"/>
                </a:solidFill>
                <a:latin typeface="Tw Cen MT" panose="020B0602020104020603" pitchFamily="34" charset="0"/>
                <a:sym typeface="Wingdings" panose="05000000000000000000" pitchFamily="2" charset="2"/>
              </a:rPr>
              <a:t>idé</a:t>
            </a:r>
            <a:endParaRPr lang="da-DK" sz="1800" dirty="0">
              <a:solidFill>
                <a:schemeClr val="bg1"/>
              </a:solidFill>
              <a:latin typeface="Tw Cen MT" panose="020B0602020104020603" pitchFamily="34" charset="0"/>
            </a:endParaRPr>
          </a:p>
          <a:p>
            <a:pPr marL="342900" indent="-342900">
              <a:buFont typeface="Arial" panose="020B0604020202020204" pitchFamily="34" charset="0"/>
              <a:buChar char="•"/>
            </a:pPr>
            <a:r>
              <a:rPr lang="da-DK" sz="1800" dirty="0">
                <a:solidFill>
                  <a:schemeClr val="bg1"/>
                </a:solidFill>
                <a:latin typeface="Tw Cen MT" panose="020B0602020104020603" pitchFamily="34" charset="0"/>
              </a:rPr>
              <a:t>Kan ikke opfattes med sanserne, kun via intellekt og tænkning.</a:t>
            </a:r>
          </a:p>
          <a:p>
            <a:pPr marL="342900" indent="-342900">
              <a:buFont typeface="Arial" panose="020B0604020202020204" pitchFamily="34" charset="0"/>
              <a:buChar char="•"/>
            </a:pPr>
            <a:r>
              <a:rPr lang="da-DK" sz="1800" dirty="0">
                <a:solidFill>
                  <a:schemeClr val="bg1"/>
                </a:solidFill>
                <a:latin typeface="Tw Cen MT" panose="020B0602020104020603" pitchFamily="34" charset="0"/>
              </a:rPr>
              <a:t>Grundform af fænomenerne </a:t>
            </a:r>
            <a:r>
              <a:rPr lang="da-DK" sz="1800" dirty="0">
                <a:solidFill>
                  <a:schemeClr val="bg1"/>
                </a:solidFill>
                <a:latin typeface="Tw Cen MT" panose="020B0602020104020603" pitchFamily="34" charset="0"/>
                <a:sym typeface="Wingdings" panose="05000000000000000000" pitchFamily="2" charset="2"/>
              </a:rPr>
              <a:t> den perfekte udgave</a:t>
            </a:r>
          </a:p>
          <a:p>
            <a:pPr marL="342900" indent="-342900">
              <a:buFont typeface="Arial" panose="020B0604020202020204" pitchFamily="34" charset="0"/>
              <a:buChar char="•"/>
            </a:pPr>
            <a:r>
              <a:rPr lang="da-DK" sz="1800" dirty="0">
                <a:solidFill>
                  <a:schemeClr val="bg1"/>
                </a:solidFill>
                <a:latin typeface="Tw Cen MT" panose="020B0602020104020603" pitchFamily="34" charset="0"/>
                <a:sym typeface="Wingdings" panose="05000000000000000000" pitchFamily="2" charset="2"/>
              </a:rPr>
              <a:t>Konkrete begreber som hest/seng</a:t>
            </a:r>
          </a:p>
          <a:p>
            <a:pPr marL="342900" indent="-342900">
              <a:buFont typeface="Arial" panose="020B0604020202020204" pitchFamily="34" charset="0"/>
              <a:buChar char="•"/>
            </a:pPr>
            <a:r>
              <a:rPr lang="da-DK" sz="1800" b="1" dirty="0">
                <a:solidFill>
                  <a:schemeClr val="bg1"/>
                </a:solidFill>
                <a:latin typeface="Tw Cen MT" panose="020B0602020104020603" pitchFamily="34" charset="0"/>
                <a:sym typeface="Wingdings" panose="05000000000000000000" pitchFamily="2" charset="2"/>
              </a:rPr>
              <a:t>Abstrakte</a:t>
            </a:r>
            <a:r>
              <a:rPr lang="da-DK" sz="1800" dirty="0">
                <a:solidFill>
                  <a:schemeClr val="bg1"/>
                </a:solidFill>
                <a:latin typeface="Tw Cen MT" panose="020B0602020104020603" pitchFamily="34" charset="0"/>
                <a:sym typeface="Wingdings" panose="05000000000000000000" pitchFamily="2" charset="2"/>
              </a:rPr>
              <a:t> begreber som godhed, retfærdighed, mod</a:t>
            </a:r>
            <a:endParaRPr lang="da-DK" sz="1800" dirty="0">
              <a:solidFill>
                <a:schemeClr val="bg1"/>
              </a:solidFill>
            </a:endParaRPr>
          </a:p>
          <a:p>
            <a:pPr algn="ctr"/>
            <a:endParaRPr lang="da-DK" dirty="0">
              <a:solidFill>
                <a:schemeClr val="bg1"/>
              </a:solidFill>
            </a:endParaRPr>
          </a:p>
        </p:txBody>
      </p:sp>
      <p:pic>
        <p:nvPicPr>
          <p:cNvPr id="11" name="Grafik 10" descr="Seng med massiv udfyldning">
            <a:extLst>
              <a:ext uri="{FF2B5EF4-FFF2-40B4-BE49-F238E27FC236}">
                <a16:creationId xmlns:a16="http://schemas.microsoft.com/office/drawing/2014/main" id="{95B167FF-44AF-F411-3323-24A2C1A6636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16352" y="5823611"/>
            <a:ext cx="914400" cy="914400"/>
          </a:xfrm>
          <a:prstGeom prst="rect">
            <a:avLst/>
          </a:prstGeom>
        </p:spPr>
      </p:pic>
      <p:pic>
        <p:nvPicPr>
          <p:cNvPr id="13" name="Grafik 12" descr="Hest med massiv udfyldning">
            <a:extLst>
              <a:ext uri="{FF2B5EF4-FFF2-40B4-BE49-F238E27FC236}">
                <a16:creationId xmlns:a16="http://schemas.microsoft.com/office/drawing/2014/main" id="{60850E1E-2E41-988D-1B5D-97853B5F15F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36147" y="5646867"/>
            <a:ext cx="1012563" cy="1012563"/>
          </a:xfrm>
          <a:prstGeom prst="rect">
            <a:avLst/>
          </a:prstGeom>
        </p:spPr>
      </p:pic>
    </p:spTree>
    <p:extLst>
      <p:ext uri="{BB962C8B-B14F-4D97-AF65-F5344CB8AC3E}">
        <p14:creationId xmlns:p14="http://schemas.microsoft.com/office/powerpoint/2010/main" val="428499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 presetClass="entr" presetSubtype="0" fill="hold" nodeType="with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516254-1D9F-4F3A-9870-3A3280BE2B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551B1834-8EE7-13E0-324E-87C833E6A1E1}"/>
              </a:ext>
            </a:extLst>
          </p:cNvPr>
          <p:cNvSpPr>
            <a:spLocks noGrp="1"/>
          </p:cNvSpPr>
          <p:nvPr>
            <p:ph type="title"/>
          </p:nvPr>
        </p:nvSpPr>
        <p:spPr>
          <a:xfrm>
            <a:off x="1539116" y="864108"/>
            <a:ext cx="3073914" cy="5120639"/>
          </a:xfrm>
        </p:spPr>
        <p:txBody>
          <a:bodyPr>
            <a:normAutofit/>
          </a:bodyPr>
          <a:lstStyle/>
          <a:p>
            <a:pPr algn="r">
              <a:spcAft>
                <a:spcPts val="800"/>
              </a:spcAft>
            </a:pPr>
            <a:r>
              <a:rPr lang="da-DK" kern="0">
                <a:solidFill>
                  <a:schemeClr val="tx1">
                    <a:lumMod val="85000"/>
                    <a:lumOff val="15000"/>
                  </a:schemeClr>
                </a:solidFill>
                <a:effectLst/>
                <a:latin typeface="Tw Cen MT" panose="020B0602020104020603" pitchFamily="34" charset="0"/>
                <a:ea typeface="Calibri" panose="020F0502020204030204" pitchFamily="34" charset="0"/>
                <a:cs typeface="Times New Roman" panose="02020603050405020304" pitchFamily="18" charset="0"/>
              </a:rPr>
              <a:t>Opgave til Platons „Hulebillede” (</a:t>
            </a:r>
            <a:r>
              <a:rPr lang="da-DK" i="1" kern="0">
                <a:solidFill>
                  <a:schemeClr val="tx1">
                    <a:lumMod val="85000"/>
                    <a:lumOff val="15000"/>
                  </a:schemeClr>
                </a:solidFill>
                <a:effectLst/>
                <a:latin typeface="Tw Cen MT" panose="020B0602020104020603" pitchFamily="34" charset="0"/>
                <a:ea typeface="Calibri" panose="020F0502020204030204" pitchFamily="34" charset="0"/>
                <a:cs typeface="Times New Roman" panose="02020603050405020304" pitchFamily="18" charset="0"/>
              </a:rPr>
              <a:t>Staten, </a:t>
            </a:r>
            <a:r>
              <a:rPr lang="da-DK" kern="0">
                <a:solidFill>
                  <a:schemeClr val="tx1">
                    <a:lumMod val="85000"/>
                    <a:lumOff val="15000"/>
                  </a:schemeClr>
                </a:solidFill>
                <a:effectLst/>
                <a:latin typeface="Tw Cen MT" panose="020B0602020104020603" pitchFamily="34" charset="0"/>
                <a:ea typeface="Calibri" panose="020F0502020204030204" pitchFamily="34" charset="0"/>
                <a:cs typeface="Times New Roman" panose="02020603050405020304" pitchFamily="18" charset="0"/>
              </a:rPr>
              <a:t>7. bog, kap. 1-5)</a:t>
            </a:r>
            <a:br>
              <a:rPr lang="da-DK" kern="1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br>
            <a:r>
              <a:rPr lang="da-DK" kern="0">
                <a:solidFill>
                  <a:schemeClr val="tx1">
                    <a:lumMod val="85000"/>
                    <a:lumOff val="1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br>
              <a:rPr lang="da-DK" kern="1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da-DK">
              <a:solidFill>
                <a:schemeClr val="tx1">
                  <a:lumMod val="85000"/>
                  <a:lumOff val="15000"/>
                </a:schemeClr>
              </a:solidFill>
            </a:endParaRPr>
          </a:p>
        </p:txBody>
      </p:sp>
      <p:sp>
        <p:nvSpPr>
          <p:cNvPr id="10" name="Rectangle 9">
            <a:extLst>
              <a:ext uri="{FF2B5EF4-FFF2-40B4-BE49-F238E27FC236}">
                <a16:creationId xmlns:a16="http://schemas.microsoft.com/office/drawing/2014/main" id="{FC14672B-27A5-4CDA-ABAF-5E4CF4B41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128693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12"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1129" y="2085681"/>
            <a:ext cx="0" cy="268663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17E2347A-EFBE-E4AD-E8E2-DA2BA7FD8B25}"/>
              </a:ext>
            </a:extLst>
          </p:cNvPr>
          <p:cNvSpPr>
            <a:spLocks noGrp="1"/>
          </p:cNvSpPr>
          <p:nvPr>
            <p:ph idx="1"/>
          </p:nvPr>
        </p:nvSpPr>
        <p:spPr>
          <a:xfrm>
            <a:off x="5289229" y="864108"/>
            <a:ext cx="5910677" cy="5120640"/>
          </a:xfrm>
        </p:spPr>
        <p:txBody>
          <a:bodyPr>
            <a:normAutofit/>
          </a:bodyPr>
          <a:lstStyle/>
          <a:p>
            <a:pPr marL="342900" lvl="0" indent="-342900">
              <a:lnSpc>
                <a:spcPct val="150000"/>
              </a:lnSpc>
              <a:spcAft>
                <a:spcPts val="800"/>
              </a:spcAft>
              <a:buFont typeface="+mj-lt"/>
              <a:buAutoNum type="arabicPeriod"/>
            </a:pPr>
            <a:r>
              <a:rPr lang="da-DK" kern="0" dirty="0">
                <a:effectLst/>
                <a:latin typeface="Times New Roman" panose="02020603050405020304" pitchFamily="18" charset="0"/>
                <a:ea typeface="Calibri" panose="020F0502020204030204" pitchFamily="34" charset="0"/>
                <a:cs typeface="Times New Roman" panose="02020603050405020304" pitchFamily="18" charset="0"/>
              </a:rPr>
              <a:t>Tegn hulebilledet (ll. 1-114) - som tegneserie eller ”helhed”.</a:t>
            </a:r>
            <a:endParaRPr lang="da-DK"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mj-lt"/>
              <a:buAutoNum type="arabicPeriod"/>
            </a:pPr>
            <a:r>
              <a:rPr lang="da-DK" kern="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Beskriv, hvad fangen går igennem i hvert enkelt af billedets trin (ll. 1-114). Først sidder han nede i hulen: Hvordan er den indrettet, og hvad sker der så?</a:t>
            </a:r>
            <a:endParaRPr lang="da-DK" sz="1800" kern="100"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endParaRPr lang="da-DK" dirty="0">
              <a:solidFill>
                <a:schemeClr val="tx2"/>
              </a:solidFill>
            </a:endParaRPr>
          </a:p>
        </p:txBody>
      </p:sp>
      <p:sp>
        <p:nvSpPr>
          <p:cNvPr id="14" name="Rectangle 13">
            <a:extLst>
              <a:ext uri="{FF2B5EF4-FFF2-40B4-BE49-F238E27FC236}">
                <a16:creationId xmlns:a16="http://schemas.microsoft.com/office/drawing/2014/main" id="{9A206779-5C74-4555-94BC-5845C92EC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83988" y="767825"/>
            <a:ext cx="508012" cy="5328173"/>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2738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335F73-8A32-43B6-72D5-AD43D0D6E85C}"/>
              </a:ext>
            </a:extLst>
          </p:cNvPr>
          <p:cNvSpPr>
            <a:spLocks noGrp="1"/>
          </p:cNvSpPr>
          <p:nvPr>
            <p:ph type="title"/>
          </p:nvPr>
        </p:nvSpPr>
        <p:spPr/>
        <p:txBody>
          <a:bodyPr/>
          <a:lstStyle/>
          <a:p>
            <a:r>
              <a:rPr lang="da-DK" dirty="0"/>
              <a:t>Platons hulebillede</a:t>
            </a:r>
          </a:p>
        </p:txBody>
      </p:sp>
      <p:pic>
        <p:nvPicPr>
          <p:cNvPr id="1030" name="Picture 6" descr="Forløb: Romantikken">
            <a:extLst>
              <a:ext uri="{FF2B5EF4-FFF2-40B4-BE49-F238E27FC236}">
                <a16:creationId xmlns:a16="http://schemas.microsoft.com/office/drawing/2014/main" id="{C2C4CCB6-0D80-A760-371B-3D73C92314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5956" y="864108"/>
            <a:ext cx="8039425" cy="4544462"/>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4526D704-AF53-1378-C5A1-DE34E07907BF}"/>
              </a:ext>
            </a:extLst>
          </p:cNvPr>
          <p:cNvSpPr txBox="1"/>
          <p:nvPr/>
        </p:nvSpPr>
        <p:spPr>
          <a:xfrm>
            <a:off x="3595956" y="5536581"/>
            <a:ext cx="3006328" cy="1295868"/>
          </a:xfrm>
          <a:prstGeom prst="rect">
            <a:avLst/>
          </a:prstGeom>
          <a:noFill/>
        </p:spPr>
        <p:txBody>
          <a:bodyPr wrap="square" rtlCol="0">
            <a:spAutoFit/>
          </a:bodyPr>
          <a:lstStyle/>
          <a:p>
            <a:pPr>
              <a:lnSpc>
                <a:spcPct val="150000"/>
              </a:lnSpc>
            </a:pPr>
            <a:r>
              <a:rPr lang="da-DK" dirty="0"/>
              <a:t>1) Fanger lænket fast	</a:t>
            </a:r>
            <a:br>
              <a:rPr lang="da-DK" dirty="0"/>
            </a:br>
            <a:r>
              <a:rPr lang="da-DK" dirty="0"/>
              <a:t>2) mennesker på den anden</a:t>
            </a:r>
            <a:br>
              <a:rPr lang="da-DK" dirty="0"/>
            </a:br>
            <a:r>
              <a:rPr lang="da-DK" dirty="0"/>
              <a:t>     side af muren m. figurer</a:t>
            </a:r>
          </a:p>
        </p:txBody>
      </p:sp>
      <p:sp>
        <p:nvSpPr>
          <p:cNvPr id="7" name="Tekstfelt 6">
            <a:extLst>
              <a:ext uri="{FF2B5EF4-FFF2-40B4-BE49-F238E27FC236}">
                <a16:creationId xmlns:a16="http://schemas.microsoft.com/office/drawing/2014/main" id="{4D098D9F-2C7C-59BF-73BD-21A03AC321D3}"/>
              </a:ext>
            </a:extLst>
          </p:cNvPr>
          <p:cNvSpPr txBox="1"/>
          <p:nvPr/>
        </p:nvSpPr>
        <p:spPr>
          <a:xfrm>
            <a:off x="6602284" y="5536581"/>
            <a:ext cx="2315685" cy="2126864"/>
          </a:xfrm>
          <a:prstGeom prst="rect">
            <a:avLst/>
          </a:prstGeom>
          <a:noFill/>
        </p:spPr>
        <p:txBody>
          <a:bodyPr wrap="square" rtlCol="0">
            <a:spAutoFit/>
          </a:bodyPr>
          <a:lstStyle/>
          <a:p>
            <a:pPr>
              <a:lnSpc>
                <a:spcPct val="150000"/>
              </a:lnSpc>
            </a:pPr>
            <a:r>
              <a:rPr lang="da-DK" dirty="0"/>
              <a:t>3)Bål</a:t>
            </a:r>
          </a:p>
          <a:p>
            <a:pPr>
              <a:lnSpc>
                <a:spcPct val="150000"/>
              </a:lnSpc>
            </a:pPr>
            <a:r>
              <a:rPr lang="da-DK" dirty="0"/>
              <a:t>4) Skyggerne fra</a:t>
            </a:r>
            <a:br>
              <a:rPr lang="da-DK" dirty="0"/>
            </a:br>
            <a:r>
              <a:rPr lang="da-DK" dirty="0"/>
              <a:t>     figurerne</a:t>
            </a:r>
          </a:p>
          <a:p>
            <a:pPr>
              <a:lnSpc>
                <a:spcPct val="150000"/>
              </a:lnSpc>
            </a:pPr>
            <a:endParaRPr lang="da-DK" dirty="0"/>
          </a:p>
          <a:p>
            <a:pPr>
              <a:lnSpc>
                <a:spcPct val="150000"/>
              </a:lnSpc>
            </a:pPr>
            <a:endParaRPr lang="da-DK" dirty="0"/>
          </a:p>
        </p:txBody>
      </p:sp>
      <p:sp>
        <p:nvSpPr>
          <p:cNvPr id="8" name="Tekstfelt 7">
            <a:extLst>
              <a:ext uri="{FF2B5EF4-FFF2-40B4-BE49-F238E27FC236}">
                <a16:creationId xmlns:a16="http://schemas.microsoft.com/office/drawing/2014/main" id="{151A897B-81DD-DF93-E60C-AA61E9620F80}"/>
              </a:ext>
            </a:extLst>
          </p:cNvPr>
          <p:cNvSpPr txBox="1"/>
          <p:nvPr/>
        </p:nvSpPr>
        <p:spPr>
          <a:xfrm>
            <a:off x="9004725" y="5536581"/>
            <a:ext cx="2315685" cy="880369"/>
          </a:xfrm>
          <a:prstGeom prst="rect">
            <a:avLst/>
          </a:prstGeom>
          <a:noFill/>
        </p:spPr>
        <p:txBody>
          <a:bodyPr wrap="square" rtlCol="0">
            <a:spAutoFit/>
          </a:bodyPr>
          <a:lstStyle/>
          <a:p>
            <a:pPr>
              <a:lnSpc>
                <a:spcPct val="150000"/>
              </a:lnSpc>
            </a:pPr>
            <a:r>
              <a:rPr lang="da-DK" dirty="0"/>
              <a:t>5) Verden udenfor/solen</a:t>
            </a:r>
          </a:p>
        </p:txBody>
      </p:sp>
      <p:sp>
        <p:nvSpPr>
          <p:cNvPr id="9" name="Ellipse 8">
            <a:extLst>
              <a:ext uri="{FF2B5EF4-FFF2-40B4-BE49-F238E27FC236}">
                <a16:creationId xmlns:a16="http://schemas.microsoft.com/office/drawing/2014/main" id="{D6C23ED2-F2E1-E5CB-5C27-CBA9152F5482}"/>
              </a:ext>
            </a:extLst>
          </p:cNvPr>
          <p:cNvSpPr/>
          <p:nvPr/>
        </p:nvSpPr>
        <p:spPr>
          <a:xfrm>
            <a:off x="5963861" y="4849402"/>
            <a:ext cx="277403" cy="2774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0" name="Ellipse 9">
            <a:extLst>
              <a:ext uri="{FF2B5EF4-FFF2-40B4-BE49-F238E27FC236}">
                <a16:creationId xmlns:a16="http://schemas.microsoft.com/office/drawing/2014/main" id="{8F5BA1E4-140F-E159-FDA8-200BD4B701E2}"/>
              </a:ext>
            </a:extLst>
          </p:cNvPr>
          <p:cNvSpPr/>
          <p:nvPr/>
        </p:nvSpPr>
        <p:spPr>
          <a:xfrm>
            <a:off x="7675601" y="4849402"/>
            <a:ext cx="277403" cy="2774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1" name="Ellipse 10">
            <a:extLst>
              <a:ext uri="{FF2B5EF4-FFF2-40B4-BE49-F238E27FC236}">
                <a16:creationId xmlns:a16="http://schemas.microsoft.com/office/drawing/2014/main" id="{E0E1C928-AB18-2589-D970-C706A8789E6A}"/>
              </a:ext>
            </a:extLst>
          </p:cNvPr>
          <p:cNvSpPr/>
          <p:nvPr/>
        </p:nvSpPr>
        <p:spPr>
          <a:xfrm>
            <a:off x="8917969" y="3570270"/>
            <a:ext cx="277403" cy="2774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12" name="Ellipse 11">
            <a:extLst>
              <a:ext uri="{FF2B5EF4-FFF2-40B4-BE49-F238E27FC236}">
                <a16:creationId xmlns:a16="http://schemas.microsoft.com/office/drawing/2014/main" id="{A99CDE62-1413-D1D2-A48D-3A55613BB2DF}"/>
              </a:ext>
            </a:extLst>
          </p:cNvPr>
          <p:cNvSpPr/>
          <p:nvPr/>
        </p:nvSpPr>
        <p:spPr>
          <a:xfrm>
            <a:off x="4038548" y="3440131"/>
            <a:ext cx="277403" cy="2774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4</a:t>
            </a:r>
          </a:p>
        </p:txBody>
      </p:sp>
      <p:sp>
        <p:nvSpPr>
          <p:cNvPr id="13" name="Ellipse 12">
            <a:extLst>
              <a:ext uri="{FF2B5EF4-FFF2-40B4-BE49-F238E27FC236}">
                <a16:creationId xmlns:a16="http://schemas.microsoft.com/office/drawing/2014/main" id="{CA2433A1-F00B-3ACD-C987-8B33C65E7FE4}"/>
              </a:ext>
            </a:extLst>
          </p:cNvPr>
          <p:cNvSpPr/>
          <p:nvPr/>
        </p:nvSpPr>
        <p:spPr>
          <a:xfrm>
            <a:off x="10671425" y="985136"/>
            <a:ext cx="277403" cy="2774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5</a:t>
            </a:r>
          </a:p>
        </p:txBody>
      </p:sp>
      <p:pic>
        <p:nvPicPr>
          <p:cNvPr id="15" name="Grafik 14" descr="Dæmp (medium sol) med massiv udfyldning">
            <a:extLst>
              <a:ext uri="{FF2B5EF4-FFF2-40B4-BE49-F238E27FC236}">
                <a16:creationId xmlns:a16="http://schemas.microsoft.com/office/drawing/2014/main" id="{0B01E0E0-C21D-9C44-C9C6-6FCF83EF1F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89309" y="-97981"/>
            <a:ext cx="1221818" cy="1221818"/>
          </a:xfrm>
          <a:prstGeom prst="rect">
            <a:avLst/>
          </a:prstGeom>
        </p:spPr>
      </p:pic>
    </p:spTree>
    <p:extLst>
      <p:ext uri="{BB962C8B-B14F-4D97-AF65-F5344CB8AC3E}">
        <p14:creationId xmlns:p14="http://schemas.microsoft.com/office/powerpoint/2010/main" val="300458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animBg="1"/>
      <p:bldP spid="10" grpId="0" animBg="1"/>
      <p:bldP spid="11"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335F73-8A32-43B6-72D5-AD43D0D6E85C}"/>
              </a:ext>
            </a:extLst>
          </p:cNvPr>
          <p:cNvSpPr>
            <a:spLocks noGrp="1"/>
          </p:cNvSpPr>
          <p:nvPr>
            <p:ph type="title"/>
          </p:nvPr>
        </p:nvSpPr>
        <p:spPr>
          <a:xfrm>
            <a:off x="252919" y="1123837"/>
            <a:ext cx="3099076" cy="4601183"/>
          </a:xfrm>
        </p:spPr>
        <p:txBody>
          <a:bodyPr>
            <a:normAutofit fontScale="90000"/>
          </a:bodyPr>
          <a:lstStyle/>
          <a:p>
            <a:r>
              <a:rPr lang="da-DK" sz="2700" dirty="0">
                <a:highlight>
                  <a:srgbClr val="F45692"/>
                </a:highlight>
              </a:rPr>
              <a:t>- Idéernes verden</a:t>
            </a:r>
            <a:br>
              <a:rPr lang="da-DK" sz="2700" dirty="0">
                <a:highlight>
                  <a:srgbClr val="F45692"/>
                </a:highlight>
              </a:rPr>
            </a:br>
            <a:br>
              <a:rPr lang="da-DK" sz="2700" dirty="0">
                <a:highlight>
                  <a:srgbClr val="F45692"/>
                </a:highlight>
              </a:rPr>
            </a:br>
            <a:br>
              <a:rPr lang="da-DK" sz="2700" dirty="0">
                <a:highlight>
                  <a:srgbClr val="F45692"/>
                </a:highlight>
              </a:rPr>
            </a:br>
            <a:r>
              <a:rPr lang="da-DK" sz="2700" dirty="0">
                <a:highlight>
                  <a:srgbClr val="3399FF"/>
                </a:highlight>
              </a:rPr>
              <a:t>- Fænomenernes verden</a:t>
            </a:r>
            <a:br>
              <a:rPr lang="da-DK" sz="2700" dirty="0"/>
            </a:br>
            <a:br>
              <a:rPr lang="da-DK" dirty="0"/>
            </a:br>
            <a:br>
              <a:rPr lang="da-DK" dirty="0"/>
            </a:br>
            <a:br>
              <a:rPr lang="da-DK" dirty="0"/>
            </a:br>
            <a:r>
              <a:rPr lang="da-DK" dirty="0"/>
              <a:t>Platons hulebillede</a:t>
            </a:r>
            <a:br>
              <a:rPr lang="da-DK" dirty="0"/>
            </a:br>
            <a:endParaRPr lang="da-DK" dirty="0"/>
          </a:p>
        </p:txBody>
      </p:sp>
      <p:pic>
        <p:nvPicPr>
          <p:cNvPr id="1030" name="Picture 6" descr="Forløb: Romantikken">
            <a:extLst>
              <a:ext uri="{FF2B5EF4-FFF2-40B4-BE49-F238E27FC236}">
                <a16:creationId xmlns:a16="http://schemas.microsoft.com/office/drawing/2014/main" id="{C2C4CCB6-0D80-A760-371B-3D73C92314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5956" y="864108"/>
            <a:ext cx="8039425" cy="4544462"/>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4526D704-AF53-1378-C5A1-DE34E07907BF}"/>
              </a:ext>
            </a:extLst>
          </p:cNvPr>
          <p:cNvSpPr txBox="1"/>
          <p:nvPr/>
        </p:nvSpPr>
        <p:spPr>
          <a:xfrm>
            <a:off x="3595956" y="5536581"/>
            <a:ext cx="3006328" cy="1295868"/>
          </a:xfrm>
          <a:prstGeom prst="rect">
            <a:avLst/>
          </a:prstGeom>
          <a:noFill/>
        </p:spPr>
        <p:txBody>
          <a:bodyPr wrap="square" rtlCol="0">
            <a:spAutoFit/>
          </a:bodyPr>
          <a:lstStyle/>
          <a:p>
            <a:pPr>
              <a:lnSpc>
                <a:spcPct val="150000"/>
              </a:lnSpc>
            </a:pPr>
            <a:r>
              <a:rPr lang="da-DK" dirty="0"/>
              <a:t>1) Fanger lænket fast	</a:t>
            </a:r>
            <a:br>
              <a:rPr lang="da-DK" dirty="0"/>
            </a:br>
            <a:r>
              <a:rPr lang="da-DK" dirty="0"/>
              <a:t>2) mennesker på den anden</a:t>
            </a:r>
            <a:br>
              <a:rPr lang="da-DK" dirty="0"/>
            </a:br>
            <a:r>
              <a:rPr lang="da-DK" dirty="0"/>
              <a:t>     side af muren m. figurer</a:t>
            </a:r>
          </a:p>
        </p:txBody>
      </p:sp>
      <p:sp>
        <p:nvSpPr>
          <p:cNvPr id="7" name="Tekstfelt 6">
            <a:extLst>
              <a:ext uri="{FF2B5EF4-FFF2-40B4-BE49-F238E27FC236}">
                <a16:creationId xmlns:a16="http://schemas.microsoft.com/office/drawing/2014/main" id="{4D098D9F-2C7C-59BF-73BD-21A03AC321D3}"/>
              </a:ext>
            </a:extLst>
          </p:cNvPr>
          <p:cNvSpPr txBox="1"/>
          <p:nvPr/>
        </p:nvSpPr>
        <p:spPr>
          <a:xfrm>
            <a:off x="6602284" y="5536581"/>
            <a:ext cx="2315685" cy="2126864"/>
          </a:xfrm>
          <a:prstGeom prst="rect">
            <a:avLst/>
          </a:prstGeom>
          <a:noFill/>
        </p:spPr>
        <p:txBody>
          <a:bodyPr wrap="square" rtlCol="0">
            <a:spAutoFit/>
          </a:bodyPr>
          <a:lstStyle/>
          <a:p>
            <a:pPr>
              <a:lnSpc>
                <a:spcPct val="150000"/>
              </a:lnSpc>
            </a:pPr>
            <a:r>
              <a:rPr lang="da-DK" dirty="0"/>
              <a:t>3)Bål</a:t>
            </a:r>
          </a:p>
          <a:p>
            <a:pPr>
              <a:lnSpc>
                <a:spcPct val="150000"/>
              </a:lnSpc>
            </a:pPr>
            <a:r>
              <a:rPr lang="da-DK" dirty="0"/>
              <a:t>4) Skyggerne fra</a:t>
            </a:r>
            <a:br>
              <a:rPr lang="da-DK" dirty="0"/>
            </a:br>
            <a:r>
              <a:rPr lang="da-DK" dirty="0"/>
              <a:t>     figurerne</a:t>
            </a:r>
          </a:p>
          <a:p>
            <a:pPr>
              <a:lnSpc>
                <a:spcPct val="150000"/>
              </a:lnSpc>
            </a:pPr>
            <a:endParaRPr lang="da-DK" dirty="0"/>
          </a:p>
          <a:p>
            <a:pPr>
              <a:lnSpc>
                <a:spcPct val="150000"/>
              </a:lnSpc>
            </a:pPr>
            <a:endParaRPr lang="da-DK" dirty="0"/>
          </a:p>
        </p:txBody>
      </p:sp>
      <p:sp>
        <p:nvSpPr>
          <p:cNvPr id="8" name="Tekstfelt 7">
            <a:extLst>
              <a:ext uri="{FF2B5EF4-FFF2-40B4-BE49-F238E27FC236}">
                <a16:creationId xmlns:a16="http://schemas.microsoft.com/office/drawing/2014/main" id="{151A897B-81DD-DF93-E60C-AA61E9620F80}"/>
              </a:ext>
            </a:extLst>
          </p:cNvPr>
          <p:cNvSpPr txBox="1"/>
          <p:nvPr/>
        </p:nvSpPr>
        <p:spPr>
          <a:xfrm>
            <a:off x="9004725" y="5536581"/>
            <a:ext cx="2315685" cy="880369"/>
          </a:xfrm>
          <a:prstGeom prst="rect">
            <a:avLst/>
          </a:prstGeom>
          <a:noFill/>
        </p:spPr>
        <p:txBody>
          <a:bodyPr wrap="square" rtlCol="0">
            <a:spAutoFit/>
          </a:bodyPr>
          <a:lstStyle/>
          <a:p>
            <a:pPr>
              <a:lnSpc>
                <a:spcPct val="150000"/>
              </a:lnSpc>
            </a:pPr>
            <a:r>
              <a:rPr lang="da-DK" dirty="0"/>
              <a:t>5) Verden udenfor/solen</a:t>
            </a:r>
          </a:p>
        </p:txBody>
      </p:sp>
      <p:sp>
        <p:nvSpPr>
          <p:cNvPr id="9" name="Ellipse 8">
            <a:extLst>
              <a:ext uri="{FF2B5EF4-FFF2-40B4-BE49-F238E27FC236}">
                <a16:creationId xmlns:a16="http://schemas.microsoft.com/office/drawing/2014/main" id="{D6C23ED2-F2E1-E5CB-5C27-CBA9152F5482}"/>
              </a:ext>
            </a:extLst>
          </p:cNvPr>
          <p:cNvSpPr/>
          <p:nvPr/>
        </p:nvSpPr>
        <p:spPr>
          <a:xfrm>
            <a:off x="5963861" y="4849402"/>
            <a:ext cx="277403" cy="2774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0" name="Ellipse 9">
            <a:extLst>
              <a:ext uri="{FF2B5EF4-FFF2-40B4-BE49-F238E27FC236}">
                <a16:creationId xmlns:a16="http://schemas.microsoft.com/office/drawing/2014/main" id="{8F5BA1E4-140F-E159-FDA8-200BD4B701E2}"/>
              </a:ext>
            </a:extLst>
          </p:cNvPr>
          <p:cNvSpPr/>
          <p:nvPr/>
        </p:nvSpPr>
        <p:spPr>
          <a:xfrm>
            <a:off x="7675601" y="4849402"/>
            <a:ext cx="277403" cy="2774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1" name="Ellipse 10">
            <a:extLst>
              <a:ext uri="{FF2B5EF4-FFF2-40B4-BE49-F238E27FC236}">
                <a16:creationId xmlns:a16="http://schemas.microsoft.com/office/drawing/2014/main" id="{E0E1C928-AB18-2589-D970-C706A8789E6A}"/>
              </a:ext>
            </a:extLst>
          </p:cNvPr>
          <p:cNvSpPr/>
          <p:nvPr/>
        </p:nvSpPr>
        <p:spPr>
          <a:xfrm>
            <a:off x="8917969" y="3570270"/>
            <a:ext cx="277403" cy="2774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12" name="Ellipse 11">
            <a:extLst>
              <a:ext uri="{FF2B5EF4-FFF2-40B4-BE49-F238E27FC236}">
                <a16:creationId xmlns:a16="http://schemas.microsoft.com/office/drawing/2014/main" id="{A99CDE62-1413-D1D2-A48D-3A55613BB2DF}"/>
              </a:ext>
            </a:extLst>
          </p:cNvPr>
          <p:cNvSpPr/>
          <p:nvPr/>
        </p:nvSpPr>
        <p:spPr>
          <a:xfrm>
            <a:off x="4038548" y="3440131"/>
            <a:ext cx="277403" cy="2774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4</a:t>
            </a:r>
          </a:p>
        </p:txBody>
      </p:sp>
      <p:sp>
        <p:nvSpPr>
          <p:cNvPr id="13" name="Ellipse 12">
            <a:extLst>
              <a:ext uri="{FF2B5EF4-FFF2-40B4-BE49-F238E27FC236}">
                <a16:creationId xmlns:a16="http://schemas.microsoft.com/office/drawing/2014/main" id="{CA2433A1-F00B-3ACD-C987-8B33C65E7FE4}"/>
              </a:ext>
            </a:extLst>
          </p:cNvPr>
          <p:cNvSpPr/>
          <p:nvPr/>
        </p:nvSpPr>
        <p:spPr>
          <a:xfrm>
            <a:off x="10671425" y="985136"/>
            <a:ext cx="277403" cy="2774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5</a:t>
            </a:r>
          </a:p>
        </p:txBody>
      </p:sp>
      <p:pic>
        <p:nvPicPr>
          <p:cNvPr id="15" name="Grafik 14" descr="Dæmp (medium sol) med massiv udfyldning">
            <a:extLst>
              <a:ext uri="{FF2B5EF4-FFF2-40B4-BE49-F238E27FC236}">
                <a16:creationId xmlns:a16="http://schemas.microsoft.com/office/drawing/2014/main" id="{0B01E0E0-C21D-9C44-C9C6-6FCF83EF1F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89309" y="-97981"/>
            <a:ext cx="1221818" cy="1221818"/>
          </a:xfrm>
          <a:prstGeom prst="rect">
            <a:avLst/>
          </a:prstGeom>
        </p:spPr>
      </p:pic>
      <p:sp>
        <p:nvSpPr>
          <p:cNvPr id="3" name="Ellipse 2">
            <a:extLst>
              <a:ext uri="{FF2B5EF4-FFF2-40B4-BE49-F238E27FC236}">
                <a16:creationId xmlns:a16="http://schemas.microsoft.com/office/drawing/2014/main" id="{51D43C32-791E-1703-B269-7827D9CA6EB6}"/>
              </a:ext>
            </a:extLst>
          </p:cNvPr>
          <p:cNvSpPr/>
          <p:nvPr/>
        </p:nvSpPr>
        <p:spPr>
          <a:xfrm>
            <a:off x="3595956" y="1756881"/>
            <a:ext cx="8039425" cy="3772717"/>
          </a:xfrm>
          <a:prstGeom prst="ellips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Ellipse 3">
            <a:extLst>
              <a:ext uri="{FF2B5EF4-FFF2-40B4-BE49-F238E27FC236}">
                <a16:creationId xmlns:a16="http://schemas.microsoft.com/office/drawing/2014/main" id="{A228E0EF-4BC7-48F2-3009-244BD987109E}"/>
              </a:ext>
            </a:extLst>
          </p:cNvPr>
          <p:cNvSpPr/>
          <p:nvPr/>
        </p:nvSpPr>
        <p:spPr>
          <a:xfrm>
            <a:off x="3595956" y="33112"/>
            <a:ext cx="8157680" cy="1723769"/>
          </a:xfrm>
          <a:prstGeom prst="ellipse">
            <a:avLst/>
          </a:prstGeom>
          <a:noFill/>
          <a:ln w="28575">
            <a:solidFill>
              <a:srgbClr val="F456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8" name="Forbindelse: vinklet 17">
            <a:extLst>
              <a:ext uri="{FF2B5EF4-FFF2-40B4-BE49-F238E27FC236}">
                <a16:creationId xmlns:a16="http://schemas.microsoft.com/office/drawing/2014/main" id="{F1DD2E5F-1B90-A4C2-77CA-1A16A19A56BC}"/>
              </a:ext>
            </a:extLst>
          </p:cNvPr>
          <p:cNvCxnSpPr>
            <a:cxnSpLocks/>
          </p:cNvCxnSpPr>
          <p:nvPr/>
        </p:nvCxnSpPr>
        <p:spPr>
          <a:xfrm>
            <a:off x="2440010" y="2822498"/>
            <a:ext cx="1037691" cy="617633"/>
          </a:xfrm>
          <a:prstGeom prst="bentConnector3">
            <a:avLst>
              <a:gd name="adj1" fmla="val -1485"/>
            </a:avLst>
          </a:prstGeom>
          <a:ln w="28575">
            <a:solidFill>
              <a:srgbClr val="3399FF"/>
            </a:solidFill>
            <a:tailEnd type="triangle"/>
          </a:ln>
        </p:spPr>
        <p:style>
          <a:lnRef idx="1">
            <a:schemeClr val="accent1"/>
          </a:lnRef>
          <a:fillRef idx="0">
            <a:schemeClr val="accent1"/>
          </a:fillRef>
          <a:effectRef idx="0">
            <a:schemeClr val="accent1"/>
          </a:effectRef>
          <a:fontRef idx="minor">
            <a:schemeClr val="tx1"/>
          </a:fontRef>
        </p:style>
      </p:cxnSp>
      <p:cxnSp>
        <p:nvCxnSpPr>
          <p:cNvPr id="23" name="Forbindelse: vinklet 22">
            <a:extLst>
              <a:ext uri="{FF2B5EF4-FFF2-40B4-BE49-F238E27FC236}">
                <a16:creationId xmlns:a16="http://schemas.microsoft.com/office/drawing/2014/main" id="{09ED51F2-1BD0-067D-B00F-A2D981ABA9BD}"/>
              </a:ext>
            </a:extLst>
          </p:cNvPr>
          <p:cNvCxnSpPr>
            <a:cxnSpLocks/>
            <a:endCxn id="4" idx="2"/>
          </p:cNvCxnSpPr>
          <p:nvPr/>
        </p:nvCxnSpPr>
        <p:spPr>
          <a:xfrm flipV="1">
            <a:off x="2440010" y="894997"/>
            <a:ext cx="1155946" cy="646127"/>
          </a:xfrm>
          <a:prstGeom prst="bentConnector3">
            <a:avLst>
              <a:gd name="adj1" fmla="val 10892"/>
            </a:avLst>
          </a:prstGeom>
          <a:ln w="28575">
            <a:solidFill>
              <a:srgbClr val="F4569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311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5B0921-FABB-7FE7-AA4E-1E9F2A3E21EC}"/>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8091C159-ACFD-61C6-10DF-09DFAB157736}"/>
              </a:ext>
            </a:extLst>
          </p:cNvPr>
          <p:cNvSpPr>
            <a:spLocks noGrp="1"/>
          </p:cNvSpPr>
          <p:nvPr>
            <p:ph idx="1"/>
          </p:nvPr>
        </p:nvSpPr>
        <p:spPr>
          <a:xfrm>
            <a:off x="6288307" y="541197"/>
            <a:ext cx="4932523" cy="5752214"/>
          </a:xfrm>
        </p:spPr>
        <p:txBody>
          <a:bodyPr>
            <a:normAutofit/>
          </a:bodyPr>
          <a:lstStyle/>
          <a:p>
            <a:pPr marL="0" indent="0" algn="ctr">
              <a:buNone/>
            </a:pPr>
            <a:r>
              <a:rPr lang="da-DK" sz="2800" u="sng" dirty="0">
                <a:solidFill>
                  <a:schemeClr val="tx1">
                    <a:lumMod val="85000"/>
                    <a:lumOff val="15000"/>
                  </a:schemeClr>
                </a:solidFill>
                <a:latin typeface="Tw Cen MT" panose="020B0602020104020603" pitchFamily="34" charset="0"/>
              </a:rPr>
              <a:t>Hvordan læser vi Platon?</a:t>
            </a:r>
          </a:p>
          <a:p>
            <a:pPr marL="0" indent="0" algn="ctr">
              <a:buNone/>
            </a:pPr>
            <a:r>
              <a:rPr lang="da-DK" sz="1600" dirty="0">
                <a:solidFill>
                  <a:schemeClr val="tx1">
                    <a:lumMod val="85000"/>
                    <a:lumOff val="15000"/>
                  </a:schemeClr>
                </a:solidFill>
                <a:latin typeface="Tw Cen MT" panose="020B0602020104020603" pitchFamily="34" charset="0"/>
              </a:rPr>
              <a:t>(rent praktisk)</a:t>
            </a:r>
          </a:p>
          <a:p>
            <a:pPr marL="0" indent="0">
              <a:buNone/>
            </a:pPr>
            <a:r>
              <a:rPr lang="da-DK" sz="2800" dirty="0">
                <a:solidFill>
                  <a:srgbClr val="FF0000"/>
                </a:solidFill>
                <a:latin typeface="Tw Cen MT" panose="020B0602020104020603" pitchFamily="34" charset="0"/>
              </a:rPr>
              <a:t>Kapitler</a:t>
            </a:r>
          </a:p>
          <a:p>
            <a:pPr marL="0" indent="0">
              <a:buNone/>
            </a:pPr>
            <a:endParaRPr lang="da-DK" sz="2800" dirty="0">
              <a:solidFill>
                <a:schemeClr val="tx1">
                  <a:lumMod val="85000"/>
                  <a:lumOff val="15000"/>
                </a:schemeClr>
              </a:solidFill>
              <a:latin typeface="Tw Cen MT" panose="020B0602020104020603" pitchFamily="34" charset="0"/>
            </a:endParaRPr>
          </a:p>
          <a:p>
            <a:pPr marL="0" indent="0">
              <a:buNone/>
            </a:pPr>
            <a:r>
              <a:rPr lang="da-DK" sz="2800" dirty="0">
                <a:solidFill>
                  <a:srgbClr val="92D050"/>
                </a:solidFill>
                <a:latin typeface="Tw Cen MT" panose="020B0602020104020603" pitchFamily="34" charset="0"/>
              </a:rPr>
              <a:t>Afsnit</a:t>
            </a:r>
          </a:p>
          <a:p>
            <a:pPr marL="0" indent="0">
              <a:buNone/>
            </a:pPr>
            <a:endParaRPr lang="da-DK" sz="2400" dirty="0">
              <a:solidFill>
                <a:schemeClr val="tx1">
                  <a:lumMod val="85000"/>
                  <a:lumOff val="15000"/>
                </a:schemeClr>
              </a:solidFill>
              <a:latin typeface="Tw Cen MT" panose="020B0602020104020603" pitchFamily="34" charset="0"/>
            </a:endParaRPr>
          </a:p>
          <a:p>
            <a:pPr marL="0" indent="0">
              <a:buNone/>
            </a:pPr>
            <a:endParaRPr lang="da-DK" sz="2400" dirty="0">
              <a:solidFill>
                <a:schemeClr val="tx1">
                  <a:lumMod val="85000"/>
                  <a:lumOff val="15000"/>
                </a:schemeClr>
              </a:solidFill>
              <a:latin typeface="Tw Cen MT" panose="020B0602020104020603" pitchFamily="34" charset="0"/>
            </a:endParaRPr>
          </a:p>
          <a:p>
            <a:pPr marL="0" indent="0">
              <a:buNone/>
            </a:pPr>
            <a:r>
              <a:rPr lang="da-DK" dirty="0">
                <a:solidFill>
                  <a:schemeClr val="tx1">
                    <a:lumMod val="85000"/>
                    <a:lumOff val="15000"/>
                  </a:schemeClr>
                </a:solidFill>
                <a:latin typeface="Tw Cen MT" panose="020B0602020104020603" pitchFamily="34" charset="0"/>
              </a:rPr>
              <a:t>Så f.eks. Hvis jeg siger: </a:t>
            </a:r>
          </a:p>
          <a:p>
            <a:pPr marL="0" indent="0">
              <a:buNone/>
            </a:pPr>
            <a:r>
              <a:rPr lang="da-DK" sz="1800" b="1" dirty="0">
                <a:solidFill>
                  <a:srgbClr val="7030A0"/>
                </a:solidFill>
                <a:latin typeface="Tw Cen MT" panose="020B0602020104020603" pitchFamily="34" charset="0"/>
              </a:rPr>
              <a:t>”Afsnit 70b” </a:t>
            </a:r>
          </a:p>
          <a:p>
            <a:pPr marL="0" indent="0">
              <a:buNone/>
            </a:pPr>
            <a:r>
              <a:rPr lang="da-DK" sz="1800" dirty="0">
                <a:solidFill>
                  <a:srgbClr val="00B0F0"/>
                </a:solidFill>
                <a:latin typeface="Tw Cen MT" panose="020B0602020104020603" pitchFamily="34" charset="0"/>
              </a:rPr>
              <a:t>”3. linje i afsnit 71a/Kapitel 1 </a:t>
            </a:r>
            <a:r>
              <a:rPr lang="da-DK" sz="1800">
                <a:solidFill>
                  <a:srgbClr val="00B0F0"/>
                </a:solidFill>
                <a:latin typeface="Tw Cen MT" panose="020B0602020104020603" pitchFamily="34" charset="0"/>
              </a:rPr>
              <a:t>linje 21”</a:t>
            </a:r>
            <a:endParaRPr lang="da-DK" sz="1800" dirty="0">
              <a:solidFill>
                <a:srgbClr val="00B0F0"/>
              </a:solidFill>
              <a:latin typeface="Tw Cen MT" panose="020B0602020104020603" pitchFamily="34" charset="0"/>
            </a:endParaRPr>
          </a:p>
          <a:p>
            <a:pPr marL="0" indent="0">
              <a:buNone/>
            </a:pPr>
            <a:r>
              <a:rPr lang="da-DK" sz="1800" dirty="0">
                <a:solidFill>
                  <a:srgbClr val="FFC000"/>
                </a:solidFill>
                <a:latin typeface="Tw Cen MT" panose="020B0602020104020603" pitchFamily="34" charset="0"/>
              </a:rPr>
              <a:t>”Læs kapitel 1”</a:t>
            </a:r>
          </a:p>
        </p:txBody>
      </p:sp>
      <p:pic>
        <p:nvPicPr>
          <p:cNvPr id="5" name="Billede 4">
            <a:extLst>
              <a:ext uri="{FF2B5EF4-FFF2-40B4-BE49-F238E27FC236}">
                <a16:creationId xmlns:a16="http://schemas.microsoft.com/office/drawing/2014/main" id="{DEF5DC42-0B99-7EF6-B58D-9A182AB42DE1}"/>
              </a:ext>
            </a:extLst>
          </p:cNvPr>
          <p:cNvPicPr>
            <a:picLocks noChangeAspect="1"/>
          </p:cNvPicPr>
          <p:nvPr/>
        </p:nvPicPr>
        <p:blipFill>
          <a:blip r:embed="rId2"/>
          <a:stretch>
            <a:fillRect/>
          </a:stretch>
        </p:blipFill>
        <p:spPr>
          <a:xfrm>
            <a:off x="0" y="0"/>
            <a:ext cx="4798711" cy="6858000"/>
          </a:xfrm>
          <a:prstGeom prst="rect">
            <a:avLst/>
          </a:prstGeom>
        </p:spPr>
      </p:pic>
      <p:cxnSp>
        <p:nvCxnSpPr>
          <p:cNvPr id="7" name="Lige pilforbindelse 6">
            <a:extLst>
              <a:ext uri="{FF2B5EF4-FFF2-40B4-BE49-F238E27FC236}">
                <a16:creationId xmlns:a16="http://schemas.microsoft.com/office/drawing/2014/main" id="{8DCE2B8A-C602-DAC0-5A4A-23DC9159DF42}"/>
              </a:ext>
            </a:extLst>
          </p:cNvPr>
          <p:cNvCxnSpPr>
            <a:cxnSpLocks/>
          </p:cNvCxnSpPr>
          <p:nvPr/>
        </p:nvCxnSpPr>
        <p:spPr>
          <a:xfrm flipH="1" flipV="1">
            <a:off x="4657060" y="1626781"/>
            <a:ext cx="1658679" cy="3508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Ellipse 8">
            <a:extLst>
              <a:ext uri="{FF2B5EF4-FFF2-40B4-BE49-F238E27FC236}">
                <a16:creationId xmlns:a16="http://schemas.microsoft.com/office/drawing/2014/main" id="{2A7D0128-B72C-EEC5-4880-3EF343F4CB36}"/>
              </a:ext>
            </a:extLst>
          </p:cNvPr>
          <p:cNvSpPr/>
          <p:nvPr/>
        </p:nvSpPr>
        <p:spPr>
          <a:xfrm>
            <a:off x="4494145" y="1525772"/>
            <a:ext cx="223284" cy="20201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Ellipse 9">
            <a:extLst>
              <a:ext uri="{FF2B5EF4-FFF2-40B4-BE49-F238E27FC236}">
                <a16:creationId xmlns:a16="http://schemas.microsoft.com/office/drawing/2014/main" id="{529E30C0-CC0A-B3BB-94A8-A13FE0710998}"/>
              </a:ext>
            </a:extLst>
          </p:cNvPr>
          <p:cNvSpPr/>
          <p:nvPr/>
        </p:nvSpPr>
        <p:spPr>
          <a:xfrm>
            <a:off x="4316819" y="1520455"/>
            <a:ext cx="233916" cy="212651"/>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 name="Lige pilforbindelse 11">
            <a:extLst>
              <a:ext uri="{FF2B5EF4-FFF2-40B4-BE49-F238E27FC236}">
                <a16:creationId xmlns:a16="http://schemas.microsoft.com/office/drawing/2014/main" id="{2644965C-5736-5468-2D2E-DDA17FE5C9BE}"/>
              </a:ext>
            </a:extLst>
          </p:cNvPr>
          <p:cNvCxnSpPr>
            <a:cxnSpLocks/>
          </p:cNvCxnSpPr>
          <p:nvPr/>
        </p:nvCxnSpPr>
        <p:spPr>
          <a:xfrm flipH="1" flipV="1">
            <a:off x="4575778" y="1727790"/>
            <a:ext cx="1739961" cy="1334387"/>
          </a:xfrm>
          <a:prstGeom prst="straightConnector1">
            <a:avLst/>
          </a:prstGeom>
          <a:ln w="1905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Lige pilforbindelse 15">
            <a:extLst>
              <a:ext uri="{FF2B5EF4-FFF2-40B4-BE49-F238E27FC236}">
                <a16:creationId xmlns:a16="http://schemas.microsoft.com/office/drawing/2014/main" id="{4FE58140-BAA2-51DA-2AA9-2EB4E938F090}"/>
              </a:ext>
            </a:extLst>
          </p:cNvPr>
          <p:cNvCxnSpPr>
            <a:cxnSpLocks/>
          </p:cNvCxnSpPr>
          <p:nvPr/>
        </p:nvCxnSpPr>
        <p:spPr>
          <a:xfrm flipH="1" flipV="1">
            <a:off x="4575778" y="3519377"/>
            <a:ext cx="1739961" cy="1350335"/>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37278146-27A8-D78D-8DA0-DAA4ED452FA2}"/>
              </a:ext>
            </a:extLst>
          </p:cNvPr>
          <p:cNvSpPr/>
          <p:nvPr/>
        </p:nvSpPr>
        <p:spPr>
          <a:xfrm>
            <a:off x="739738" y="2918635"/>
            <a:ext cx="3836039" cy="994145"/>
          </a:xfrm>
          <a:prstGeom prst="rect">
            <a:avLst/>
          </a:prstGeom>
          <a:noFill/>
          <a:ln w="190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rgbClr val="7030A0"/>
              </a:solidFill>
            </a:endParaRPr>
          </a:p>
        </p:txBody>
      </p:sp>
      <p:cxnSp>
        <p:nvCxnSpPr>
          <p:cNvPr id="20" name="Lige pilforbindelse 19">
            <a:extLst>
              <a:ext uri="{FF2B5EF4-FFF2-40B4-BE49-F238E27FC236}">
                <a16:creationId xmlns:a16="http://schemas.microsoft.com/office/drawing/2014/main" id="{828E2C79-9815-1012-F279-41FF7277AD1E}"/>
              </a:ext>
            </a:extLst>
          </p:cNvPr>
          <p:cNvCxnSpPr>
            <a:cxnSpLocks/>
          </p:cNvCxnSpPr>
          <p:nvPr/>
        </p:nvCxnSpPr>
        <p:spPr>
          <a:xfrm flipH="1" flipV="1">
            <a:off x="4417888" y="5122129"/>
            <a:ext cx="1897851" cy="194150"/>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1" name="Rektangel 20">
            <a:extLst>
              <a:ext uri="{FF2B5EF4-FFF2-40B4-BE49-F238E27FC236}">
                <a16:creationId xmlns:a16="http://schemas.microsoft.com/office/drawing/2014/main" id="{FAED8370-86F6-66BB-06BC-BE0690534735}"/>
              </a:ext>
            </a:extLst>
          </p:cNvPr>
          <p:cNvSpPr/>
          <p:nvPr/>
        </p:nvSpPr>
        <p:spPr>
          <a:xfrm>
            <a:off x="648586" y="1318437"/>
            <a:ext cx="4008474" cy="4678326"/>
          </a:xfrm>
          <a:prstGeom prst="rect">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3" name="Lige forbindelse 22">
            <a:extLst>
              <a:ext uri="{FF2B5EF4-FFF2-40B4-BE49-F238E27FC236}">
                <a16:creationId xmlns:a16="http://schemas.microsoft.com/office/drawing/2014/main" id="{52B10D1B-DBCF-D552-0D9A-D6DE58AD91A6}"/>
              </a:ext>
            </a:extLst>
          </p:cNvPr>
          <p:cNvCxnSpPr/>
          <p:nvPr/>
        </p:nvCxnSpPr>
        <p:spPr>
          <a:xfrm flipH="1">
            <a:off x="941832" y="5122129"/>
            <a:ext cx="3374987"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Lige pilforbindelse 24">
            <a:extLst>
              <a:ext uri="{FF2B5EF4-FFF2-40B4-BE49-F238E27FC236}">
                <a16:creationId xmlns:a16="http://schemas.microsoft.com/office/drawing/2014/main" id="{F0FF1D2C-8A51-0AC6-E5CE-25380A3DEB46}"/>
              </a:ext>
            </a:extLst>
          </p:cNvPr>
          <p:cNvCxnSpPr/>
          <p:nvPr/>
        </p:nvCxnSpPr>
        <p:spPr>
          <a:xfrm flipH="1">
            <a:off x="4717429" y="5725020"/>
            <a:ext cx="1598310"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7" name="Grafik 26" descr="Skriftrulle med massiv udfyldning">
            <a:extLst>
              <a:ext uri="{FF2B5EF4-FFF2-40B4-BE49-F238E27FC236}">
                <a16:creationId xmlns:a16="http://schemas.microsoft.com/office/drawing/2014/main" id="{3DB95643-9E11-42B2-D2F4-2781DF0A6A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10006649" y="4535316"/>
            <a:ext cx="1712911" cy="1561925"/>
          </a:xfrm>
          <a:prstGeom prst="rect">
            <a:avLst/>
          </a:prstGeom>
        </p:spPr>
      </p:pic>
    </p:spTree>
    <p:extLst>
      <p:ext uri="{BB962C8B-B14F-4D97-AF65-F5344CB8AC3E}">
        <p14:creationId xmlns:p14="http://schemas.microsoft.com/office/powerpoint/2010/main" val="331953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8" grpId="0" animBg="1"/>
      <p:bldP spid="21" grpId="0" animBg="1"/>
    </p:bldLst>
  </p:timing>
</p:sld>
</file>

<file path=ppt/theme/theme1.xml><?xml version="1.0" encoding="utf-8"?>
<a:theme xmlns:a="http://schemas.openxmlformats.org/drawingml/2006/main" name="Ramme">
  <a:themeElements>
    <a:clrScheme name="Grøn-gul">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Ram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Ram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Ramme</Template>
  <TotalTime>2484</TotalTime>
  <Words>458</Words>
  <Application>Microsoft Office PowerPoint</Application>
  <PresentationFormat>Widescreen</PresentationFormat>
  <Paragraphs>53</Paragraphs>
  <Slides>6</Slides>
  <Notes>1</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6</vt:i4>
      </vt:variant>
    </vt:vector>
  </HeadingPairs>
  <TitlesOfParts>
    <vt:vector size="13" baseType="lpstr">
      <vt:lpstr>Arial</vt:lpstr>
      <vt:lpstr>Calibri</vt:lpstr>
      <vt:lpstr>Corbel</vt:lpstr>
      <vt:lpstr>Times New Roman</vt:lpstr>
      <vt:lpstr>Tw Cen MT</vt:lpstr>
      <vt:lpstr>Wingdings 2</vt:lpstr>
      <vt:lpstr>Ramme</vt:lpstr>
      <vt:lpstr>Platon</vt:lpstr>
      <vt:lpstr>PLATON 427 – 347 f.Kr.</vt:lpstr>
      <vt:lpstr>Opgave til Platons „Hulebillede” (Staten, 7. bog, kap. 1-5)   </vt:lpstr>
      <vt:lpstr>Platons hulebillede</vt:lpstr>
      <vt:lpstr>- Idéernes verden   - Fænomenernes verden    Platons hulebillede </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Freja Lindgren Facius</dc:creator>
  <cp:lastModifiedBy>Freja Lindgren Facius</cp:lastModifiedBy>
  <cp:revision>1</cp:revision>
  <dcterms:created xsi:type="dcterms:W3CDTF">2024-01-26T10:01:39Z</dcterms:created>
  <dcterms:modified xsi:type="dcterms:W3CDTF">2024-09-23T07:24:54Z</dcterms:modified>
</cp:coreProperties>
</file>