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161FCA-152F-401E-B458-E159F2E2ECCA}" v="124" dt="2024-08-23T05:55:48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-58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C2161FCA-152F-401E-B458-E159F2E2ECCA}"/>
    <pc:docChg chg="undo redo custSel addSld modSld">
      <pc:chgData name="Freja Lindgren Facius" userId="929b42c1-1389-4acd-a500-bd1250d50270" providerId="ADAL" clId="{C2161FCA-152F-401E-B458-E159F2E2ECCA}" dt="2024-08-23T05:56:48.202" v="1254" actId="20577"/>
      <pc:docMkLst>
        <pc:docMk/>
      </pc:docMkLst>
      <pc:sldChg chg="addSp delSp modSp mod modAnim modNotesTx">
        <pc:chgData name="Freja Lindgren Facius" userId="929b42c1-1389-4acd-a500-bd1250d50270" providerId="ADAL" clId="{C2161FCA-152F-401E-B458-E159F2E2ECCA}" dt="2024-08-23T05:56:48.202" v="1254" actId="20577"/>
        <pc:sldMkLst>
          <pc:docMk/>
          <pc:sldMk cId="1868758716" sldId="257"/>
        </pc:sldMkLst>
        <pc:spChg chg="mod">
          <ac:chgData name="Freja Lindgren Facius" userId="929b42c1-1389-4acd-a500-bd1250d50270" providerId="ADAL" clId="{C2161FCA-152F-401E-B458-E159F2E2ECCA}" dt="2024-08-22T17:47:26.058" v="3" actId="20577"/>
          <ac:spMkLst>
            <pc:docMk/>
            <pc:sldMk cId="1868758716" sldId="257"/>
            <ac:spMk id="2" creationId="{40D19736-5B61-B41A-678C-B4A7649CCED3}"/>
          </ac:spMkLst>
        </pc:spChg>
        <pc:spChg chg="mod">
          <ac:chgData name="Freja Lindgren Facius" userId="929b42c1-1389-4acd-a500-bd1250d50270" providerId="ADAL" clId="{C2161FCA-152F-401E-B458-E159F2E2ECCA}" dt="2024-08-23T05:46:42.370" v="837" actId="20578"/>
          <ac:spMkLst>
            <pc:docMk/>
            <pc:sldMk cId="1868758716" sldId="257"/>
            <ac:spMk id="3" creationId="{9B86494F-68DD-FB72-CB80-2B0E7494714F}"/>
          </ac:spMkLst>
        </pc:spChg>
        <pc:spChg chg="add mod">
          <ac:chgData name="Freja Lindgren Facius" userId="929b42c1-1389-4acd-a500-bd1250d50270" providerId="ADAL" clId="{C2161FCA-152F-401E-B458-E159F2E2ECCA}" dt="2024-08-22T17:47:38.518" v="6" actId="207"/>
          <ac:spMkLst>
            <pc:docMk/>
            <pc:sldMk cId="1868758716" sldId="257"/>
            <ac:spMk id="8" creationId="{DCBEC773-09E1-CC18-15F8-060F2B49D3F6}"/>
          </ac:spMkLst>
        </pc:spChg>
        <pc:spChg chg="add mod">
          <ac:chgData name="Freja Lindgren Facius" userId="929b42c1-1389-4acd-a500-bd1250d50270" providerId="ADAL" clId="{C2161FCA-152F-401E-B458-E159F2E2ECCA}" dt="2024-08-23T05:52:16.847" v="1150" actId="113"/>
          <ac:spMkLst>
            <pc:docMk/>
            <pc:sldMk cId="1868758716" sldId="257"/>
            <ac:spMk id="14" creationId="{E00715E9-70A9-5FDB-AABC-9D677D7C7452}"/>
          </ac:spMkLst>
        </pc:spChg>
        <pc:spChg chg="add mod">
          <ac:chgData name="Freja Lindgren Facius" userId="929b42c1-1389-4acd-a500-bd1250d50270" providerId="ADAL" clId="{C2161FCA-152F-401E-B458-E159F2E2ECCA}" dt="2024-08-23T05:52:21.745" v="1152" actId="115"/>
          <ac:spMkLst>
            <pc:docMk/>
            <pc:sldMk cId="1868758716" sldId="257"/>
            <ac:spMk id="15" creationId="{1AD01DA3-F02D-D9CA-71FA-1818D3D2135A}"/>
          </ac:spMkLst>
        </pc:spChg>
        <pc:spChg chg="add mod">
          <ac:chgData name="Freja Lindgren Facius" userId="929b42c1-1389-4acd-a500-bd1250d50270" providerId="ADAL" clId="{C2161FCA-152F-401E-B458-E159F2E2ECCA}" dt="2024-08-23T05:52:25.659" v="1154" actId="113"/>
          <ac:spMkLst>
            <pc:docMk/>
            <pc:sldMk cId="1868758716" sldId="257"/>
            <ac:spMk id="16" creationId="{32E2BFAE-50A2-6A62-5686-1DE5B04795AB}"/>
          </ac:spMkLst>
        </pc:spChg>
        <pc:spChg chg="add mod">
          <ac:chgData name="Freja Lindgren Facius" userId="929b42c1-1389-4acd-a500-bd1250d50270" providerId="ADAL" clId="{C2161FCA-152F-401E-B458-E159F2E2ECCA}" dt="2024-08-23T05:52:32.905" v="1155" actId="20577"/>
          <ac:spMkLst>
            <pc:docMk/>
            <pc:sldMk cId="1868758716" sldId="257"/>
            <ac:spMk id="18" creationId="{C8535E1D-C57A-EF93-18CB-BBC203A4A2C9}"/>
          </ac:spMkLst>
        </pc:spChg>
        <pc:picChg chg="add del">
          <ac:chgData name="Freja Lindgren Facius" userId="929b42c1-1389-4acd-a500-bd1250d50270" providerId="ADAL" clId="{C2161FCA-152F-401E-B458-E159F2E2ECCA}" dt="2024-08-23T05:43:44.498" v="652" actId="22"/>
          <ac:picMkLst>
            <pc:docMk/>
            <pc:sldMk cId="1868758716" sldId="257"/>
            <ac:picMk id="9" creationId="{7D99B4CA-B092-0F3B-03A3-C03078FCFB4E}"/>
          </ac:picMkLst>
        </pc:picChg>
        <pc:picChg chg="add del">
          <ac:chgData name="Freja Lindgren Facius" userId="929b42c1-1389-4acd-a500-bd1250d50270" providerId="ADAL" clId="{C2161FCA-152F-401E-B458-E159F2E2ECCA}" dt="2024-08-23T05:43:54.158" v="654" actId="22"/>
          <ac:picMkLst>
            <pc:docMk/>
            <pc:sldMk cId="1868758716" sldId="257"/>
            <ac:picMk id="11" creationId="{3948EBF6-7164-52B2-B99B-6535F0FB6096}"/>
          </ac:picMkLst>
        </pc:picChg>
        <pc:picChg chg="add mod">
          <ac:chgData name="Freja Lindgren Facius" userId="929b42c1-1389-4acd-a500-bd1250d50270" providerId="ADAL" clId="{C2161FCA-152F-401E-B458-E159F2E2ECCA}" dt="2024-08-23T05:44:25.318" v="659" actId="1076"/>
          <ac:picMkLst>
            <pc:docMk/>
            <pc:sldMk cId="1868758716" sldId="257"/>
            <ac:picMk id="13" creationId="{7C916D6A-B435-E812-6737-28506154ECF4}"/>
          </ac:picMkLst>
        </pc:picChg>
      </pc:sldChg>
      <pc:sldChg chg="addSp delSp modSp new mod setBg modAnim">
        <pc:chgData name="Freja Lindgren Facius" userId="929b42c1-1389-4acd-a500-bd1250d50270" providerId="ADAL" clId="{C2161FCA-152F-401E-B458-E159F2E2ECCA}" dt="2024-08-22T18:04:21.066" v="141"/>
        <pc:sldMkLst>
          <pc:docMk/>
          <pc:sldMk cId="3210510909" sldId="258"/>
        </pc:sldMkLst>
        <pc:spChg chg="mod">
          <ac:chgData name="Freja Lindgren Facius" userId="929b42c1-1389-4acd-a500-bd1250d50270" providerId="ADAL" clId="{C2161FCA-152F-401E-B458-E159F2E2ECCA}" dt="2024-08-22T18:01:56.028" v="125" actId="26606"/>
          <ac:spMkLst>
            <pc:docMk/>
            <pc:sldMk cId="3210510909" sldId="258"/>
            <ac:spMk id="2" creationId="{0C6CBF25-0447-896E-890F-1A3E43E33C64}"/>
          </ac:spMkLst>
        </pc:spChg>
        <pc:spChg chg="del mod">
          <ac:chgData name="Freja Lindgren Facius" userId="929b42c1-1389-4acd-a500-bd1250d50270" providerId="ADAL" clId="{C2161FCA-152F-401E-B458-E159F2E2ECCA}" dt="2024-08-22T18:01:56.028" v="125" actId="26606"/>
          <ac:spMkLst>
            <pc:docMk/>
            <pc:sldMk cId="3210510909" sldId="258"/>
            <ac:spMk id="3" creationId="{7178FE51-A03C-6AAA-E449-A1CD33B45120}"/>
          </ac:spMkLst>
        </pc:spChg>
        <pc:spChg chg="add">
          <ac:chgData name="Freja Lindgren Facius" userId="929b42c1-1389-4acd-a500-bd1250d50270" providerId="ADAL" clId="{C2161FCA-152F-401E-B458-E159F2E2ECCA}" dt="2024-08-22T18:01:56.028" v="125" actId="26606"/>
          <ac:spMkLst>
            <pc:docMk/>
            <pc:sldMk cId="3210510909" sldId="258"/>
            <ac:spMk id="18" creationId="{CC28BCC9-4093-4FD5-83EB-7EC297F51396}"/>
          </ac:spMkLst>
        </pc:spChg>
        <pc:grpChg chg="add">
          <ac:chgData name="Freja Lindgren Facius" userId="929b42c1-1389-4acd-a500-bd1250d50270" providerId="ADAL" clId="{C2161FCA-152F-401E-B458-E159F2E2ECCA}" dt="2024-08-22T18:01:56.028" v="125" actId="26606"/>
          <ac:grpSpMkLst>
            <pc:docMk/>
            <pc:sldMk cId="3210510909" sldId="258"/>
            <ac:grpSpMk id="9" creationId="{08BCF048-8940-4354-B9EC-5AD74E283CE3}"/>
          </ac:grpSpMkLst>
        </pc:grpChg>
        <pc:graphicFrameChg chg="add mod">
          <ac:chgData name="Freja Lindgren Facius" userId="929b42c1-1389-4acd-a500-bd1250d50270" providerId="ADAL" clId="{C2161FCA-152F-401E-B458-E159F2E2ECCA}" dt="2024-08-22T18:02:26.193" v="132"/>
          <ac:graphicFrameMkLst>
            <pc:docMk/>
            <pc:sldMk cId="3210510909" sldId="258"/>
            <ac:graphicFrameMk id="5" creationId="{BBB80418-76D1-25FE-E773-B59114AC60C8}"/>
          </ac:graphicFrameMkLst>
        </pc:graphicFrameChg>
      </pc:sldChg>
      <pc:sldChg chg="addSp modSp new mod modNotesTx">
        <pc:chgData name="Freja Lindgren Facius" userId="929b42c1-1389-4acd-a500-bd1250d50270" providerId="ADAL" clId="{C2161FCA-152F-401E-B458-E159F2E2ECCA}" dt="2024-08-22T18:17:04.372" v="650" actId="20577"/>
        <pc:sldMkLst>
          <pc:docMk/>
          <pc:sldMk cId="2816494228" sldId="259"/>
        </pc:sldMkLst>
        <pc:spChg chg="mod">
          <ac:chgData name="Freja Lindgren Facius" userId="929b42c1-1389-4acd-a500-bd1250d50270" providerId="ADAL" clId="{C2161FCA-152F-401E-B458-E159F2E2ECCA}" dt="2024-08-22T18:05:49.542" v="171" actId="20577"/>
          <ac:spMkLst>
            <pc:docMk/>
            <pc:sldMk cId="2816494228" sldId="259"/>
            <ac:spMk id="2" creationId="{0633FCED-BF92-3AF7-387F-26206C4B5BE3}"/>
          </ac:spMkLst>
        </pc:spChg>
        <pc:spChg chg="mod">
          <ac:chgData name="Freja Lindgren Facius" userId="929b42c1-1389-4acd-a500-bd1250d50270" providerId="ADAL" clId="{C2161FCA-152F-401E-B458-E159F2E2ECCA}" dt="2024-08-22T18:17:04.372" v="650" actId="20577"/>
          <ac:spMkLst>
            <pc:docMk/>
            <pc:sldMk cId="2816494228" sldId="259"/>
            <ac:spMk id="3" creationId="{FE4DAA66-7048-4D2C-A211-447D3201ACA4}"/>
          </ac:spMkLst>
        </pc:spChg>
        <pc:spChg chg="add mod">
          <ac:chgData name="Freja Lindgren Facius" userId="929b42c1-1389-4acd-a500-bd1250d50270" providerId="ADAL" clId="{C2161FCA-152F-401E-B458-E159F2E2ECCA}" dt="2024-08-22T18:09:00.156" v="215" actId="1076"/>
          <ac:spMkLst>
            <pc:docMk/>
            <pc:sldMk cId="2816494228" sldId="259"/>
            <ac:spMk id="5" creationId="{9DEF5085-3FB6-E5AD-9CEA-09C5E0D7E0C3}"/>
          </ac:spMkLst>
        </pc:spChg>
        <pc:picChg chg="add mod">
          <ac:chgData name="Freja Lindgren Facius" userId="929b42c1-1389-4acd-a500-bd1250d50270" providerId="ADAL" clId="{C2161FCA-152F-401E-B458-E159F2E2ECCA}" dt="2024-08-22T18:09:26.009" v="217" actId="1076"/>
          <ac:picMkLst>
            <pc:docMk/>
            <pc:sldMk cId="2816494228" sldId="259"/>
            <ac:picMk id="1026" creationId="{EF356A04-0EA5-CB94-D904-FDBE22820EE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E323EA-65C3-4DFF-825E-F93C959F1C5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A7024CC-E7E1-459E-84D2-D735366633CC}">
      <dgm:prSet/>
      <dgm:spPr/>
      <dgm:t>
        <a:bodyPr/>
        <a:lstStyle/>
        <a:p>
          <a:r>
            <a:rPr lang="da-DK" b="0" i="0" dirty="0" err="1"/>
            <a:t>Timé</a:t>
          </a:r>
          <a:r>
            <a:rPr lang="da-DK" b="0" i="0" dirty="0"/>
            <a:t>: ære</a:t>
          </a:r>
          <a:endParaRPr lang="en-US" dirty="0"/>
        </a:p>
      </dgm:t>
    </dgm:pt>
    <dgm:pt modelId="{32608403-339F-495B-BA0A-B043259B428F}" type="parTrans" cxnId="{F83F739A-50BC-4A53-8570-A96E31AB2319}">
      <dgm:prSet/>
      <dgm:spPr/>
      <dgm:t>
        <a:bodyPr/>
        <a:lstStyle/>
        <a:p>
          <a:endParaRPr lang="en-US"/>
        </a:p>
      </dgm:t>
    </dgm:pt>
    <dgm:pt modelId="{029BD260-01C3-4640-89C7-5AA9DE239FE7}" type="sibTrans" cxnId="{F83F739A-50BC-4A53-8570-A96E31AB2319}">
      <dgm:prSet/>
      <dgm:spPr/>
      <dgm:t>
        <a:bodyPr/>
        <a:lstStyle/>
        <a:p>
          <a:endParaRPr lang="en-US"/>
        </a:p>
      </dgm:t>
    </dgm:pt>
    <dgm:pt modelId="{C8807E47-F0FA-4E69-8897-0468B293DA1F}">
      <dgm:prSet/>
      <dgm:spPr/>
      <dgm:t>
        <a:bodyPr/>
        <a:lstStyle/>
        <a:p>
          <a:r>
            <a:rPr lang="da-DK" b="0" i="0" dirty="0" err="1"/>
            <a:t>Kléos</a:t>
          </a:r>
          <a:r>
            <a:rPr lang="da-DK" b="0" i="0" dirty="0"/>
            <a:t>: eftermæle/ry</a:t>
          </a:r>
          <a:endParaRPr lang="en-US" dirty="0"/>
        </a:p>
      </dgm:t>
    </dgm:pt>
    <dgm:pt modelId="{5ED87001-D333-49C6-B749-55520061206B}" type="parTrans" cxnId="{11494B78-4B39-4A3D-814E-0E849F72ED4F}">
      <dgm:prSet/>
      <dgm:spPr/>
      <dgm:t>
        <a:bodyPr/>
        <a:lstStyle/>
        <a:p>
          <a:endParaRPr lang="en-US"/>
        </a:p>
      </dgm:t>
    </dgm:pt>
    <dgm:pt modelId="{62A6B711-617D-4600-BF38-8878D3FA1AC2}" type="sibTrans" cxnId="{11494B78-4B39-4A3D-814E-0E849F72ED4F}">
      <dgm:prSet/>
      <dgm:spPr/>
      <dgm:t>
        <a:bodyPr/>
        <a:lstStyle/>
        <a:p>
          <a:endParaRPr lang="en-US"/>
        </a:p>
      </dgm:t>
    </dgm:pt>
    <dgm:pt modelId="{1F422A13-83B3-4542-86FB-65E6A2CD8701}">
      <dgm:prSet/>
      <dgm:spPr/>
      <dgm:t>
        <a:bodyPr/>
        <a:lstStyle/>
        <a:p>
          <a:r>
            <a:rPr lang="da-DK" b="0" i="0"/>
            <a:t>Areté: bedsthed</a:t>
          </a:r>
          <a:endParaRPr lang="en-US"/>
        </a:p>
      </dgm:t>
    </dgm:pt>
    <dgm:pt modelId="{7DB43255-CADD-4955-998D-A636910E16E1}" type="parTrans" cxnId="{FD7BB6AC-3092-455E-946B-255DADDE79F4}">
      <dgm:prSet/>
      <dgm:spPr/>
      <dgm:t>
        <a:bodyPr/>
        <a:lstStyle/>
        <a:p>
          <a:endParaRPr lang="en-US"/>
        </a:p>
      </dgm:t>
    </dgm:pt>
    <dgm:pt modelId="{E8A556FC-3FE4-42FB-B83E-908904C1C68E}" type="sibTrans" cxnId="{FD7BB6AC-3092-455E-946B-255DADDE79F4}">
      <dgm:prSet/>
      <dgm:spPr/>
      <dgm:t>
        <a:bodyPr/>
        <a:lstStyle/>
        <a:p>
          <a:endParaRPr lang="en-US"/>
        </a:p>
      </dgm:t>
    </dgm:pt>
    <dgm:pt modelId="{80D2FEF4-3E43-4F56-B164-DAC9EF0BC6D5}">
      <dgm:prSet/>
      <dgm:spPr/>
      <dgm:t>
        <a:bodyPr/>
        <a:lstStyle/>
        <a:p>
          <a:r>
            <a:rPr lang="da-DK" b="0" i="0"/>
            <a:t>Oikos: slægt</a:t>
          </a:r>
          <a:endParaRPr lang="en-US"/>
        </a:p>
      </dgm:t>
    </dgm:pt>
    <dgm:pt modelId="{C513E813-C833-4136-BD92-D6B268D69F4E}" type="parTrans" cxnId="{866C17D7-6E7B-4321-9E1B-068D15704FF6}">
      <dgm:prSet/>
      <dgm:spPr/>
      <dgm:t>
        <a:bodyPr/>
        <a:lstStyle/>
        <a:p>
          <a:endParaRPr lang="en-US"/>
        </a:p>
      </dgm:t>
    </dgm:pt>
    <dgm:pt modelId="{BA4B36B3-2F0D-416D-991E-961AF709AAD1}" type="sibTrans" cxnId="{866C17D7-6E7B-4321-9E1B-068D15704FF6}">
      <dgm:prSet/>
      <dgm:spPr/>
      <dgm:t>
        <a:bodyPr/>
        <a:lstStyle/>
        <a:p>
          <a:endParaRPr lang="en-US"/>
        </a:p>
      </dgm:t>
    </dgm:pt>
    <dgm:pt modelId="{B00ADB6F-B488-45B6-937A-47E6A068D99B}">
      <dgm:prSet/>
      <dgm:spPr/>
      <dgm:t>
        <a:bodyPr/>
        <a:lstStyle/>
        <a:p>
          <a:r>
            <a:rPr lang="da-DK" b="0" i="0"/>
            <a:t>Polis: bystat </a:t>
          </a:r>
          <a:endParaRPr lang="en-US"/>
        </a:p>
      </dgm:t>
    </dgm:pt>
    <dgm:pt modelId="{B3B10B18-A4F8-4D33-91F9-208333C4F622}" type="parTrans" cxnId="{7DEB77E3-A977-4D03-AF14-C1C047C1576A}">
      <dgm:prSet/>
      <dgm:spPr/>
      <dgm:t>
        <a:bodyPr/>
        <a:lstStyle/>
        <a:p>
          <a:endParaRPr lang="en-US"/>
        </a:p>
      </dgm:t>
    </dgm:pt>
    <dgm:pt modelId="{D1BC358D-99C9-450A-B541-C5FE515FE510}" type="sibTrans" cxnId="{7DEB77E3-A977-4D03-AF14-C1C047C1576A}">
      <dgm:prSet/>
      <dgm:spPr/>
      <dgm:t>
        <a:bodyPr/>
        <a:lstStyle/>
        <a:p>
          <a:endParaRPr lang="en-US"/>
        </a:p>
      </dgm:t>
    </dgm:pt>
    <dgm:pt modelId="{321ED440-2129-49EF-B0B5-0729B452FFCD}" type="pres">
      <dgm:prSet presAssocID="{D6E323EA-65C3-4DFF-825E-F93C959F1C52}" presName="linear" presStyleCnt="0">
        <dgm:presLayoutVars>
          <dgm:dir/>
          <dgm:animLvl val="lvl"/>
          <dgm:resizeHandles val="exact"/>
        </dgm:presLayoutVars>
      </dgm:prSet>
      <dgm:spPr/>
    </dgm:pt>
    <dgm:pt modelId="{F62D2006-7545-4D9D-91DA-5897C06057A2}" type="pres">
      <dgm:prSet presAssocID="{DA7024CC-E7E1-459E-84D2-D735366633CC}" presName="parentLin" presStyleCnt="0"/>
      <dgm:spPr/>
    </dgm:pt>
    <dgm:pt modelId="{9D775DAE-FA9C-4F01-B93D-D8FC3B7A9D49}" type="pres">
      <dgm:prSet presAssocID="{DA7024CC-E7E1-459E-84D2-D735366633CC}" presName="parentLeftMargin" presStyleLbl="node1" presStyleIdx="0" presStyleCnt="5"/>
      <dgm:spPr/>
    </dgm:pt>
    <dgm:pt modelId="{7A646A5A-5AE6-4C28-BDD2-0488B50209A7}" type="pres">
      <dgm:prSet presAssocID="{DA7024CC-E7E1-459E-84D2-D735366633C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C05DA70-37B3-487E-AB7C-CC31CF9715FB}" type="pres">
      <dgm:prSet presAssocID="{DA7024CC-E7E1-459E-84D2-D735366633CC}" presName="negativeSpace" presStyleCnt="0"/>
      <dgm:spPr/>
    </dgm:pt>
    <dgm:pt modelId="{D899ABA4-8357-492A-917C-C1315FA0A1AB}" type="pres">
      <dgm:prSet presAssocID="{DA7024CC-E7E1-459E-84D2-D735366633CC}" presName="childText" presStyleLbl="conFgAcc1" presStyleIdx="0" presStyleCnt="5">
        <dgm:presLayoutVars>
          <dgm:bulletEnabled val="1"/>
        </dgm:presLayoutVars>
      </dgm:prSet>
      <dgm:spPr/>
    </dgm:pt>
    <dgm:pt modelId="{D9D96D2A-546E-4516-A637-982D870065FA}" type="pres">
      <dgm:prSet presAssocID="{029BD260-01C3-4640-89C7-5AA9DE239FE7}" presName="spaceBetweenRectangles" presStyleCnt="0"/>
      <dgm:spPr/>
    </dgm:pt>
    <dgm:pt modelId="{597949C3-6F4B-4B39-A1DD-473FC70265EB}" type="pres">
      <dgm:prSet presAssocID="{C8807E47-F0FA-4E69-8897-0468B293DA1F}" presName="parentLin" presStyleCnt="0"/>
      <dgm:spPr/>
    </dgm:pt>
    <dgm:pt modelId="{8A8F3B02-C0E6-4B85-8E25-F23034C1E245}" type="pres">
      <dgm:prSet presAssocID="{C8807E47-F0FA-4E69-8897-0468B293DA1F}" presName="parentLeftMargin" presStyleLbl="node1" presStyleIdx="0" presStyleCnt="5"/>
      <dgm:spPr/>
    </dgm:pt>
    <dgm:pt modelId="{825E7405-2F79-4F8C-AB01-C860D37526F4}" type="pres">
      <dgm:prSet presAssocID="{C8807E47-F0FA-4E69-8897-0468B293DA1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842B5D9-5118-4DBA-B452-227C7AE4E72C}" type="pres">
      <dgm:prSet presAssocID="{C8807E47-F0FA-4E69-8897-0468B293DA1F}" presName="negativeSpace" presStyleCnt="0"/>
      <dgm:spPr/>
    </dgm:pt>
    <dgm:pt modelId="{C66CDCED-3CF2-466F-B4B4-3F37CD1FA28E}" type="pres">
      <dgm:prSet presAssocID="{C8807E47-F0FA-4E69-8897-0468B293DA1F}" presName="childText" presStyleLbl="conFgAcc1" presStyleIdx="1" presStyleCnt="5">
        <dgm:presLayoutVars>
          <dgm:bulletEnabled val="1"/>
        </dgm:presLayoutVars>
      </dgm:prSet>
      <dgm:spPr/>
    </dgm:pt>
    <dgm:pt modelId="{B93C2146-CDA5-45B5-9CE9-3871EE86027A}" type="pres">
      <dgm:prSet presAssocID="{62A6B711-617D-4600-BF38-8878D3FA1AC2}" presName="spaceBetweenRectangles" presStyleCnt="0"/>
      <dgm:spPr/>
    </dgm:pt>
    <dgm:pt modelId="{DF266C75-56F4-43A9-8636-3605FB5A79E7}" type="pres">
      <dgm:prSet presAssocID="{1F422A13-83B3-4542-86FB-65E6A2CD8701}" presName="parentLin" presStyleCnt="0"/>
      <dgm:spPr/>
    </dgm:pt>
    <dgm:pt modelId="{D87C60B6-E695-42FD-98CC-0EB1E1CBCE75}" type="pres">
      <dgm:prSet presAssocID="{1F422A13-83B3-4542-86FB-65E6A2CD8701}" presName="parentLeftMargin" presStyleLbl="node1" presStyleIdx="1" presStyleCnt="5"/>
      <dgm:spPr/>
    </dgm:pt>
    <dgm:pt modelId="{4D5E119E-80D5-4536-9CD2-03F8F5CF2CC1}" type="pres">
      <dgm:prSet presAssocID="{1F422A13-83B3-4542-86FB-65E6A2CD870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26B0414-B771-4108-94E6-64882883205B}" type="pres">
      <dgm:prSet presAssocID="{1F422A13-83B3-4542-86FB-65E6A2CD8701}" presName="negativeSpace" presStyleCnt="0"/>
      <dgm:spPr/>
    </dgm:pt>
    <dgm:pt modelId="{1E188661-5BC6-4E33-9168-BDF0D59E29B5}" type="pres">
      <dgm:prSet presAssocID="{1F422A13-83B3-4542-86FB-65E6A2CD8701}" presName="childText" presStyleLbl="conFgAcc1" presStyleIdx="2" presStyleCnt="5">
        <dgm:presLayoutVars>
          <dgm:bulletEnabled val="1"/>
        </dgm:presLayoutVars>
      </dgm:prSet>
      <dgm:spPr/>
    </dgm:pt>
    <dgm:pt modelId="{9AC2BD27-6841-4901-B993-4324E5521AC9}" type="pres">
      <dgm:prSet presAssocID="{E8A556FC-3FE4-42FB-B83E-908904C1C68E}" presName="spaceBetweenRectangles" presStyleCnt="0"/>
      <dgm:spPr/>
    </dgm:pt>
    <dgm:pt modelId="{93D252AE-005C-4058-947B-5190862B47E8}" type="pres">
      <dgm:prSet presAssocID="{80D2FEF4-3E43-4F56-B164-DAC9EF0BC6D5}" presName="parentLin" presStyleCnt="0"/>
      <dgm:spPr/>
    </dgm:pt>
    <dgm:pt modelId="{0F4502DC-D155-473B-B91C-F1C19B40E441}" type="pres">
      <dgm:prSet presAssocID="{80D2FEF4-3E43-4F56-B164-DAC9EF0BC6D5}" presName="parentLeftMargin" presStyleLbl="node1" presStyleIdx="2" presStyleCnt="5"/>
      <dgm:spPr/>
    </dgm:pt>
    <dgm:pt modelId="{59212220-9CB9-409C-B16D-751F0CFAD6F7}" type="pres">
      <dgm:prSet presAssocID="{80D2FEF4-3E43-4F56-B164-DAC9EF0BC6D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097A94C-7D25-4E95-B723-D21B0C35D2A0}" type="pres">
      <dgm:prSet presAssocID="{80D2FEF4-3E43-4F56-B164-DAC9EF0BC6D5}" presName="negativeSpace" presStyleCnt="0"/>
      <dgm:spPr/>
    </dgm:pt>
    <dgm:pt modelId="{E1168B41-CADE-49C2-B5AF-BFB59BD3B59A}" type="pres">
      <dgm:prSet presAssocID="{80D2FEF4-3E43-4F56-B164-DAC9EF0BC6D5}" presName="childText" presStyleLbl="conFgAcc1" presStyleIdx="3" presStyleCnt="5">
        <dgm:presLayoutVars>
          <dgm:bulletEnabled val="1"/>
        </dgm:presLayoutVars>
      </dgm:prSet>
      <dgm:spPr/>
    </dgm:pt>
    <dgm:pt modelId="{5DCAE0D8-9BFA-4BD0-86F0-021F78E70526}" type="pres">
      <dgm:prSet presAssocID="{BA4B36B3-2F0D-416D-991E-961AF709AAD1}" presName="spaceBetweenRectangles" presStyleCnt="0"/>
      <dgm:spPr/>
    </dgm:pt>
    <dgm:pt modelId="{71F0DCC0-3DB3-4665-8635-E20A89EB404B}" type="pres">
      <dgm:prSet presAssocID="{B00ADB6F-B488-45B6-937A-47E6A068D99B}" presName="parentLin" presStyleCnt="0"/>
      <dgm:spPr/>
    </dgm:pt>
    <dgm:pt modelId="{D90DBCF6-8085-4D6E-A80F-2ACDF5A8F714}" type="pres">
      <dgm:prSet presAssocID="{B00ADB6F-B488-45B6-937A-47E6A068D99B}" presName="parentLeftMargin" presStyleLbl="node1" presStyleIdx="3" presStyleCnt="5"/>
      <dgm:spPr/>
    </dgm:pt>
    <dgm:pt modelId="{5D950E91-2351-4F87-9481-DB1568A7A5E0}" type="pres">
      <dgm:prSet presAssocID="{B00ADB6F-B488-45B6-937A-47E6A068D99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50D761E-DE0C-4769-8BA0-B343DEFB3517}" type="pres">
      <dgm:prSet presAssocID="{B00ADB6F-B488-45B6-937A-47E6A068D99B}" presName="negativeSpace" presStyleCnt="0"/>
      <dgm:spPr/>
    </dgm:pt>
    <dgm:pt modelId="{622DCF7C-992A-4908-B3E7-F933EE8B3473}" type="pres">
      <dgm:prSet presAssocID="{B00ADB6F-B488-45B6-937A-47E6A068D99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5AAFC0E-99C4-44CE-A3B0-1314D81C84FC}" type="presOf" srcId="{DA7024CC-E7E1-459E-84D2-D735366633CC}" destId="{7A646A5A-5AE6-4C28-BDD2-0488B50209A7}" srcOrd="1" destOrd="0" presId="urn:microsoft.com/office/officeart/2005/8/layout/list1"/>
    <dgm:cxn modelId="{5B02331D-E6B4-4934-9582-4974DCD94578}" type="presOf" srcId="{B00ADB6F-B488-45B6-937A-47E6A068D99B}" destId="{5D950E91-2351-4F87-9481-DB1568A7A5E0}" srcOrd="1" destOrd="0" presId="urn:microsoft.com/office/officeart/2005/8/layout/list1"/>
    <dgm:cxn modelId="{8955DE21-F538-4680-9CC7-4285429C7764}" type="presOf" srcId="{C8807E47-F0FA-4E69-8897-0468B293DA1F}" destId="{825E7405-2F79-4F8C-AB01-C860D37526F4}" srcOrd="1" destOrd="0" presId="urn:microsoft.com/office/officeart/2005/8/layout/list1"/>
    <dgm:cxn modelId="{50F8ED23-7BA0-4DCF-BEB1-D118CCF16545}" type="presOf" srcId="{80D2FEF4-3E43-4F56-B164-DAC9EF0BC6D5}" destId="{59212220-9CB9-409C-B16D-751F0CFAD6F7}" srcOrd="1" destOrd="0" presId="urn:microsoft.com/office/officeart/2005/8/layout/list1"/>
    <dgm:cxn modelId="{5D1DAD49-0242-4B10-95F3-991044C70A74}" type="presOf" srcId="{1F422A13-83B3-4542-86FB-65E6A2CD8701}" destId="{D87C60B6-E695-42FD-98CC-0EB1E1CBCE75}" srcOrd="0" destOrd="0" presId="urn:microsoft.com/office/officeart/2005/8/layout/list1"/>
    <dgm:cxn modelId="{A32DE76F-E802-4FFA-AF51-2597DDA1B4FB}" type="presOf" srcId="{C8807E47-F0FA-4E69-8897-0468B293DA1F}" destId="{8A8F3B02-C0E6-4B85-8E25-F23034C1E245}" srcOrd="0" destOrd="0" presId="urn:microsoft.com/office/officeart/2005/8/layout/list1"/>
    <dgm:cxn modelId="{11494B78-4B39-4A3D-814E-0E849F72ED4F}" srcId="{D6E323EA-65C3-4DFF-825E-F93C959F1C52}" destId="{C8807E47-F0FA-4E69-8897-0468B293DA1F}" srcOrd="1" destOrd="0" parTransId="{5ED87001-D333-49C6-B749-55520061206B}" sibTransId="{62A6B711-617D-4600-BF38-8878D3FA1AC2}"/>
    <dgm:cxn modelId="{2F8E4C7F-E294-4EB1-BC8F-07BADC9A914C}" type="presOf" srcId="{80D2FEF4-3E43-4F56-B164-DAC9EF0BC6D5}" destId="{0F4502DC-D155-473B-B91C-F1C19B40E441}" srcOrd="0" destOrd="0" presId="urn:microsoft.com/office/officeart/2005/8/layout/list1"/>
    <dgm:cxn modelId="{19D06C94-7FCE-4DB4-8BCC-99EE011EDAA4}" type="presOf" srcId="{D6E323EA-65C3-4DFF-825E-F93C959F1C52}" destId="{321ED440-2129-49EF-B0B5-0729B452FFCD}" srcOrd="0" destOrd="0" presId="urn:microsoft.com/office/officeart/2005/8/layout/list1"/>
    <dgm:cxn modelId="{F83F739A-50BC-4A53-8570-A96E31AB2319}" srcId="{D6E323EA-65C3-4DFF-825E-F93C959F1C52}" destId="{DA7024CC-E7E1-459E-84D2-D735366633CC}" srcOrd="0" destOrd="0" parTransId="{32608403-339F-495B-BA0A-B043259B428F}" sibTransId="{029BD260-01C3-4640-89C7-5AA9DE239FE7}"/>
    <dgm:cxn modelId="{86D1C1A6-6C90-4DE1-8577-74F2C4E2352D}" type="presOf" srcId="{DA7024CC-E7E1-459E-84D2-D735366633CC}" destId="{9D775DAE-FA9C-4F01-B93D-D8FC3B7A9D49}" srcOrd="0" destOrd="0" presId="urn:microsoft.com/office/officeart/2005/8/layout/list1"/>
    <dgm:cxn modelId="{FD7BB6AC-3092-455E-946B-255DADDE79F4}" srcId="{D6E323EA-65C3-4DFF-825E-F93C959F1C52}" destId="{1F422A13-83B3-4542-86FB-65E6A2CD8701}" srcOrd="2" destOrd="0" parTransId="{7DB43255-CADD-4955-998D-A636910E16E1}" sibTransId="{E8A556FC-3FE4-42FB-B83E-908904C1C68E}"/>
    <dgm:cxn modelId="{4D93D9B0-A7B4-42B4-816B-18534DEF9E13}" type="presOf" srcId="{1F422A13-83B3-4542-86FB-65E6A2CD8701}" destId="{4D5E119E-80D5-4536-9CD2-03F8F5CF2CC1}" srcOrd="1" destOrd="0" presId="urn:microsoft.com/office/officeart/2005/8/layout/list1"/>
    <dgm:cxn modelId="{8351F2CB-B5EF-4006-94CB-5CD49DC6C012}" type="presOf" srcId="{B00ADB6F-B488-45B6-937A-47E6A068D99B}" destId="{D90DBCF6-8085-4D6E-A80F-2ACDF5A8F714}" srcOrd="0" destOrd="0" presId="urn:microsoft.com/office/officeart/2005/8/layout/list1"/>
    <dgm:cxn modelId="{866C17D7-6E7B-4321-9E1B-068D15704FF6}" srcId="{D6E323EA-65C3-4DFF-825E-F93C959F1C52}" destId="{80D2FEF4-3E43-4F56-B164-DAC9EF0BC6D5}" srcOrd="3" destOrd="0" parTransId="{C513E813-C833-4136-BD92-D6B268D69F4E}" sibTransId="{BA4B36B3-2F0D-416D-991E-961AF709AAD1}"/>
    <dgm:cxn modelId="{7DEB77E3-A977-4D03-AF14-C1C047C1576A}" srcId="{D6E323EA-65C3-4DFF-825E-F93C959F1C52}" destId="{B00ADB6F-B488-45B6-937A-47E6A068D99B}" srcOrd="4" destOrd="0" parTransId="{B3B10B18-A4F8-4D33-91F9-208333C4F622}" sibTransId="{D1BC358D-99C9-450A-B541-C5FE515FE510}"/>
    <dgm:cxn modelId="{68062377-CFA8-4B73-931C-D48C1BDAE017}" type="presParOf" srcId="{321ED440-2129-49EF-B0B5-0729B452FFCD}" destId="{F62D2006-7545-4D9D-91DA-5897C06057A2}" srcOrd="0" destOrd="0" presId="urn:microsoft.com/office/officeart/2005/8/layout/list1"/>
    <dgm:cxn modelId="{C510DE91-4311-4171-8345-4B1A1FDFC0D1}" type="presParOf" srcId="{F62D2006-7545-4D9D-91DA-5897C06057A2}" destId="{9D775DAE-FA9C-4F01-B93D-D8FC3B7A9D49}" srcOrd="0" destOrd="0" presId="urn:microsoft.com/office/officeart/2005/8/layout/list1"/>
    <dgm:cxn modelId="{BE762C7B-BB7D-4212-8FDB-9F4A90449EA8}" type="presParOf" srcId="{F62D2006-7545-4D9D-91DA-5897C06057A2}" destId="{7A646A5A-5AE6-4C28-BDD2-0488B50209A7}" srcOrd="1" destOrd="0" presId="urn:microsoft.com/office/officeart/2005/8/layout/list1"/>
    <dgm:cxn modelId="{88867A3E-4CFC-4D5F-B750-6F9932C1F187}" type="presParOf" srcId="{321ED440-2129-49EF-B0B5-0729B452FFCD}" destId="{8C05DA70-37B3-487E-AB7C-CC31CF9715FB}" srcOrd="1" destOrd="0" presId="urn:microsoft.com/office/officeart/2005/8/layout/list1"/>
    <dgm:cxn modelId="{8A8EA23A-B60D-4BBC-AEF3-8F38430681A7}" type="presParOf" srcId="{321ED440-2129-49EF-B0B5-0729B452FFCD}" destId="{D899ABA4-8357-492A-917C-C1315FA0A1AB}" srcOrd="2" destOrd="0" presId="urn:microsoft.com/office/officeart/2005/8/layout/list1"/>
    <dgm:cxn modelId="{0A4F4AF1-AD4C-4D0B-9661-C9BA42CFB2B8}" type="presParOf" srcId="{321ED440-2129-49EF-B0B5-0729B452FFCD}" destId="{D9D96D2A-546E-4516-A637-982D870065FA}" srcOrd="3" destOrd="0" presId="urn:microsoft.com/office/officeart/2005/8/layout/list1"/>
    <dgm:cxn modelId="{32A856EB-4054-4F71-98CE-8DC810A2B5F5}" type="presParOf" srcId="{321ED440-2129-49EF-B0B5-0729B452FFCD}" destId="{597949C3-6F4B-4B39-A1DD-473FC70265EB}" srcOrd="4" destOrd="0" presId="urn:microsoft.com/office/officeart/2005/8/layout/list1"/>
    <dgm:cxn modelId="{1FDA50E7-D19A-4942-8B08-A97D0002F4FE}" type="presParOf" srcId="{597949C3-6F4B-4B39-A1DD-473FC70265EB}" destId="{8A8F3B02-C0E6-4B85-8E25-F23034C1E245}" srcOrd="0" destOrd="0" presId="urn:microsoft.com/office/officeart/2005/8/layout/list1"/>
    <dgm:cxn modelId="{F63D9309-1035-48F0-B8BE-504188C46641}" type="presParOf" srcId="{597949C3-6F4B-4B39-A1DD-473FC70265EB}" destId="{825E7405-2F79-4F8C-AB01-C860D37526F4}" srcOrd="1" destOrd="0" presId="urn:microsoft.com/office/officeart/2005/8/layout/list1"/>
    <dgm:cxn modelId="{8A2935BE-754D-47B9-9828-DECE86076150}" type="presParOf" srcId="{321ED440-2129-49EF-B0B5-0729B452FFCD}" destId="{5842B5D9-5118-4DBA-B452-227C7AE4E72C}" srcOrd="5" destOrd="0" presId="urn:microsoft.com/office/officeart/2005/8/layout/list1"/>
    <dgm:cxn modelId="{8F092C60-46B3-421C-8233-02F6BAEDD464}" type="presParOf" srcId="{321ED440-2129-49EF-B0B5-0729B452FFCD}" destId="{C66CDCED-3CF2-466F-B4B4-3F37CD1FA28E}" srcOrd="6" destOrd="0" presId="urn:microsoft.com/office/officeart/2005/8/layout/list1"/>
    <dgm:cxn modelId="{66C12248-9F82-4172-87C2-3054131F6CED}" type="presParOf" srcId="{321ED440-2129-49EF-B0B5-0729B452FFCD}" destId="{B93C2146-CDA5-45B5-9CE9-3871EE86027A}" srcOrd="7" destOrd="0" presId="urn:microsoft.com/office/officeart/2005/8/layout/list1"/>
    <dgm:cxn modelId="{EDC8E01F-D5B4-48E9-B19A-56EA0ECADF76}" type="presParOf" srcId="{321ED440-2129-49EF-B0B5-0729B452FFCD}" destId="{DF266C75-56F4-43A9-8636-3605FB5A79E7}" srcOrd="8" destOrd="0" presId="urn:microsoft.com/office/officeart/2005/8/layout/list1"/>
    <dgm:cxn modelId="{DD134599-8128-4394-8ACA-0BCE22EEF920}" type="presParOf" srcId="{DF266C75-56F4-43A9-8636-3605FB5A79E7}" destId="{D87C60B6-E695-42FD-98CC-0EB1E1CBCE75}" srcOrd="0" destOrd="0" presId="urn:microsoft.com/office/officeart/2005/8/layout/list1"/>
    <dgm:cxn modelId="{C0FCE5CD-700F-4DF6-939E-259AB8D5AEB7}" type="presParOf" srcId="{DF266C75-56F4-43A9-8636-3605FB5A79E7}" destId="{4D5E119E-80D5-4536-9CD2-03F8F5CF2CC1}" srcOrd="1" destOrd="0" presId="urn:microsoft.com/office/officeart/2005/8/layout/list1"/>
    <dgm:cxn modelId="{43754CD8-66BC-4A50-8138-2EE5DC5E6F1B}" type="presParOf" srcId="{321ED440-2129-49EF-B0B5-0729B452FFCD}" destId="{C26B0414-B771-4108-94E6-64882883205B}" srcOrd="9" destOrd="0" presId="urn:microsoft.com/office/officeart/2005/8/layout/list1"/>
    <dgm:cxn modelId="{3FB9D561-BBD1-48B3-B00C-DE6EC7EF6E59}" type="presParOf" srcId="{321ED440-2129-49EF-B0B5-0729B452FFCD}" destId="{1E188661-5BC6-4E33-9168-BDF0D59E29B5}" srcOrd="10" destOrd="0" presId="urn:microsoft.com/office/officeart/2005/8/layout/list1"/>
    <dgm:cxn modelId="{1805DAE3-7DA4-4562-BA82-5998B57930E4}" type="presParOf" srcId="{321ED440-2129-49EF-B0B5-0729B452FFCD}" destId="{9AC2BD27-6841-4901-B993-4324E5521AC9}" srcOrd="11" destOrd="0" presId="urn:microsoft.com/office/officeart/2005/8/layout/list1"/>
    <dgm:cxn modelId="{9E592664-9180-400D-8ACE-91FE3BFF17D3}" type="presParOf" srcId="{321ED440-2129-49EF-B0B5-0729B452FFCD}" destId="{93D252AE-005C-4058-947B-5190862B47E8}" srcOrd="12" destOrd="0" presId="urn:microsoft.com/office/officeart/2005/8/layout/list1"/>
    <dgm:cxn modelId="{369EB6C5-417A-4CFC-833B-658658649697}" type="presParOf" srcId="{93D252AE-005C-4058-947B-5190862B47E8}" destId="{0F4502DC-D155-473B-B91C-F1C19B40E441}" srcOrd="0" destOrd="0" presId="urn:microsoft.com/office/officeart/2005/8/layout/list1"/>
    <dgm:cxn modelId="{337D42E5-9A8D-41FC-A04F-CAE3CFD645F3}" type="presParOf" srcId="{93D252AE-005C-4058-947B-5190862B47E8}" destId="{59212220-9CB9-409C-B16D-751F0CFAD6F7}" srcOrd="1" destOrd="0" presId="urn:microsoft.com/office/officeart/2005/8/layout/list1"/>
    <dgm:cxn modelId="{EFD19EDF-4294-47EB-A0AE-1C8E7F448D9C}" type="presParOf" srcId="{321ED440-2129-49EF-B0B5-0729B452FFCD}" destId="{5097A94C-7D25-4E95-B723-D21B0C35D2A0}" srcOrd="13" destOrd="0" presId="urn:microsoft.com/office/officeart/2005/8/layout/list1"/>
    <dgm:cxn modelId="{ED3A2F56-66AD-451E-AA74-1CB9B0FAAFAF}" type="presParOf" srcId="{321ED440-2129-49EF-B0B5-0729B452FFCD}" destId="{E1168B41-CADE-49C2-B5AF-BFB59BD3B59A}" srcOrd="14" destOrd="0" presId="urn:microsoft.com/office/officeart/2005/8/layout/list1"/>
    <dgm:cxn modelId="{208C72C2-37D5-418B-AF43-444FA5B7B716}" type="presParOf" srcId="{321ED440-2129-49EF-B0B5-0729B452FFCD}" destId="{5DCAE0D8-9BFA-4BD0-86F0-021F78E70526}" srcOrd="15" destOrd="0" presId="urn:microsoft.com/office/officeart/2005/8/layout/list1"/>
    <dgm:cxn modelId="{10E04AD1-FE57-4A26-A83D-E0A6AA6592E7}" type="presParOf" srcId="{321ED440-2129-49EF-B0B5-0729B452FFCD}" destId="{71F0DCC0-3DB3-4665-8635-E20A89EB404B}" srcOrd="16" destOrd="0" presId="urn:microsoft.com/office/officeart/2005/8/layout/list1"/>
    <dgm:cxn modelId="{031E3E51-CF2C-47FF-A0F9-AA710CBFF02B}" type="presParOf" srcId="{71F0DCC0-3DB3-4665-8635-E20A89EB404B}" destId="{D90DBCF6-8085-4D6E-A80F-2ACDF5A8F714}" srcOrd="0" destOrd="0" presId="urn:microsoft.com/office/officeart/2005/8/layout/list1"/>
    <dgm:cxn modelId="{48FACFD8-66B9-47FA-A181-8D653407C72C}" type="presParOf" srcId="{71F0DCC0-3DB3-4665-8635-E20A89EB404B}" destId="{5D950E91-2351-4F87-9481-DB1568A7A5E0}" srcOrd="1" destOrd="0" presId="urn:microsoft.com/office/officeart/2005/8/layout/list1"/>
    <dgm:cxn modelId="{CA66FF46-DCE1-45E4-A352-0FEFBD35A2E9}" type="presParOf" srcId="{321ED440-2129-49EF-B0B5-0729B452FFCD}" destId="{350D761E-DE0C-4769-8BA0-B343DEFB3517}" srcOrd="17" destOrd="0" presId="urn:microsoft.com/office/officeart/2005/8/layout/list1"/>
    <dgm:cxn modelId="{845139DC-F51E-4135-8029-ED0A3D129DFA}" type="presParOf" srcId="{321ED440-2129-49EF-B0B5-0729B452FFCD}" destId="{622DCF7C-992A-4908-B3E7-F933EE8B347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9ABA4-8357-492A-917C-C1315FA0A1AB}">
      <dsp:nvSpPr>
        <dsp:cNvPr id="0" name=""/>
        <dsp:cNvSpPr/>
      </dsp:nvSpPr>
      <dsp:spPr>
        <a:xfrm>
          <a:off x="0" y="41672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46A5A-5AE6-4C28-BDD2-0488B50209A7}">
      <dsp:nvSpPr>
        <dsp:cNvPr id="0" name=""/>
        <dsp:cNvSpPr/>
      </dsp:nvSpPr>
      <dsp:spPr>
        <a:xfrm>
          <a:off x="319563" y="77243"/>
          <a:ext cx="4473892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 err="1"/>
            <a:t>Timé</a:t>
          </a:r>
          <a:r>
            <a:rPr lang="da-DK" sz="2300" b="0" i="0" kern="1200" dirty="0"/>
            <a:t>: ære</a:t>
          </a:r>
          <a:endParaRPr lang="en-US" sz="2300" kern="1200" dirty="0"/>
        </a:p>
      </dsp:txBody>
      <dsp:txXfrm>
        <a:off x="352707" y="110387"/>
        <a:ext cx="4407604" cy="612672"/>
      </dsp:txXfrm>
    </dsp:sp>
    <dsp:sp modelId="{C66CDCED-3CF2-466F-B4B4-3F37CD1FA28E}">
      <dsp:nvSpPr>
        <dsp:cNvPr id="0" name=""/>
        <dsp:cNvSpPr/>
      </dsp:nvSpPr>
      <dsp:spPr>
        <a:xfrm>
          <a:off x="0" y="146000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4941430"/>
              <a:satOff val="225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E7405-2F79-4F8C-AB01-C860D37526F4}">
      <dsp:nvSpPr>
        <dsp:cNvPr id="0" name=""/>
        <dsp:cNvSpPr/>
      </dsp:nvSpPr>
      <dsp:spPr>
        <a:xfrm>
          <a:off x="319563" y="1120523"/>
          <a:ext cx="4473892" cy="678960"/>
        </a:xfrm>
        <a:prstGeom prst="roundRect">
          <a:avLst/>
        </a:prstGeom>
        <a:solidFill>
          <a:schemeClr val="accent2">
            <a:hueOff val="-4941430"/>
            <a:satOff val="225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 err="1"/>
            <a:t>Kléos</a:t>
          </a:r>
          <a:r>
            <a:rPr lang="da-DK" sz="2300" b="0" i="0" kern="1200" dirty="0"/>
            <a:t>: eftermæle/ry</a:t>
          </a:r>
          <a:endParaRPr lang="en-US" sz="2300" kern="1200" dirty="0"/>
        </a:p>
      </dsp:txBody>
      <dsp:txXfrm>
        <a:off x="352707" y="1153667"/>
        <a:ext cx="4407604" cy="612672"/>
      </dsp:txXfrm>
    </dsp:sp>
    <dsp:sp modelId="{1E188661-5BC6-4E33-9168-BDF0D59E29B5}">
      <dsp:nvSpPr>
        <dsp:cNvPr id="0" name=""/>
        <dsp:cNvSpPr/>
      </dsp:nvSpPr>
      <dsp:spPr>
        <a:xfrm>
          <a:off x="0" y="250328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9882860"/>
              <a:satOff val="45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E119E-80D5-4536-9CD2-03F8F5CF2CC1}">
      <dsp:nvSpPr>
        <dsp:cNvPr id="0" name=""/>
        <dsp:cNvSpPr/>
      </dsp:nvSpPr>
      <dsp:spPr>
        <a:xfrm>
          <a:off x="319563" y="2163803"/>
          <a:ext cx="4473892" cy="678960"/>
        </a:xfrm>
        <a:prstGeom prst="roundRect">
          <a:avLst/>
        </a:prstGeom>
        <a:solidFill>
          <a:schemeClr val="accent2">
            <a:hueOff val="-9882860"/>
            <a:satOff val="45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/>
            <a:t>Areté: bedsthed</a:t>
          </a:r>
          <a:endParaRPr lang="en-US" sz="2300" kern="1200"/>
        </a:p>
      </dsp:txBody>
      <dsp:txXfrm>
        <a:off x="352707" y="2196947"/>
        <a:ext cx="4407604" cy="612672"/>
      </dsp:txXfrm>
    </dsp:sp>
    <dsp:sp modelId="{E1168B41-CADE-49C2-B5AF-BFB59BD3B59A}">
      <dsp:nvSpPr>
        <dsp:cNvPr id="0" name=""/>
        <dsp:cNvSpPr/>
      </dsp:nvSpPr>
      <dsp:spPr>
        <a:xfrm>
          <a:off x="0" y="354656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824290"/>
              <a:satOff val="676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12220-9CB9-409C-B16D-751F0CFAD6F7}">
      <dsp:nvSpPr>
        <dsp:cNvPr id="0" name=""/>
        <dsp:cNvSpPr/>
      </dsp:nvSpPr>
      <dsp:spPr>
        <a:xfrm>
          <a:off x="319563" y="3207083"/>
          <a:ext cx="4473892" cy="678960"/>
        </a:xfrm>
        <a:prstGeom prst="roundRect">
          <a:avLst/>
        </a:prstGeom>
        <a:solidFill>
          <a:schemeClr val="accent2">
            <a:hueOff val="-14824290"/>
            <a:satOff val="676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/>
            <a:t>Oikos: slægt</a:t>
          </a:r>
          <a:endParaRPr lang="en-US" sz="2300" kern="1200"/>
        </a:p>
      </dsp:txBody>
      <dsp:txXfrm>
        <a:off x="352707" y="3240227"/>
        <a:ext cx="4407604" cy="612672"/>
      </dsp:txXfrm>
    </dsp:sp>
    <dsp:sp modelId="{622DCF7C-992A-4908-B3E7-F933EE8B3473}">
      <dsp:nvSpPr>
        <dsp:cNvPr id="0" name=""/>
        <dsp:cNvSpPr/>
      </dsp:nvSpPr>
      <dsp:spPr>
        <a:xfrm>
          <a:off x="0" y="458984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9765721"/>
              <a:satOff val="90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50E91-2351-4F87-9481-DB1568A7A5E0}">
      <dsp:nvSpPr>
        <dsp:cNvPr id="0" name=""/>
        <dsp:cNvSpPr/>
      </dsp:nvSpPr>
      <dsp:spPr>
        <a:xfrm>
          <a:off x="319563" y="4250363"/>
          <a:ext cx="4473892" cy="678960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/>
            <a:t>Polis: bystat </a:t>
          </a:r>
          <a:endParaRPr lang="en-US" sz="2300" kern="1200"/>
        </a:p>
      </dsp:txBody>
      <dsp:txXfrm>
        <a:off x="352707" y="4283507"/>
        <a:ext cx="4407604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080D0-F7B2-4755-9DAA-1B44E0AFD5C4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5DF58-C90B-499A-8862-5250E9963D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074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a-DK" dirty="0"/>
              <a:t>Hvornår levede </a:t>
            </a:r>
            <a:r>
              <a:rPr lang="da-DK" dirty="0" err="1"/>
              <a:t>Thukydid</a:t>
            </a:r>
            <a:r>
              <a:rPr lang="da-DK" dirty="0"/>
              <a:t>?</a:t>
            </a:r>
          </a:p>
          <a:p>
            <a:pPr marL="228600" indent="-228600">
              <a:buAutoNum type="arabicPeriod"/>
            </a:pPr>
            <a:r>
              <a:rPr lang="da-DK" dirty="0"/>
              <a:t>Den Peloponnesiske krig: handlede om konflikt mellem hvem?</a:t>
            </a:r>
          </a:p>
          <a:p>
            <a:pPr marL="228600" indent="-228600">
              <a:buAutoNum type="arabicPeriod"/>
            </a:pPr>
            <a:r>
              <a:rPr lang="da-DK" dirty="0" err="1"/>
              <a:t>Thukydid</a:t>
            </a:r>
            <a:r>
              <a:rPr lang="da-DK" dirty="0"/>
              <a:t> får ikke skrevet ”færdigt” om krigen – hvem tager over?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dirty="0"/>
              <a:t>Underliggende konflikter: hvad er de? (ideologier om politisk styreform; hvilke styreformer har vi? Hvilke kendetegnede Athen og Sparta?)</a:t>
            </a:r>
            <a:br>
              <a:rPr lang="da-DK" dirty="0"/>
            </a:b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Aristokrati er gerne baseret på adelige og kan gå i arv, oligarki er baseret på faste kriterier, der ikke nødvendigvis kan arves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da-DK" sz="1200" dirty="0" err="1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Thukydid</a:t>
            </a: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 benytter sig af </a:t>
            </a:r>
            <a:r>
              <a:rPr lang="da-DK" sz="120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mytologiske årsagsforklaringer på historiens </a:t>
            </a:r>
            <a:endParaRPr lang="da-DK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endParaRPr lang="da-DK" dirty="0"/>
          </a:p>
          <a:p>
            <a:pPr marL="228600" indent="-228600">
              <a:buAutoNum type="arabicPeriod"/>
            </a:pPr>
            <a:endParaRPr lang="da-DK" dirty="0"/>
          </a:p>
          <a:p>
            <a:pPr marL="228600" indent="-228600">
              <a:buAutoNum type="arabicPeriod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344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Nød at bruge pengene det </a:t>
            </a:r>
            <a:r>
              <a:rPr lang="da-DK" dirty="0" err="1"/>
              <a:t>Deliske</a:t>
            </a:r>
            <a:r>
              <a:rPr lang="da-DK" dirty="0"/>
              <a:t> </a:t>
            </a:r>
            <a:r>
              <a:rPr lang="da-DK" dirty="0" err="1"/>
              <a:t>Søforbund</a:t>
            </a:r>
            <a:r>
              <a:rPr lang="da-DK" dirty="0"/>
              <a:t> indhentede til at udsmykke Athen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6797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1385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318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9962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9700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494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827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973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49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7118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28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3439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2883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137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4583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2823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9824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5317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B26217-155D-4E23-85E4-4D53F2FCF078}" type="datetimeFigureOut">
              <a:rPr lang="da-DK" smtClean="0"/>
              <a:t>23-08-2024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da-DK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147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F2AAAF-8774-830D-A555-65A09649A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Thukidid</a:t>
            </a:r>
            <a:r>
              <a:rPr lang="da-DK" dirty="0"/>
              <a:t>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78762FB-ACDA-704D-7CAA-403B8A6677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175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19736-5B61-B41A-678C-B4A7649C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Thukydid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86494F-68DD-FB72-CB80-2B0E74947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7423967" cy="3416300"/>
          </a:xfrm>
        </p:spPr>
        <p:txBody>
          <a:bodyPr/>
          <a:lstStyle/>
          <a:p>
            <a:r>
              <a:rPr lang="da-DK" dirty="0"/>
              <a:t>Skrev et historisk værk om </a:t>
            </a:r>
            <a:r>
              <a:rPr lang="da-DK" b="1" dirty="0"/>
              <a:t>Den Peloponnesiske krig </a:t>
            </a:r>
            <a:r>
              <a:rPr lang="da-DK" dirty="0"/>
              <a:t>der strakte sig ud over 8 bøger. (krigshistoriker) </a:t>
            </a:r>
          </a:p>
          <a:p>
            <a:r>
              <a:rPr lang="da-DK" dirty="0">
                <a:solidFill>
                  <a:schemeClr val="tx1"/>
                </a:solidFill>
              </a:rPr>
              <a:t>Stopper sit værk 7 år før krigens slutning – </a:t>
            </a:r>
            <a:r>
              <a:rPr lang="da-DK" dirty="0" err="1">
                <a:solidFill>
                  <a:schemeClr val="tx1"/>
                </a:solidFill>
              </a:rPr>
              <a:t>Xenofon</a:t>
            </a:r>
            <a:r>
              <a:rPr lang="da-DK" dirty="0">
                <a:solidFill>
                  <a:schemeClr val="tx1"/>
                </a:solidFill>
              </a:rPr>
              <a:t> beskriver de sidste 7 år</a:t>
            </a:r>
          </a:p>
          <a:p>
            <a:r>
              <a:rPr lang="da-DK" dirty="0"/>
              <a:t>Udforsker krigens omstændigheder og underliggende konflikter og (politisk)</a:t>
            </a:r>
          </a:p>
          <a:p>
            <a:r>
              <a:rPr lang="da-DK" dirty="0"/>
              <a:t>Fokus på </a:t>
            </a:r>
            <a:r>
              <a:rPr lang="da-DK" i="1" dirty="0">
                <a:solidFill>
                  <a:srgbClr val="92D050"/>
                </a:solidFill>
              </a:rPr>
              <a:t>logos</a:t>
            </a:r>
            <a:r>
              <a:rPr lang="da-DK" dirty="0"/>
              <a:t> over </a:t>
            </a:r>
            <a:r>
              <a:rPr lang="da-DK" i="1" dirty="0" err="1">
                <a:solidFill>
                  <a:srgbClr val="7030A0"/>
                </a:solidFill>
              </a:rPr>
              <a:t>mythos</a:t>
            </a:r>
            <a:endParaRPr lang="da-DK" i="1" dirty="0">
              <a:solidFill>
                <a:srgbClr val="7030A0"/>
              </a:solidFill>
            </a:endParaRP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8B097F2A-6463-8E5B-83A7-791400DF4810}"/>
              </a:ext>
            </a:extLst>
          </p:cNvPr>
          <p:cNvSpPr/>
          <p:nvPr/>
        </p:nvSpPr>
        <p:spPr>
          <a:xfrm>
            <a:off x="9000162" y="2301411"/>
            <a:ext cx="2969231" cy="26507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/>
              <a:t>Den Peloponnesiske Krig</a:t>
            </a:r>
          </a:p>
          <a:p>
            <a:pPr algn="ctr"/>
            <a:r>
              <a:rPr lang="da-DK" sz="1400" dirty="0"/>
              <a:t>Konflikt mellem Athen og Sparta, to store græske bystater. Stod på samme side under krigen mod Perserne, men kom senere i krig med hinanden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65792DA4-706F-81CD-F8A4-7BF02A8179C6}"/>
              </a:ext>
            </a:extLst>
          </p:cNvPr>
          <p:cNvSpPr/>
          <p:nvPr/>
        </p:nvSpPr>
        <p:spPr>
          <a:xfrm>
            <a:off x="9000162" y="5085707"/>
            <a:ext cx="1419638" cy="1387011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u="sng" dirty="0"/>
              <a:t>Athen</a:t>
            </a:r>
          </a:p>
          <a:p>
            <a:pPr algn="ctr"/>
            <a:r>
              <a:rPr lang="da-DK" sz="1700" dirty="0"/>
              <a:t>Demokrati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AAE5B036-E871-18A5-6839-A401034D04DD}"/>
              </a:ext>
            </a:extLst>
          </p:cNvPr>
          <p:cNvSpPr/>
          <p:nvPr/>
        </p:nvSpPr>
        <p:spPr>
          <a:xfrm>
            <a:off x="10551560" y="5085707"/>
            <a:ext cx="1419638" cy="138701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Sparta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Oligarki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CBEC773-09E1-CC18-15F8-060F2B49D3F6}"/>
              </a:ext>
            </a:extLst>
          </p:cNvPr>
          <p:cNvSpPr txBox="1"/>
          <p:nvPr/>
        </p:nvSpPr>
        <p:spPr>
          <a:xfrm>
            <a:off x="3305710" y="1193416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(ca. 460-400 </a:t>
            </a:r>
            <a:r>
              <a:rPr lang="da-DK" dirty="0" err="1">
                <a:solidFill>
                  <a:schemeClr val="bg1"/>
                </a:solidFill>
              </a:rPr>
              <a:t>f.Kr</a:t>
            </a:r>
            <a:r>
              <a:rPr lang="da-DK" dirty="0">
                <a:solidFill>
                  <a:schemeClr val="bg1"/>
                </a:solidFill>
              </a:rPr>
              <a:t>).</a:t>
            </a: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7C916D6A-B435-E812-6737-28506154E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709" y="246812"/>
            <a:ext cx="2190567" cy="2160676"/>
          </a:xfrm>
          <a:prstGeom prst="rect">
            <a:avLst/>
          </a:prstGeom>
        </p:spPr>
      </p:pic>
      <p:sp>
        <p:nvSpPr>
          <p:cNvPr id="14" name="Rektangel: afrundede hjørner 13">
            <a:extLst>
              <a:ext uri="{FF2B5EF4-FFF2-40B4-BE49-F238E27FC236}">
                <a16:creationId xmlns:a16="http://schemas.microsoft.com/office/drawing/2014/main" id="{E00715E9-70A9-5FDB-AABC-9D677D7C7452}"/>
              </a:ext>
            </a:extLst>
          </p:cNvPr>
          <p:cNvSpPr/>
          <p:nvPr/>
        </p:nvSpPr>
        <p:spPr>
          <a:xfrm>
            <a:off x="545432" y="5239800"/>
            <a:ext cx="7612249" cy="43151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600" b="1" u="sng" dirty="0"/>
              <a:t>Monarki/tyranni:</a:t>
            </a:r>
            <a:r>
              <a:rPr lang="da-DK" sz="1600" dirty="0"/>
              <a:t> enestyre, én person har den overordnede magt</a:t>
            </a:r>
          </a:p>
        </p:txBody>
      </p:sp>
      <p:sp>
        <p:nvSpPr>
          <p:cNvPr id="15" name="Rektangel: afrundede hjørner 14">
            <a:extLst>
              <a:ext uri="{FF2B5EF4-FFF2-40B4-BE49-F238E27FC236}">
                <a16:creationId xmlns:a16="http://schemas.microsoft.com/office/drawing/2014/main" id="{1AD01DA3-F02D-D9CA-71FA-1818D3D2135A}"/>
              </a:ext>
            </a:extLst>
          </p:cNvPr>
          <p:cNvSpPr/>
          <p:nvPr/>
        </p:nvSpPr>
        <p:spPr>
          <a:xfrm>
            <a:off x="545433" y="5809982"/>
            <a:ext cx="7612248" cy="43151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400" b="1" u="sng" dirty="0"/>
              <a:t>Oligarki/aristokrati: </a:t>
            </a:r>
            <a:r>
              <a:rPr lang="da-DK" sz="1400" dirty="0" err="1"/>
              <a:t>fåmandsstyre</a:t>
            </a:r>
            <a:r>
              <a:rPr lang="da-DK" sz="1400" dirty="0"/>
              <a:t>/bedste-styre. Få mænd, gerne eliten, altså de bedste i befolkningen, har magten.  </a:t>
            </a:r>
          </a:p>
        </p:txBody>
      </p:sp>
      <p:sp>
        <p:nvSpPr>
          <p:cNvPr id="16" name="Rektangel: afrundede hjørner 15">
            <a:extLst>
              <a:ext uri="{FF2B5EF4-FFF2-40B4-BE49-F238E27FC236}">
                <a16:creationId xmlns:a16="http://schemas.microsoft.com/office/drawing/2014/main" id="{32E2BFAE-50A2-6A62-5686-1DE5B04795AB}"/>
              </a:ext>
            </a:extLst>
          </p:cNvPr>
          <p:cNvSpPr/>
          <p:nvPr/>
        </p:nvSpPr>
        <p:spPr>
          <a:xfrm>
            <a:off x="545432" y="6349142"/>
            <a:ext cx="7612248" cy="43151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400" b="1" u="sng" dirty="0"/>
              <a:t>Demokrati</a:t>
            </a:r>
            <a:r>
              <a:rPr lang="da-DK" sz="1400" dirty="0"/>
              <a:t>: folkestyre. Folket har magten til at træffe beslutninger for bystaten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C8535E1D-C57A-EF93-18CB-BBC203A4A2C9}"/>
              </a:ext>
            </a:extLst>
          </p:cNvPr>
          <p:cNvSpPr txBox="1"/>
          <p:nvPr/>
        </p:nvSpPr>
        <p:spPr>
          <a:xfrm>
            <a:off x="-1712" y="2146877"/>
            <a:ext cx="60977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75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C6CBF25-0447-896E-890F-1A3E43E33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EBEBEB"/>
                </a:solidFill>
              </a:rPr>
              <a:t>Græske værdier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BBB80418-76D1-25FE-E773-B59114AC60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631508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105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646A5A-5AE6-4C28-BDD2-0488B5020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A646A5A-5AE6-4C28-BDD2-0488B5020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99ABA4-8357-492A-917C-C1315FA0A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D899ABA4-8357-492A-917C-C1315FA0A1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5E7405-2F79-4F8C-AB01-C860D375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825E7405-2F79-4F8C-AB01-C860D375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6CDCED-3CF2-466F-B4B4-3F37CD1FA2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C66CDCED-3CF2-466F-B4B4-3F37CD1FA2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5E119E-80D5-4536-9CD2-03F8F5CF2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4D5E119E-80D5-4536-9CD2-03F8F5CF2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188661-5BC6-4E33-9168-BDF0D59E29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1E188661-5BC6-4E33-9168-BDF0D59E29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212220-9CB9-409C-B16D-751F0CFAD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59212220-9CB9-409C-B16D-751F0CFAD6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168B41-CADE-49C2-B5AF-BFB59BD3B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E1168B41-CADE-49C2-B5AF-BFB59BD3B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950E91-2351-4F87-9481-DB1568A7A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5D950E91-2351-4F87-9481-DB1568A7A5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2DCF7C-992A-4908-B3E7-F933EE8B34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622DCF7C-992A-4908-B3E7-F933EE8B34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3FCED-BF92-3AF7-387F-26206C4B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Intro til Perikles’ Gravtale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4DAA66-7048-4D2C-A211-447D3201A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054941" cy="3416300"/>
          </a:xfrm>
        </p:spPr>
        <p:txBody>
          <a:bodyPr/>
          <a:lstStyle/>
          <a:p>
            <a:r>
              <a:rPr lang="da-DK" dirty="0"/>
              <a:t>Perikles: Græsk politiker og strateg/general i Athen. Blev valgt til embedsmand flere gange</a:t>
            </a:r>
          </a:p>
          <a:p>
            <a:r>
              <a:rPr lang="da-DK" dirty="0"/>
              <a:t>Ville gøre Athen til den førende græske bystat: var med til at stimulere kunst og kultur i Athen (genopbyggelse og udsmykning af Akropolis)</a:t>
            </a:r>
          </a:p>
          <a:p>
            <a:r>
              <a:rPr lang="da-DK" dirty="0"/>
              <a:t>I år 430 f.Kr. bliver Perikles udvalgt til at holde en gravtale over de mænd der er faldet </a:t>
            </a:r>
            <a:r>
              <a:rPr lang="da-DK"/>
              <a:t>i krig</a:t>
            </a: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DEF5085-3FB6-E5AD-9CEA-09C5E0D7E0C3}"/>
              </a:ext>
            </a:extLst>
          </p:cNvPr>
          <p:cNvSpPr txBox="1"/>
          <p:nvPr/>
        </p:nvSpPr>
        <p:spPr>
          <a:xfrm>
            <a:off x="4017195" y="5007169"/>
            <a:ext cx="805494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num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 græske retorikere delte taler op i tre genrer afhængig af situation og formål: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1.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Retstalen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judiciale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) fortid: hvad er der sket?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2. Den politiske tale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deliberativum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) fremtid: hvad skal vi gøre?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3. Lejlighedstalen/festtalen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demonstrativum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) primært nutid: hvordan er situationen?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356A04-0EA5-CB94-D904-FDBE22820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936" y="1544175"/>
            <a:ext cx="190500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4942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- bestyrelseslokale">
  <a:themeElements>
    <a:clrScheme name="Ion - bestyrelseslokal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- bestyrelseslokal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- bestyrelseslokal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637</TotalTime>
  <Words>393</Words>
  <Application>Microsoft Office PowerPoint</Application>
  <PresentationFormat>Widescreen</PresentationFormat>
  <Paragraphs>40</Paragraphs>
  <Slides>4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11" baseType="lpstr">
      <vt:lpstr>Aptos</vt:lpstr>
      <vt:lpstr>Arial</vt:lpstr>
      <vt:lpstr>Century Gothic</vt:lpstr>
      <vt:lpstr>Hoefler Text</vt:lpstr>
      <vt:lpstr>Wingdings</vt:lpstr>
      <vt:lpstr>Wingdings 3</vt:lpstr>
      <vt:lpstr>Ion - bestyrelseslokale</vt:lpstr>
      <vt:lpstr>Thukidid </vt:lpstr>
      <vt:lpstr>Thukydid</vt:lpstr>
      <vt:lpstr>Græske værdier</vt:lpstr>
      <vt:lpstr>Intro til Perikles’ Gravtale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2024-08-22T07:52:17Z</dcterms:created>
  <dcterms:modified xsi:type="dcterms:W3CDTF">2024-08-23T05:56:50Z</dcterms:modified>
</cp:coreProperties>
</file>