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C6B2AB-E25E-0ECD-42A9-417B49CF4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00358-52E3-9E57-B0F4-884CF1FD0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483712-D2DE-B7E6-4705-5A64E08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5BF9D2-4BBB-3856-5870-3347C53C0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3F9C9A-4E38-3AC0-4F42-3BD64A98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8532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342F0E-592B-548E-5600-1932B3D02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BF7A3A-FF51-FFFC-751E-390A9CC4B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579F3E-B72C-DE45-8843-EC8CAFFD6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BA763D-9694-C362-1E30-58D3271BC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35BFD4-CED8-373F-22DD-6D345863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6433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305E2-D2A4-EC9E-7646-D3223996B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7E3137A-9414-D55C-5D28-0AAD0775C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AD79B2-9BF8-E233-CE88-71FDEE644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5DE69E-19C4-934A-9CB4-099A432E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56FADB-97F2-37E1-C798-A34B963E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371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0E4A8-96F4-A86D-67A0-7503C84A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FD8E18-0491-C394-F12E-F9239CC21B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D053BED-9F9B-CB3F-43B9-DE5F7531A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DEDD4DE-C83F-417A-3418-D441AE56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183E35-B6E7-EDD8-A76D-A76E41E6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33AF283-69BA-9B92-DB08-C250EF95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695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45443-DFD5-B572-A041-8CB4087FE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94B4B5F-A1BB-D6DA-54CF-1ACDB2889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35DEDF4-33CF-A0F4-3378-33D86073B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DF099D3-FFB6-EC28-0A76-8E29F5461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16EA414-038F-AF7E-05F4-4B70D7406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E724664-2220-8EF8-6109-D82AE3C8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CECFA37-AB0F-BE50-47E7-B77593837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783B4BD-2299-817B-CA29-99E5927B4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14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A0B1E4-2AF0-5E98-70F0-621B1692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03ECB28-EC67-1CC1-6DC6-DC08EEFEE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64D64D5-CACC-2B72-B23B-18094CEF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7252A95-399C-841E-8B6E-AF326B5C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074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14DD10D-16D1-DF4F-02DD-A05D6C4CD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8F975BB-C63B-6BD3-1872-65216043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720D698-E1FC-100E-7912-A0B31151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587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E620B5-ECAC-5731-07B4-5EAFBB05F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285420-CF83-9745-5045-8E225C5B8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B727C2C-C355-BAA2-307A-79A9E32B8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8588E22-3A12-8AE0-B4B1-4B929DF1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ED83E7-59BA-152B-5892-9B18825AD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F86E10D-09FD-0B81-00F6-F7B2949F8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429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CFF5A0-2FA6-4AB1-B1C5-9136E6FB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B29987B-6EC7-6E05-572E-7D3EAF0BD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71F9A53-083B-9D44-A179-EFFABF868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7EC9D7-C6B3-13D5-3481-6E5F80FF2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B371D6-9AA3-8EEC-8B1E-B4CFC8F8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D8B4FDF-6D51-382E-E7DC-47E14EEF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297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3BCEC-61FC-1835-F7E0-50175B703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0D7D073-8F8F-7F4C-6E60-977C9DEB5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988F2B-2551-833A-6F2D-DDFCCE07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0F003F-4C9C-7879-7653-03CBA136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3DAB20-8E01-0E54-FC23-D90F02188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016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657763A-A904-3961-1B7A-559CDAA2B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51325DB-EC4B-67CE-245D-EC908E36F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DAA92A-77CA-3E0C-C1F2-CFABACA6B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D2D2FF-31A9-3A59-3799-83E3AE44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FEFE71-147F-3324-7FDD-E27C573B0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777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A52DDAD-2D90-43E2-9EF4-8E57B6BB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BB1A84-848A-BCA6-CF3E-A2F3A2CD0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57033D-AAE3-EE38-265A-2AD816A92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7DFECB-87EB-4E15-81AD-23DF2AFFED9A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EB973F-1F39-4EEB-DA4E-115EEA9350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5B57ED-CFFC-02AA-5229-FF0A8AB66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D8E3BC-E08C-4AEF-9CB4-48802A134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173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15D8D-1C4B-A6E7-B538-7CD0E9FBC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Achilleus vs. Agamemnon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42A32B9-F3B0-F651-016C-9B6CCE377A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Memes af 3m</a:t>
            </a:r>
          </a:p>
        </p:txBody>
      </p:sp>
    </p:spTree>
    <p:extLst>
      <p:ext uri="{BB962C8B-B14F-4D97-AF65-F5344CB8AC3E}">
        <p14:creationId xmlns:p14="http://schemas.microsoft.com/office/powerpoint/2010/main" val="326357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B019B-0122-2C25-721A-4521AFF21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1CC2EA-0868-8A60-0570-28D8E45FF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38014E4-BEEC-A9A5-874E-A3A8E6840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4224" y="-20347"/>
            <a:ext cx="4944866" cy="369194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F9CF7F5-529C-628D-DC17-F5BA53827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642" y="1216756"/>
            <a:ext cx="3499942" cy="4726112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B98560A1-991A-9BEE-D2C3-44336A628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15" y="3826881"/>
            <a:ext cx="4461071" cy="2958951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6156D97B-41FF-01C1-D332-8B72A3656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9040" y="1387011"/>
            <a:ext cx="3982960" cy="377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47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73A4D9-4353-443E-3041-3DF3C6300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A69FE1-5DC5-39AC-A06B-F4089D05A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D9BB3BA-DA60-2DF8-0FB8-D3A562322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053" y="272656"/>
            <a:ext cx="4263255" cy="315634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CE3567C-AA6C-9351-5AF3-57197DFE1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788" y="498529"/>
            <a:ext cx="3552825" cy="248602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B1D9FCB-49E0-5A37-DB90-B52323AAA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814" y="3812294"/>
            <a:ext cx="4350248" cy="2873221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44EFCC84-DBE3-0498-F0CD-59D39B2B7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6450" y="3253278"/>
            <a:ext cx="3621223" cy="3432237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D5B1B360-CA10-0E01-5CAE-BEB63D7832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25470"/>
            <a:ext cx="3966513" cy="533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90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3DE8DB-AA16-48BE-3B96-999D38231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FF9E5A-AAB7-EF2C-4500-A1215A118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3577CBD-11FF-9029-C3FC-DE04CF8CE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00" y="302828"/>
            <a:ext cx="3451898" cy="343440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A1CC76C-0030-4EA7-CD44-04090987B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534" y="3804702"/>
            <a:ext cx="4253527" cy="2814202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A679E5A-90EF-3E34-519B-19DD7631D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994" y="3238914"/>
            <a:ext cx="3704005" cy="351880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9406D7A-90DE-9DBD-64E0-4FFD4D2D5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96" y="214000"/>
            <a:ext cx="4117208" cy="3190662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4ADB2587-03A5-BF51-496D-F0F6109E9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082" y="3453339"/>
            <a:ext cx="3209925" cy="33909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88387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723F00-9DAA-7CA8-F794-D739547A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9AECBD-1728-2BD6-2041-F976B73D6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B64532E-E1D2-B588-A246-F501BC83A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577" y="483917"/>
            <a:ext cx="4010667" cy="393563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EDE6E8B-5464-C36D-6E95-AF8F14F31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66" y="101431"/>
            <a:ext cx="4010667" cy="390938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5B6BE35-E218-89AB-895B-ABFE0940A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4244" y="169015"/>
            <a:ext cx="3990132" cy="3909388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178B35C4-3665-4A5B-D1AE-0F6B4DC3A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97" y="3366448"/>
            <a:ext cx="3609913" cy="3548832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55F91BC-1FB6-221D-4123-C793BBAA95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251" y="3239769"/>
            <a:ext cx="3613749" cy="354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37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Achilleus vs. Agamemnon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2024-08-30T08:17:23Z</dcterms:created>
  <dcterms:modified xsi:type="dcterms:W3CDTF">2024-08-30T08:28:08Z</dcterms:modified>
</cp:coreProperties>
</file>