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
  </p:notesMasterIdLst>
  <p:sldIdLst>
    <p:sldId id="256" r:id="rId2"/>
    <p:sldId id="265" r:id="rId3"/>
    <p:sldId id="275" r:id="rId4"/>
    <p:sldId id="268" r:id="rId5"/>
    <p:sldId id="267" r:id="rId6"/>
    <p:sldId id="269" r:id="rId7"/>
    <p:sldId id="270" r:id="rId8"/>
    <p:sldId id="271" r:id="rId9"/>
    <p:sldId id="272" r:id="rId10"/>
    <p:sldId id="273" r:id="rId11"/>
    <p:sldId id="27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2" d="100"/>
          <a:sy n="62" d="100"/>
        </p:scale>
        <p:origin x="82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7646BD68-47CA-40C0-8471-2B67FFF6AEE1}"/>
    <pc:docChg chg="undo custSel addSld delSld modSld">
      <pc:chgData name="Freja Lindgren Facius" userId="929b42c1-1389-4acd-a500-bd1250d50270" providerId="ADAL" clId="{7646BD68-47CA-40C0-8471-2B67FFF6AEE1}" dt="2024-01-12T12:50:52.518" v="702" actId="207"/>
      <pc:docMkLst>
        <pc:docMk/>
      </pc:docMkLst>
      <pc:sldChg chg="modSp mod">
        <pc:chgData name="Freja Lindgren Facius" userId="929b42c1-1389-4acd-a500-bd1250d50270" providerId="ADAL" clId="{7646BD68-47CA-40C0-8471-2B67FFF6AEE1}" dt="2024-01-12T12:50:52.518" v="702" actId="207"/>
        <pc:sldMkLst>
          <pc:docMk/>
          <pc:sldMk cId="2486394385" sldId="265"/>
        </pc:sldMkLst>
        <pc:spChg chg="mod">
          <ac:chgData name="Freja Lindgren Facius" userId="929b42c1-1389-4acd-a500-bd1250d50270" providerId="ADAL" clId="{7646BD68-47CA-40C0-8471-2B67FFF6AEE1}" dt="2024-01-12T12:50:52.518" v="702" actId="207"/>
          <ac:spMkLst>
            <pc:docMk/>
            <pc:sldMk cId="2486394385" sldId="265"/>
            <ac:spMk id="4" creationId="{A574B35C-5B49-6A44-ACAA-F95479B16B8B}"/>
          </ac:spMkLst>
        </pc:spChg>
        <pc:spChg chg="mod">
          <ac:chgData name="Freja Lindgren Facius" userId="929b42c1-1389-4acd-a500-bd1250d50270" providerId="ADAL" clId="{7646BD68-47CA-40C0-8471-2B67FFF6AEE1}" dt="2024-01-12T12:48:25.346" v="701" actId="207"/>
          <ac:spMkLst>
            <pc:docMk/>
            <pc:sldMk cId="2486394385" sldId="265"/>
            <ac:spMk id="5" creationId="{17DF2177-608B-A248-B63E-E64A39D4F408}"/>
          </ac:spMkLst>
        </pc:spChg>
      </pc:sldChg>
      <pc:sldChg chg="modSp mod modAnim">
        <pc:chgData name="Freja Lindgren Facius" userId="929b42c1-1389-4acd-a500-bd1250d50270" providerId="ADAL" clId="{7646BD68-47CA-40C0-8471-2B67FFF6AEE1}" dt="2023-12-11T09:13:34.777" v="42"/>
        <pc:sldMkLst>
          <pc:docMk/>
          <pc:sldMk cId="365814658" sldId="267"/>
        </pc:sldMkLst>
        <pc:spChg chg="mod">
          <ac:chgData name="Freja Lindgren Facius" userId="929b42c1-1389-4acd-a500-bd1250d50270" providerId="ADAL" clId="{7646BD68-47CA-40C0-8471-2B67FFF6AEE1}" dt="2023-12-11T09:13:26.064" v="41" actId="1582"/>
          <ac:spMkLst>
            <pc:docMk/>
            <pc:sldMk cId="365814658" sldId="267"/>
            <ac:spMk id="4" creationId="{8C6B2FA9-B3FD-E640-9B8D-EEFCDDBCE880}"/>
          </ac:spMkLst>
        </pc:spChg>
        <pc:cxnChg chg="mod">
          <ac:chgData name="Freja Lindgren Facius" userId="929b42c1-1389-4acd-a500-bd1250d50270" providerId="ADAL" clId="{7646BD68-47CA-40C0-8471-2B67FFF6AEE1}" dt="2023-12-11T09:13:02.026" v="10" actId="14100"/>
          <ac:cxnSpMkLst>
            <pc:docMk/>
            <pc:sldMk cId="365814658" sldId="267"/>
            <ac:cxnSpMk id="7" creationId="{7436DFC4-87B3-474A-A574-6D5D59FAA9B7}"/>
          </ac:cxnSpMkLst>
        </pc:cxnChg>
      </pc:sldChg>
      <pc:sldChg chg="modNotesTx">
        <pc:chgData name="Freja Lindgren Facius" userId="929b42c1-1389-4acd-a500-bd1250d50270" providerId="ADAL" clId="{7646BD68-47CA-40C0-8471-2B67FFF6AEE1}" dt="2024-01-09T10:20:38.327" v="671" actId="20577"/>
        <pc:sldMkLst>
          <pc:docMk/>
          <pc:sldMk cId="2921542383" sldId="268"/>
        </pc:sldMkLst>
      </pc:sldChg>
      <pc:sldChg chg="addSp delSp modSp mod setBg modAnim setClrOvrMap modNotesTx">
        <pc:chgData name="Freja Lindgren Facius" userId="929b42c1-1389-4acd-a500-bd1250d50270" providerId="ADAL" clId="{7646BD68-47CA-40C0-8471-2B67FFF6AEE1}" dt="2024-01-09T10:21:27.878" v="698" actId="20577"/>
        <pc:sldMkLst>
          <pc:docMk/>
          <pc:sldMk cId="1447668713" sldId="269"/>
        </pc:sldMkLst>
        <pc:spChg chg="add del">
          <ac:chgData name="Freja Lindgren Facius" userId="929b42c1-1389-4acd-a500-bd1250d50270" providerId="ADAL" clId="{7646BD68-47CA-40C0-8471-2B67FFF6AEE1}" dt="2023-12-11T09:14:15.630" v="48" actId="26606"/>
          <ac:spMkLst>
            <pc:docMk/>
            <pc:sldMk cId="1447668713" sldId="269"/>
            <ac:spMk id="2" creationId="{32A32E55-3B07-D213-B87E-0940FE54437E}"/>
          </ac:spMkLst>
        </pc:spChg>
        <pc:spChg chg="add del">
          <ac:chgData name="Freja Lindgren Facius" userId="929b42c1-1389-4acd-a500-bd1250d50270" providerId="ADAL" clId="{7646BD68-47CA-40C0-8471-2B67FFF6AEE1}" dt="2023-12-11T09:14:28.249" v="51" actId="26606"/>
          <ac:spMkLst>
            <pc:docMk/>
            <pc:sldMk cId="1447668713" sldId="269"/>
            <ac:spMk id="2" creationId="{58BEE9E2-D7FF-FD5B-133F-70845D1D2227}"/>
          </ac:spMkLst>
        </pc:spChg>
        <pc:spChg chg="add del mod replId">
          <ac:chgData name="Freja Lindgren Facius" userId="929b42c1-1389-4acd-a500-bd1250d50270" providerId="ADAL" clId="{7646BD68-47CA-40C0-8471-2B67FFF6AEE1}" dt="2023-12-11T09:15:40.271" v="72" actId="1076"/>
          <ac:spMkLst>
            <pc:docMk/>
            <pc:sldMk cId="1447668713" sldId="269"/>
            <ac:spMk id="2" creationId="{5C0B9325-33D3-1F4D-B19E-A0C80FCF8999}"/>
          </ac:spMkLst>
        </pc:spChg>
        <pc:spChg chg="add del">
          <ac:chgData name="Freja Lindgren Facius" userId="929b42c1-1389-4acd-a500-bd1250d50270" providerId="ADAL" clId="{7646BD68-47CA-40C0-8471-2B67FFF6AEE1}" dt="2023-12-11T09:14:40.656" v="54" actId="26606"/>
          <ac:spMkLst>
            <pc:docMk/>
            <pc:sldMk cId="1447668713" sldId="269"/>
            <ac:spMk id="2" creationId="{A9862DE1-B02E-4AE9-B073-60DD3516452D}"/>
          </ac:spMkLst>
        </pc:spChg>
        <pc:spChg chg="add del mod">
          <ac:chgData name="Freja Lindgren Facius" userId="929b42c1-1389-4acd-a500-bd1250d50270" providerId="ADAL" clId="{7646BD68-47CA-40C0-8471-2B67FFF6AEE1}" dt="2024-01-02T14:27:55.134" v="477" actId="207"/>
          <ac:spMkLst>
            <pc:docMk/>
            <pc:sldMk cId="1447668713" sldId="269"/>
            <ac:spMk id="3" creationId="{B52C5C68-6966-1C49-906C-1C473E51087D}"/>
          </ac:spMkLst>
        </pc:spChg>
        <pc:spChg chg="add del mod">
          <ac:chgData name="Freja Lindgren Facius" userId="929b42c1-1389-4acd-a500-bd1250d50270" providerId="ADAL" clId="{7646BD68-47CA-40C0-8471-2B67FFF6AEE1}" dt="2023-12-11T09:19:00.806" v="98" actId="14100"/>
          <ac:spMkLst>
            <pc:docMk/>
            <pc:sldMk cId="1447668713" sldId="269"/>
            <ac:spMk id="4" creationId="{56D72B3F-E1EB-7F42-9A8D-4E2903D7ADFC}"/>
          </ac:spMkLst>
        </pc:spChg>
        <pc:spChg chg="add mod">
          <ac:chgData name="Freja Lindgren Facius" userId="929b42c1-1389-4acd-a500-bd1250d50270" providerId="ADAL" clId="{7646BD68-47CA-40C0-8471-2B67FFF6AEE1}" dt="2023-12-11T09:17:25.022" v="87" actId="1076"/>
          <ac:spMkLst>
            <pc:docMk/>
            <pc:sldMk cId="1447668713" sldId="269"/>
            <ac:spMk id="7" creationId="{251FA608-ADC6-DA17-7C7F-9E5F417AE0B3}"/>
          </ac:spMkLst>
        </pc:spChg>
        <pc:spChg chg="add del">
          <ac:chgData name="Freja Lindgren Facius" userId="929b42c1-1389-4acd-a500-bd1250d50270" providerId="ADAL" clId="{7646BD68-47CA-40C0-8471-2B67FFF6AEE1}" dt="2023-12-11T09:14:15.630" v="48" actId="26606"/>
          <ac:spMkLst>
            <pc:docMk/>
            <pc:sldMk cId="1447668713" sldId="269"/>
            <ac:spMk id="9" creationId="{9C0365A3-9839-4FC6-BFF6-7115C711FD37}"/>
          </ac:spMkLst>
        </pc:spChg>
        <pc:spChg chg="add del">
          <ac:chgData name="Freja Lindgren Facius" userId="929b42c1-1389-4acd-a500-bd1250d50270" providerId="ADAL" clId="{7646BD68-47CA-40C0-8471-2B67FFF6AEE1}" dt="2023-12-11T09:14:28.249" v="51" actId="26606"/>
          <ac:spMkLst>
            <pc:docMk/>
            <pc:sldMk cId="1447668713" sldId="269"/>
            <ac:spMk id="11" creationId="{339DCBAE-9BBB-3D43-C9B3-DFCF94C78776}"/>
          </ac:spMkLst>
        </pc:spChg>
        <pc:spChg chg="add del">
          <ac:chgData name="Freja Lindgren Facius" userId="929b42c1-1389-4acd-a500-bd1250d50270" providerId="ADAL" clId="{7646BD68-47CA-40C0-8471-2B67FFF6AEE1}" dt="2023-12-11T09:14:40.656" v="54" actId="26606"/>
          <ac:spMkLst>
            <pc:docMk/>
            <pc:sldMk cId="1447668713" sldId="269"/>
            <ac:spMk id="14" creationId="{B32DC26D-8B9B-4CC1-B3CC-D3EA0FB162CD}"/>
          </ac:spMkLst>
        </pc:spChg>
        <pc:spChg chg="add del">
          <ac:chgData name="Freja Lindgren Facius" userId="929b42c1-1389-4acd-a500-bd1250d50270" providerId="ADAL" clId="{7646BD68-47CA-40C0-8471-2B67FFF6AEE1}" dt="2023-12-11T09:14:40.656" v="54" actId="26606"/>
          <ac:spMkLst>
            <pc:docMk/>
            <pc:sldMk cId="1447668713" sldId="269"/>
            <ac:spMk id="17" creationId="{1EBD5CD1-2B93-BCDE-48D4-F8AA82FC29E4}"/>
          </ac:spMkLst>
        </pc:spChg>
        <pc:graphicFrameChg chg="add del">
          <ac:chgData name="Freja Lindgren Facius" userId="929b42c1-1389-4acd-a500-bd1250d50270" providerId="ADAL" clId="{7646BD68-47CA-40C0-8471-2B67FFF6AEE1}" dt="2023-12-11T09:14:15.630" v="48" actId="26606"/>
          <ac:graphicFrameMkLst>
            <pc:docMk/>
            <pc:sldMk cId="1447668713" sldId="269"/>
            <ac:graphicFrameMk id="5" creationId="{F7F8356D-7D93-1B88-848F-D5627751C530}"/>
          </ac:graphicFrameMkLst>
        </pc:graphicFrameChg>
        <pc:picChg chg="add del">
          <ac:chgData name="Freja Lindgren Facius" userId="929b42c1-1389-4acd-a500-bd1250d50270" providerId="ADAL" clId="{7646BD68-47CA-40C0-8471-2B67FFF6AEE1}" dt="2023-12-11T09:14:28.249" v="51" actId="26606"/>
          <ac:picMkLst>
            <pc:docMk/>
            <pc:sldMk cId="1447668713" sldId="269"/>
            <ac:picMk id="12" creationId="{5B82BFDB-31A4-9670-C26F-AC89A0237D60}"/>
          </ac:picMkLst>
        </pc:picChg>
        <pc:picChg chg="add del">
          <ac:chgData name="Freja Lindgren Facius" userId="929b42c1-1389-4acd-a500-bd1250d50270" providerId="ADAL" clId="{7646BD68-47CA-40C0-8471-2B67FFF6AEE1}" dt="2023-12-11T09:14:40.656" v="54" actId="26606"/>
          <ac:picMkLst>
            <pc:docMk/>
            <pc:sldMk cId="1447668713" sldId="269"/>
            <ac:picMk id="15" creationId="{F3B6273A-325B-E342-522D-1AF6E13212CC}"/>
          </ac:picMkLst>
        </pc:picChg>
        <pc:cxnChg chg="add del">
          <ac:chgData name="Freja Lindgren Facius" userId="929b42c1-1389-4acd-a500-bd1250d50270" providerId="ADAL" clId="{7646BD68-47CA-40C0-8471-2B67FFF6AEE1}" dt="2023-12-11T09:14:40.656" v="54" actId="26606"/>
          <ac:cxnSpMkLst>
            <pc:docMk/>
            <pc:sldMk cId="1447668713" sldId="269"/>
            <ac:cxnSpMk id="16" creationId="{FBB7ADC3-53A0-44F2-914A-78CADAF33411}"/>
          </ac:cxnSpMkLst>
        </pc:cxnChg>
      </pc:sldChg>
      <pc:sldChg chg="modSp mod">
        <pc:chgData name="Freja Lindgren Facius" userId="929b42c1-1389-4acd-a500-bd1250d50270" providerId="ADAL" clId="{7646BD68-47CA-40C0-8471-2B67FFF6AEE1}" dt="2023-12-11T09:23:11.739" v="117" actId="2711"/>
        <pc:sldMkLst>
          <pc:docMk/>
          <pc:sldMk cId="3150623180" sldId="270"/>
        </pc:sldMkLst>
        <pc:spChg chg="mod">
          <ac:chgData name="Freja Lindgren Facius" userId="929b42c1-1389-4acd-a500-bd1250d50270" providerId="ADAL" clId="{7646BD68-47CA-40C0-8471-2B67FFF6AEE1}" dt="2023-12-11T09:21:54.933" v="108" actId="27636"/>
          <ac:spMkLst>
            <pc:docMk/>
            <pc:sldMk cId="3150623180" sldId="270"/>
            <ac:spMk id="2" creationId="{5C0B9325-33D3-1F4D-B19E-A0C80FCF8999}"/>
          </ac:spMkLst>
        </pc:spChg>
        <pc:spChg chg="mod">
          <ac:chgData name="Freja Lindgren Facius" userId="929b42c1-1389-4acd-a500-bd1250d50270" providerId="ADAL" clId="{7646BD68-47CA-40C0-8471-2B67FFF6AEE1}" dt="2023-12-11T09:22:46.185" v="113" actId="2711"/>
          <ac:spMkLst>
            <pc:docMk/>
            <pc:sldMk cId="3150623180" sldId="270"/>
            <ac:spMk id="10" creationId="{CB7D05C7-41B5-0D45-9A90-117B86200C21}"/>
          </ac:spMkLst>
        </pc:spChg>
        <pc:spChg chg="mod">
          <ac:chgData name="Freja Lindgren Facius" userId="929b42c1-1389-4acd-a500-bd1250d50270" providerId="ADAL" clId="{7646BD68-47CA-40C0-8471-2B67FFF6AEE1}" dt="2023-12-11T09:22:39.544" v="112" actId="2711"/>
          <ac:spMkLst>
            <pc:docMk/>
            <pc:sldMk cId="3150623180" sldId="270"/>
            <ac:spMk id="11" creationId="{0392FB09-9D6D-D04F-8A0A-ED79D40D7216}"/>
          </ac:spMkLst>
        </pc:spChg>
        <pc:spChg chg="mod">
          <ac:chgData name="Freja Lindgren Facius" userId="929b42c1-1389-4acd-a500-bd1250d50270" providerId="ADAL" clId="{7646BD68-47CA-40C0-8471-2B67FFF6AEE1}" dt="2023-12-11T09:22:30.181" v="111" actId="1076"/>
          <ac:spMkLst>
            <pc:docMk/>
            <pc:sldMk cId="3150623180" sldId="270"/>
            <ac:spMk id="12" creationId="{B824D970-3463-D14F-B2D0-88C400D6328F}"/>
          </ac:spMkLst>
        </pc:spChg>
        <pc:spChg chg="mod">
          <ac:chgData name="Freja Lindgren Facius" userId="929b42c1-1389-4acd-a500-bd1250d50270" providerId="ADAL" clId="{7646BD68-47CA-40C0-8471-2B67FFF6AEE1}" dt="2023-12-11T09:22:52.798" v="114" actId="2711"/>
          <ac:spMkLst>
            <pc:docMk/>
            <pc:sldMk cId="3150623180" sldId="270"/>
            <ac:spMk id="13" creationId="{68D3B1E8-5E6B-244E-8DCC-4BD6F20346A1}"/>
          </ac:spMkLst>
        </pc:spChg>
        <pc:spChg chg="mod">
          <ac:chgData name="Freja Lindgren Facius" userId="929b42c1-1389-4acd-a500-bd1250d50270" providerId="ADAL" clId="{7646BD68-47CA-40C0-8471-2B67FFF6AEE1}" dt="2023-12-11T09:23:04.556" v="116" actId="2711"/>
          <ac:spMkLst>
            <pc:docMk/>
            <pc:sldMk cId="3150623180" sldId="270"/>
            <ac:spMk id="14" creationId="{13039B20-ACF0-1F4E-92A8-9F48A687FF4F}"/>
          </ac:spMkLst>
        </pc:spChg>
        <pc:spChg chg="mod">
          <ac:chgData name="Freja Lindgren Facius" userId="929b42c1-1389-4acd-a500-bd1250d50270" providerId="ADAL" clId="{7646BD68-47CA-40C0-8471-2B67FFF6AEE1}" dt="2023-12-11T09:22:59.110" v="115" actId="2711"/>
          <ac:spMkLst>
            <pc:docMk/>
            <pc:sldMk cId="3150623180" sldId="270"/>
            <ac:spMk id="15" creationId="{EBA6F17E-4653-F24B-B6D9-6ADA12CD03C7}"/>
          </ac:spMkLst>
        </pc:spChg>
        <pc:spChg chg="mod">
          <ac:chgData name="Freja Lindgren Facius" userId="929b42c1-1389-4acd-a500-bd1250d50270" providerId="ADAL" clId="{7646BD68-47CA-40C0-8471-2B67FFF6AEE1}" dt="2023-12-11T09:23:11.739" v="117" actId="2711"/>
          <ac:spMkLst>
            <pc:docMk/>
            <pc:sldMk cId="3150623180" sldId="270"/>
            <ac:spMk id="16" creationId="{124CDCF2-623A-6C48-9CE9-E3E68FDA59E0}"/>
          </ac:spMkLst>
        </pc:spChg>
      </pc:sldChg>
      <pc:sldChg chg="modSp mod">
        <pc:chgData name="Freja Lindgren Facius" userId="929b42c1-1389-4acd-a500-bd1250d50270" providerId="ADAL" clId="{7646BD68-47CA-40C0-8471-2B67FFF6AEE1}" dt="2023-12-11T09:27:43.089" v="157" actId="14100"/>
        <pc:sldMkLst>
          <pc:docMk/>
          <pc:sldMk cId="654516966" sldId="271"/>
        </pc:sldMkLst>
        <pc:spChg chg="mod">
          <ac:chgData name="Freja Lindgren Facius" userId="929b42c1-1389-4acd-a500-bd1250d50270" providerId="ADAL" clId="{7646BD68-47CA-40C0-8471-2B67FFF6AEE1}" dt="2023-12-11T09:24:10.207" v="123" actId="1076"/>
          <ac:spMkLst>
            <pc:docMk/>
            <pc:sldMk cId="654516966" sldId="271"/>
            <ac:spMk id="2" creationId="{5C0B9325-33D3-1F4D-B19E-A0C80FCF8999}"/>
          </ac:spMkLst>
        </pc:spChg>
        <pc:spChg chg="mod">
          <ac:chgData name="Freja Lindgren Facius" userId="929b42c1-1389-4acd-a500-bd1250d50270" providerId="ADAL" clId="{7646BD68-47CA-40C0-8471-2B67FFF6AEE1}" dt="2023-12-11T09:23:55.384" v="120" actId="2711"/>
          <ac:spMkLst>
            <pc:docMk/>
            <pc:sldMk cId="654516966" sldId="271"/>
            <ac:spMk id="4" creationId="{70AD748E-7920-6B4F-9BC0-B5CD61255FAD}"/>
          </ac:spMkLst>
        </pc:spChg>
        <pc:spChg chg="mod">
          <ac:chgData name="Freja Lindgren Facius" userId="929b42c1-1389-4acd-a500-bd1250d50270" providerId="ADAL" clId="{7646BD68-47CA-40C0-8471-2B67FFF6AEE1}" dt="2023-12-11T09:27:19.778" v="155" actId="207"/>
          <ac:spMkLst>
            <pc:docMk/>
            <pc:sldMk cId="654516966" sldId="271"/>
            <ac:spMk id="10" creationId="{CB7D05C7-41B5-0D45-9A90-117B86200C21}"/>
          </ac:spMkLst>
        </pc:spChg>
        <pc:spChg chg="mod">
          <ac:chgData name="Freja Lindgren Facius" userId="929b42c1-1389-4acd-a500-bd1250d50270" providerId="ADAL" clId="{7646BD68-47CA-40C0-8471-2B67FFF6AEE1}" dt="2023-12-11T09:27:19.778" v="155" actId="207"/>
          <ac:spMkLst>
            <pc:docMk/>
            <pc:sldMk cId="654516966" sldId="271"/>
            <ac:spMk id="11" creationId="{0392FB09-9D6D-D04F-8A0A-ED79D40D7216}"/>
          </ac:spMkLst>
        </pc:spChg>
        <pc:spChg chg="mod">
          <ac:chgData name="Freja Lindgren Facius" userId="929b42c1-1389-4acd-a500-bd1250d50270" providerId="ADAL" clId="{7646BD68-47CA-40C0-8471-2B67FFF6AEE1}" dt="2023-12-11T09:27:19.778" v="155" actId="207"/>
          <ac:spMkLst>
            <pc:docMk/>
            <pc:sldMk cId="654516966" sldId="271"/>
            <ac:spMk id="12" creationId="{B824D970-3463-D14F-B2D0-88C400D6328F}"/>
          </ac:spMkLst>
        </pc:spChg>
        <pc:spChg chg="mod">
          <ac:chgData name="Freja Lindgren Facius" userId="929b42c1-1389-4acd-a500-bd1250d50270" providerId="ADAL" clId="{7646BD68-47CA-40C0-8471-2B67FFF6AEE1}" dt="2023-12-11T09:27:19.778" v="155" actId="207"/>
          <ac:spMkLst>
            <pc:docMk/>
            <pc:sldMk cId="654516966" sldId="271"/>
            <ac:spMk id="13" creationId="{68D3B1E8-5E6B-244E-8DCC-4BD6F20346A1}"/>
          </ac:spMkLst>
        </pc:spChg>
        <pc:spChg chg="mod">
          <ac:chgData name="Freja Lindgren Facius" userId="929b42c1-1389-4acd-a500-bd1250d50270" providerId="ADAL" clId="{7646BD68-47CA-40C0-8471-2B67FFF6AEE1}" dt="2023-12-11T09:23:37.549" v="119" actId="2711"/>
          <ac:spMkLst>
            <pc:docMk/>
            <pc:sldMk cId="654516966" sldId="271"/>
            <ac:spMk id="14" creationId="{13039B20-ACF0-1F4E-92A8-9F48A687FF4F}"/>
          </ac:spMkLst>
        </pc:spChg>
        <pc:spChg chg="mod">
          <ac:chgData name="Freja Lindgren Facius" userId="929b42c1-1389-4acd-a500-bd1250d50270" providerId="ADAL" clId="{7646BD68-47CA-40C0-8471-2B67FFF6AEE1}" dt="2023-12-11T09:23:37.549" v="119" actId="2711"/>
          <ac:spMkLst>
            <pc:docMk/>
            <pc:sldMk cId="654516966" sldId="271"/>
            <ac:spMk id="15" creationId="{EBA6F17E-4653-F24B-B6D9-6ADA12CD03C7}"/>
          </ac:spMkLst>
        </pc:spChg>
        <pc:spChg chg="mod">
          <ac:chgData name="Freja Lindgren Facius" userId="929b42c1-1389-4acd-a500-bd1250d50270" providerId="ADAL" clId="{7646BD68-47CA-40C0-8471-2B67FFF6AEE1}" dt="2023-12-11T09:23:37.549" v="119" actId="2711"/>
          <ac:spMkLst>
            <pc:docMk/>
            <pc:sldMk cId="654516966" sldId="271"/>
            <ac:spMk id="16" creationId="{124CDCF2-623A-6C48-9CE9-E3E68FDA59E0}"/>
          </ac:spMkLst>
        </pc:spChg>
        <pc:spChg chg="mod">
          <ac:chgData name="Freja Lindgren Facius" userId="929b42c1-1389-4acd-a500-bd1250d50270" providerId="ADAL" clId="{7646BD68-47CA-40C0-8471-2B67FFF6AEE1}" dt="2023-12-11T09:26:33.972" v="147" actId="207"/>
          <ac:spMkLst>
            <pc:docMk/>
            <pc:sldMk cId="654516966" sldId="271"/>
            <ac:spMk id="20" creationId="{9A64E3B2-5B17-CA45-9DDD-F10478561E55}"/>
          </ac:spMkLst>
        </pc:spChg>
        <pc:spChg chg="mod">
          <ac:chgData name="Freja Lindgren Facius" userId="929b42c1-1389-4acd-a500-bd1250d50270" providerId="ADAL" clId="{7646BD68-47CA-40C0-8471-2B67FFF6AEE1}" dt="2023-12-11T09:23:55.384" v="120" actId="2711"/>
          <ac:spMkLst>
            <pc:docMk/>
            <pc:sldMk cId="654516966" sldId="271"/>
            <ac:spMk id="23" creationId="{768A7CBE-6E2C-3C4F-BD8C-40A16B2B75A5}"/>
          </ac:spMkLst>
        </pc:spChg>
        <pc:spChg chg="mod">
          <ac:chgData name="Freja Lindgren Facius" userId="929b42c1-1389-4acd-a500-bd1250d50270" providerId="ADAL" clId="{7646BD68-47CA-40C0-8471-2B67FFF6AEE1}" dt="2023-12-11T09:26:34.244" v="148" actId="207"/>
          <ac:spMkLst>
            <pc:docMk/>
            <pc:sldMk cId="654516966" sldId="271"/>
            <ac:spMk id="27" creationId="{0F0474CA-2AAD-DB42-8BC6-ABA3730188C8}"/>
          </ac:spMkLst>
        </pc:spChg>
        <pc:spChg chg="mod">
          <ac:chgData name="Freja Lindgren Facius" userId="929b42c1-1389-4acd-a500-bd1250d50270" providerId="ADAL" clId="{7646BD68-47CA-40C0-8471-2B67FFF6AEE1}" dt="2023-12-11T09:27:43.089" v="157" actId="14100"/>
          <ac:spMkLst>
            <pc:docMk/>
            <pc:sldMk cId="654516966" sldId="271"/>
            <ac:spMk id="30" creationId="{F8FBB5AF-3BAB-034D-9C02-C4BA97F25B64}"/>
          </ac:spMkLst>
        </pc:spChg>
        <pc:spChg chg="mod">
          <ac:chgData name="Freja Lindgren Facius" userId="929b42c1-1389-4acd-a500-bd1250d50270" providerId="ADAL" clId="{7646BD68-47CA-40C0-8471-2B67FFF6AEE1}" dt="2023-12-11T09:26:34.560" v="149" actId="207"/>
          <ac:spMkLst>
            <pc:docMk/>
            <pc:sldMk cId="654516966" sldId="271"/>
            <ac:spMk id="32" creationId="{5CE91CF2-73CA-3F44-8FA6-F9F28D85ECB6}"/>
          </ac:spMkLst>
        </pc:spChg>
        <pc:spChg chg="mod">
          <ac:chgData name="Freja Lindgren Facius" userId="929b42c1-1389-4acd-a500-bd1250d50270" providerId="ADAL" clId="{7646BD68-47CA-40C0-8471-2B67FFF6AEE1}" dt="2023-12-11T09:23:55.384" v="120" actId="2711"/>
          <ac:spMkLst>
            <pc:docMk/>
            <pc:sldMk cId="654516966" sldId="271"/>
            <ac:spMk id="38" creationId="{154213A8-9423-0747-ADC3-94765DF7BBC4}"/>
          </ac:spMkLst>
        </pc:spChg>
        <pc:spChg chg="mod">
          <ac:chgData name="Freja Lindgren Facius" userId="929b42c1-1389-4acd-a500-bd1250d50270" providerId="ADAL" clId="{7646BD68-47CA-40C0-8471-2B67FFF6AEE1}" dt="2023-12-11T09:23:55.384" v="120" actId="2711"/>
          <ac:spMkLst>
            <pc:docMk/>
            <pc:sldMk cId="654516966" sldId="271"/>
            <ac:spMk id="41" creationId="{4CAFA7AF-BD14-7B43-B2C0-30F0AA22D083}"/>
          </ac:spMkLst>
        </pc:spChg>
        <pc:cxnChg chg="mod">
          <ac:chgData name="Freja Lindgren Facius" userId="929b42c1-1389-4acd-a500-bd1250d50270" providerId="ADAL" clId="{7646BD68-47CA-40C0-8471-2B67FFF6AEE1}" dt="2023-12-11T09:26:32.273" v="140" actId="208"/>
          <ac:cxnSpMkLst>
            <pc:docMk/>
            <pc:sldMk cId="654516966" sldId="271"/>
            <ac:cxnSpMk id="21" creationId="{4602A506-A47D-F14A-8B7B-365B10A0716E}"/>
          </ac:cxnSpMkLst>
        </pc:cxnChg>
        <pc:cxnChg chg="mod">
          <ac:chgData name="Freja Lindgren Facius" userId="929b42c1-1389-4acd-a500-bd1250d50270" providerId="ADAL" clId="{7646BD68-47CA-40C0-8471-2B67FFF6AEE1}" dt="2023-12-11T09:26:32.961" v="143" actId="208"/>
          <ac:cxnSpMkLst>
            <pc:docMk/>
            <pc:sldMk cId="654516966" sldId="271"/>
            <ac:cxnSpMk id="28" creationId="{86E0B56E-3CA5-1044-8960-EEAAF0083E04}"/>
          </ac:cxnSpMkLst>
        </pc:cxnChg>
        <pc:cxnChg chg="mod">
          <ac:chgData name="Freja Lindgren Facius" userId="929b42c1-1389-4acd-a500-bd1250d50270" providerId="ADAL" clId="{7646BD68-47CA-40C0-8471-2B67FFF6AEE1}" dt="2023-12-11T09:27:40.005" v="156" actId="208"/>
          <ac:cxnSpMkLst>
            <pc:docMk/>
            <pc:sldMk cId="654516966" sldId="271"/>
            <ac:cxnSpMk id="31" creationId="{1A9611FD-8D50-824B-A1E5-011610EA4D87}"/>
          </ac:cxnSpMkLst>
        </pc:cxnChg>
        <pc:cxnChg chg="mod">
          <ac:chgData name="Freja Lindgren Facius" userId="929b42c1-1389-4acd-a500-bd1250d50270" providerId="ADAL" clId="{7646BD68-47CA-40C0-8471-2B67FFF6AEE1}" dt="2023-12-11T09:26:32.014" v="139" actId="208"/>
          <ac:cxnSpMkLst>
            <pc:docMk/>
            <pc:sldMk cId="654516966" sldId="271"/>
            <ac:cxnSpMk id="33" creationId="{0E648F26-54A7-604B-A3D2-D628F55C5729}"/>
          </ac:cxnSpMkLst>
        </pc:cxnChg>
      </pc:sldChg>
      <pc:sldChg chg="addSp delSp modSp mod modAnim modNotesTx">
        <pc:chgData name="Freja Lindgren Facius" userId="929b42c1-1389-4acd-a500-bd1250d50270" providerId="ADAL" clId="{7646BD68-47CA-40C0-8471-2B67FFF6AEE1}" dt="2023-12-11T09:34:10.926" v="219" actId="20577"/>
        <pc:sldMkLst>
          <pc:docMk/>
          <pc:sldMk cId="3303517275" sldId="272"/>
        </pc:sldMkLst>
        <pc:spChg chg="add">
          <ac:chgData name="Freja Lindgren Facius" userId="929b42c1-1389-4acd-a500-bd1250d50270" providerId="ADAL" clId="{7646BD68-47CA-40C0-8471-2B67FFF6AEE1}" dt="2023-12-11T09:31:44.253" v="181" actId="26606"/>
          <ac:spMkLst>
            <pc:docMk/>
            <pc:sldMk cId="3303517275" sldId="272"/>
            <ac:spMk id="2" creationId="{3E7992DB-D886-E254-3925-5ECECAEAAE1C}"/>
          </ac:spMkLst>
        </pc:spChg>
        <pc:spChg chg="add del">
          <ac:chgData name="Freja Lindgren Facius" userId="929b42c1-1389-4acd-a500-bd1250d50270" providerId="ADAL" clId="{7646BD68-47CA-40C0-8471-2B67FFF6AEE1}" dt="2023-12-11T09:31:40.043" v="179" actId="26606"/>
          <ac:spMkLst>
            <pc:docMk/>
            <pc:sldMk cId="3303517275" sldId="272"/>
            <ac:spMk id="2" creationId="{E833939C-EF61-F388-9DA7-D616E553E983}"/>
          </ac:spMkLst>
        </pc:spChg>
        <pc:spChg chg="add del">
          <ac:chgData name="Freja Lindgren Facius" userId="929b42c1-1389-4acd-a500-bd1250d50270" providerId="ADAL" clId="{7646BD68-47CA-40C0-8471-2B67FFF6AEE1}" dt="2023-12-11T09:31:44.253" v="181" actId="26606"/>
          <ac:spMkLst>
            <pc:docMk/>
            <pc:sldMk cId="3303517275" sldId="272"/>
            <ac:spMk id="3" creationId="{2F5DF8E7-C374-334F-BBE3-A02DF9D4D598}"/>
          </ac:spMkLst>
        </pc:spChg>
        <pc:spChg chg="add del">
          <ac:chgData name="Freja Lindgren Facius" userId="929b42c1-1389-4acd-a500-bd1250d50270" providerId="ADAL" clId="{7646BD68-47CA-40C0-8471-2B67FFF6AEE1}" dt="2023-12-11T09:31:40.043" v="179" actId="26606"/>
          <ac:spMkLst>
            <pc:docMk/>
            <pc:sldMk cId="3303517275" sldId="272"/>
            <ac:spMk id="5" creationId="{4F668A03-0F92-4E9D-E294-CDE8758323DD}"/>
          </ac:spMkLst>
        </pc:spChg>
        <pc:spChg chg="add">
          <ac:chgData name="Freja Lindgren Facius" userId="929b42c1-1389-4acd-a500-bd1250d50270" providerId="ADAL" clId="{7646BD68-47CA-40C0-8471-2B67FFF6AEE1}" dt="2023-12-11T09:31:44.253" v="181" actId="26606"/>
          <ac:spMkLst>
            <pc:docMk/>
            <pc:sldMk cId="3303517275" sldId="272"/>
            <ac:spMk id="5" creationId="{F5E4D755-AE5A-B5E6-3EA2-F91E17E37EAE}"/>
          </ac:spMkLst>
        </pc:spChg>
        <pc:spChg chg="add del mod replId">
          <ac:chgData name="Freja Lindgren Facius" userId="929b42c1-1389-4acd-a500-bd1250d50270" providerId="ADAL" clId="{7646BD68-47CA-40C0-8471-2B67FFF6AEE1}" dt="2023-12-11T09:31:44.253" v="181" actId="26606"/>
          <ac:spMkLst>
            <pc:docMk/>
            <pc:sldMk cId="3303517275" sldId="272"/>
            <ac:spMk id="9" creationId="{D7BBD1AC-F0B9-D140-8B09-77E995AC15FE}"/>
          </ac:spMkLst>
        </pc:spChg>
        <pc:spChg chg="add del mod replId">
          <ac:chgData name="Freja Lindgren Facius" userId="929b42c1-1389-4acd-a500-bd1250d50270" providerId="ADAL" clId="{7646BD68-47CA-40C0-8471-2B67FFF6AEE1}" dt="2023-12-11T09:31:44.253" v="181" actId="26606"/>
          <ac:spMkLst>
            <pc:docMk/>
            <pc:sldMk cId="3303517275" sldId="272"/>
            <ac:spMk id="10" creationId="{FA74235F-C893-C041-AAF2-8BEE56E202D6}"/>
          </ac:spMkLst>
        </pc:spChg>
        <pc:graphicFrameChg chg="add del mod">
          <ac:chgData name="Freja Lindgren Facius" userId="929b42c1-1389-4acd-a500-bd1250d50270" providerId="ADAL" clId="{7646BD68-47CA-40C0-8471-2B67FFF6AEE1}" dt="2023-12-11T09:31:40.043" v="179" actId="26606"/>
          <ac:graphicFrameMkLst>
            <pc:docMk/>
            <pc:sldMk cId="3303517275" sldId="272"/>
            <ac:graphicFrameMk id="7" creationId="{B6997F92-DC65-545A-1AC3-EE39D55AAD6E}"/>
          </ac:graphicFrameMkLst>
        </pc:graphicFrameChg>
        <pc:graphicFrameChg chg="add mod modGraphic">
          <ac:chgData name="Freja Lindgren Facius" userId="929b42c1-1389-4acd-a500-bd1250d50270" providerId="ADAL" clId="{7646BD68-47CA-40C0-8471-2B67FFF6AEE1}" dt="2023-12-11T09:32:28.199" v="188" actId="207"/>
          <ac:graphicFrameMkLst>
            <pc:docMk/>
            <pc:sldMk cId="3303517275" sldId="272"/>
            <ac:graphicFrameMk id="8" creationId="{D4E91054-556B-5140-C51F-B81C09690231}"/>
          </ac:graphicFrameMkLst>
        </pc:graphicFrameChg>
      </pc:sldChg>
      <pc:sldChg chg="modSp mod modAnim modNotesTx">
        <pc:chgData name="Freja Lindgren Facius" userId="929b42c1-1389-4acd-a500-bd1250d50270" providerId="ADAL" clId="{7646BD68-47CA-40C0-8471-2B67FFF6AEE1}" dt="2024-01-02T14:28:14.783" v="480" actId="208"/>
        <pc:sldMkLst>
          <pc:docMk/>
          <pc:sldMk cId="1863253999" sldId="273"/>
        </pc:sldMkLst>
        <pc:spChg chg="mod">
          <ac:chgData name="Freja Lindgren Facius" userId="929b42c1-1389-4acd-a500-bd1250d50270" providerId="ADAL" clId="{7646BD68-47CA-40C0-8471-2B67FFF6AEE1}" dt="2023-12-11T09:37:13.542" v="222" actId="1076"/>
          <ac:spMkLst>
            <pc:docMk/>
            <pc:sldMk cId="1863253999" sldId="273"/>
            <ac:spMk id="2" creationId="{D7BBD1AC-F0B9-D140-8B09-77E995AC15FE}"/>
          </ac:spMkLst>
        </pc:spChg>
        <pc:spChg chg="mod">
          <ac:chgData name="Freja Lindgren Facius" userId="929b42c1-1389-4acd-a500-bd1250d50270" providerId="ADAL" clId="{7646BD68-47CA-40C0-8471-2B67FFF6AEE1}" dt="2024-01-02T14:28:03.250" v="478" actId="207"/>
          <ac:spMkLst>
            <pc:docMk/>
            <pc:sldMk cId="1863253999" sldId="273"/>
            <ac:spMk id="3" creationId="{2F5DF8E7-C374-334F-BBE3-A02DF9D4D598}"/>
          </ac:spMkLst>
        </pc:spChg>
        <pc:spChg chg="mod">
          <ac:chgData name="Freja Lindgren Facius" userId="929b42c1-1389-4acd-a500-bd1250d50270" providerId="ADAL" clId="{7646BD68-47CA-40C0-8471-2B67FFF6AEE1}" dt="2024-01-02T14:28:14.783" v="480" actId="208"/>
          <ac:spMkLst>
            <pc:docMk/>
            <pc:sldMk cId="1863253999" sldId="273"/>
            <ac:spMk id="4" creationId="{F025712B-B293-0146-AB8F-6C88BCFDB353}"/>
          </ac:spMkLst>
        </pc:spChg>
      </pc:sldChg>
      <pc:sldChg chg="modSp mod">
        <pc:chgData name="Freja Lindgren Facius" userId="929b42c1-1389-4acd-a500-bd1250d50270" providerId="ADAL" clId="{7646BD68-47CA-40C0-8471-2B67FFF6AEE1}" dt="2023-12-11T09:42:44.067" v="473" actId="207"/>
        <pc:sldMkLst>
          <pc:docMk/>
          <pc:sldMk cId="4047980561" sldId="274"/>
        </pc:sldMkLst>
        <pc:spChg chg="mod">
          <ac:chgData name="Freja Lindgren Facius" userId="929b42c1-1389-4acd-a500-bd1250d50270" providerId="ADAL" clId="{7646BD68-47CA-40C0-8471-2B67FFF6AEE1}" dt="2023-12-11T09:42:02.224" v="465" actId="1076"/>
          <ac:spMkLst>
            <pc:docMk/>
            <pc:sldMk cId="4047980561" sldId="274"/>
            <ac:spMk id="2" creationId="{D7BBD1AC-F0B9-D140-8B09-77E995AC15FE}"/>
          </ac:spMkLst>
        </pc:spChg>
        <pc:spChg chg="mod">
          <ac:chgData name="Freja Lindgren Facius" userId="929b42c1-1389-4acd-a500-bd1250d50270" providerId="ADAL" clId="{7646BD68-47CA-40C0-8471-2B67FFF6AEE1}" dt="2023-12-11T09:42:44.067" v="473" actId="207"/>
          <ac:spMkLst>
            <pc:docMk/>
            <pc:sldMk cId="4047980561" sldId="274"/>
            <ac:spMk id="3" creationId="{2F5DF8E7-C374-334F-BBE3-A02DF9D4D598}"/>
          </ac:spMkLst>
        </pc:spChg>
      </pc:sldChg>
      <pc:sldChg chg="new del">
        <pc:chgData name="Freja Lindgren Facius" userId="929b42c1-1389-4acd-a500-bd1250d50270" providerId="ADAL" clId="{7646BD68-47CA-40C0-8471-2B67FFF6AEE1}" dt="2024-01-12T10:24:43.364" v="700" actId="47"/>
        <pc:sldMkLst>
          <pc:docMk/>
          <pc:sldMk cId="3786835949" sldId="276"/>
        </pc:sldMkLst>
      </pc:sldChg>
    </pc:docChg>
  </pc:docChgLst>
  <pc:docChgLst>
    <pc:chgData name="Freja Lindgren Facius" userId="929b42c1-1389-4acd-a500-bd1250d50270" providerId="ADAL" clId="{73EF8538-3D99-498F-94B6-78DF2E0B828B}"/>
    <pc:docChg chg="modSld">
      <pc:chgData name="Freja Lindgren Facius" userId="929b42c1-1389-4acd-a500-bd1250d50270" providerId="ADAL" clId="{73EF8538-3D99-498F-94B6-78DF2E0B828B}" dt="2024-05-28T13:17:22.727" v="0" actId="20577"/>
      <pc:docMkLst>
        <pc:docMk/>
      </pc:docMkLst>
      <pc:sldChg chg="modSp mod">
        <pc:chgData name="Freja Lindgren Facius" userId="929b42c1-1389-4acd-a500-bd1250d50270" providerId="ADAL" clId="{73EF8538-3D99-498F-94B6-78DF2E0B828B}" dt="2024-05-28T13:17:22.727" v="0" actId="20577"/>
        <pc:sldMkLst>
          <pc:docMk/>
          <pc:sldMk cId="654516966" sldId="271"/>
        </pc:sldMkLst>
        <pc:spChg chg="mod">
          <ac:chgData name="Freja Lindgren Facius" userId="929b42c1-1389-4acd-a500-bd1250d50270" providerId="ADAL" clId="{73EF8538-3D99-498F-94B6-78DF2E0B828B}" dt="2024-05-28T13:17:22.727" v="0" actId="20577"/>
          <ac:spMkLst>
            <pc:docMk/>
            <pc:sldMk cId="654516966" sldId="271"/>
            <ac:spMk id="41" creationId="{4CAFA7AF-BD14-7B43-B2C0-30F0AA22D08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88DD48-8E6D-4413-9576-8CE28D16CA8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50B96B1-45A4-4D01-BE3E-BCC7879FEDEC}">
      <dgm:prSet/>
      <dgm:spPr/>
      <dgm:t>
        <a:bodyPr/>
        <a:lstStyle/>
        <a:p>
          <a:pPr algn="l"/>
          <a:r>
            <a:rPr lang="da-DK" dirty="0"/>
            <a:t>Sandsynlighed</a:t>
          </a:r>
          <a:endParaRPr lang="en-US" dirty="0"/>
        </a:p>
      </dgm:t>
    </dgm:pt>
    <dgm:pt modelId="{68E46310-B4AA-45D0-8B28-848849E4392E}" type="parTrans" cxnId="{6E5E9CB4-BC16-4CD5-B08F-EA3BC8F680BF}">
      <dgm:prSet/>
      <dgm:spPr/>
      <dgm:t>
        <a:bodyPr/>
        <a:lstStyle/>
        <a:p>
          <a:endParaRPr lang="en-US"/>
        </a:p>
      </dgm:t>
    </dgm:pt>
    <dgm:pt modelId="{1D915F91-AC72-42AB-BDC0-D74CEF160C44}" type="sibTrans" cxnId="{6E5E9CB4-BC16-4CD5-B08F-EA3BC8F680BF}">
      <dgm:prSet/>
      <dgm:spPr/>
      <dgm:t>
        <a:bodyPr/>
        <a:lstStyle/>
        <a:p>
          <a:endParaRPr lang="en-US"/>
        </a:p>
      </dgm:t>
    </dgm:pt>
    <dgm:pt modelId="{D4339242-CC5D-41BA-BDFE-EF79D305AAEB}">
      <dgm:prSet/>
      <dgm:spPr/>
      <dgm:t>
        <a:bodyPr/>
        <a:lstStyle/>
        <a:p>
          <a:r>
            <a:rPr lang="da-DK" i="1" u="sng" dirty="0">
              <a:solidFill>
                <a:schemeClr val="tx1"/>
              </a:solidFill>
            </a:rPr>
            <a:t>Tragisk faldhøjde</a:t>
          </a:r>
          <a:r>
            <a:rPr lang="da-DK" dirty="0"/>
            <a:t>: tragedien har den bedste virkning, hvis protagonisten er moralsk god.</a:t>
          </a:r>
          <a:endParaRPr lang="en-US" dirty="0"/>
        </a:p>
      </dgm:t>
    </dgm:pt>
    <dgm:pt modelId="{987BFB76-C617-4608-B0EC-FDD00CCB9A6C}" type="parTrans" cxnId="{EB8E3F8D-CA20-4118-8918-41F363479F70}">
      <dgm:prSet/>
      <dgm:spPr/>
      <dgm:t>
        <a:bodyPr/>
        <a:lstStyle/>
        <a:p>
          <a:endParaRPr lang="en-US"/>
        </a:p>
      </dgm:t>
    </dgm:pt>
    <dgm:pt modelId="{4934A15F-9517-413B-B445-2C8AE589A6FB}" type="sibTrans" cxnId="{EB8E3F8D-CA20-4118-8918-41F363479F70}">
      <dgm:prSet/>
      <dgm:spPr/>
      <dgm:t>
        <a:bodyPr/>
        <a:lstStyle/>
        <a:p>
          <a:endParaRPr lang="en-US"/>
        </a:p>
      </dgm:t>
    </dgm:pt>
    <dgm:pt modelId="{2DA03102-8553-42B2-9FE4-6B8873031BFA}">
      <dgm:prSet/>
      <dgm:spPr/>
      <dgm:t>
        <a:bodyPr/>
        <a:lstStyle/>
        <a:p>
          <a:r>
            <a:rPr lang="da-DK" dirty="0"/>
            <a:t>Tragedien har den bedste virkning, hvis protagonisten oplever </a:t>
          </a:r>
          <a:r>
            <a:rPr lang="da-DK" i="1" u="sng" dirty="0">
              <a:solidFill>
                <a:schemeClr val="tx1"/>
              </a:solidFill>
            </a:rPr>
            <a:t>omslag fra lykke til ulykke.</a:t>
          </a:r>
          <a:endParaRPr lang="en-US" u="sng" dirty="0">
            <a:solidFill>
              <a:schemeClr val="tx1"/>
            </a:solidFill>
          </a:endParaRPr>
        </a:p>
      </dgm:t>
    </dgm:pt>
    <dgm:pt modelId="{B6037863-D70E-4F90-9B30-7BF09FE50D1B}" type="parTrans" cxnId="{9D95A900-8895-4BCD-B48E-2891BE308197}">
      <dgm:prSet/>
      <dgm:spPr/>
      <dgm:t>
        <a:bodyPr/>
        <a:lstStyle/>
        <a:p>
          <a:endParaRPr lang="en-US"/>
        </a:p>
      </dgm:t>
    </dgm:pt>
    <dgm:pt modelId="{15335740-8248-4578-AAFD-1D454A5C6D9D}" type="sibTrans" cxnId="{9D95A900-8895-4BCD-B48E-2891BE308197}">
      <dgm:prSet/>
      <dgm:spPr/>
      <dgm:t>
        <a:bodyPr/>
        <a:lstStyle/>
        <a:p>
          <a:endParaRPr lang="en-US"/>
        </a:p>
      </dgm:t>
    </dgm:pt>
    <dgm:pt modelId="{3554D5B3-6F6D-47E9-BEE2-8B0C10A07463}" type="pres">
      <dgm:prSet presAssocID="{7188DD48-8E6D-4413-9576-8CE28D16CA82}" presName="linear" presStyleCnt="0">
        <dgm:presLayoutVars>
          <dgm:animLvl val="lvl"/>
          <dgm:resizeHandles val="exact"/>
        </dgm:presLayoutVars>
      </dgm:prSet>
      <dgm:spPr/>
    </dgm:pt>
    <dgm:pt modelId="{D7E9F1CE-C18A-43DE-B980-9E37236E0836}" type="pres">
      <dgm:prSet presAssocID="{850B96B1-45A4-4D01-BE3E-BCC7879FEDEC}" presName="parentText" presStyleLbl="node1" presStyleIdx="0" presStyleCnt="3">
        <dgm:presLayoutVars>
          <dgm:chMax val="0"/>
          <dgm:bulletEnabled val="1"/>
        </dgm:presLayoutVars>
      </dgm:prSet>
      <dgm:spPr/>
    </dgm:pt>
    <dgm:pt modelId="{A7CA105B-130B-4DC7-9F1D-D58614E3F954}" type="pres">
      <dgm:prSet presAssocID="{1D915F91-AC72-42AB-BDC0-D74CEF160C44}" presName="spacer" presStyleCnt="0"/>
      <dgm:spPr/>
    </dgm:pt>
    <dgm:pt modelId="{49BE04FF-E33A-4EA7-B068-5BBCD98B2458}" type="pres">
      <dgm:prSet presAssocID="{D4339242-CC5D-41BA-BDFE-EF79D305AAEB}" presName="parentText" presStyleLbl="node1" presStyleIdx="1" presStyleCnt="3">
        <dgm:presLayoutVars>
          <dgm:chMax val="0"/>
          <dgm:bulletEnabled val="1"/>
        </dgm:presLayoutVars>
      </dgm:prSet>
      <dgm:spPr/>
    </dgm:pt>
    <dgm:pt modelId="{56848007-5FC3-491E-8726-68E4484E6752}" type="pres">
      <dgm:prSet presAssocID="{4934A15F-9517-413B-B445-2C8AE589A6FB}" presName="spacer" presStyleCnt="0"/>
      <dgm:spPr/>
    </dgm:pt>
    <dgm:pt modelId="{5379C01F-9AC0-41E7-8FE1-98D48555641D}" type="pres">
      <dgm:prSet presAssocID="{2DA03102-8553-42B2-9FE4-6B8873031BFA}" presName="parentText" presStyleLbl="node1" presStyleIdx="2" presStyleCnt="3">
        <dgm:presLayoutVars>
          <dgm:chMax val="0"/>
          <dgm:bulletEnabled val="1"/>
        </dgm:presLayoutVars>
      </dgm:prSet>
      <dgm:spPr/>
    </dgm:pt>
  </dgm:ptLst>
  <dgm:cxnLst>
    <dgm:cxn modelId="{9D95A900-8895-4BCD-B48E-2891BE308197}" srcId="{7188DD48-8E6D-4413-9576-8CE28D16CA82}" destId="{2DA03102-8553-42B2-9FE4-6B8873031BFA}" srcOrd="2" destOrd="0" parTransId="{B6037863-D70E-4F90-9B30-7BF09FE50D1B}" sibTransId="{15335740-8248-4578-AAFD-1D454A5C6D9D}"/>
    <dgm:cxn modelId="{B4AECA4A-B021-4785-98EC-86489BB21A33}" type="presOf" srcId="{7188DD48-8E6D-4413-9576-8CE28D16CA82}" destId="{3554D5B3-6F6D-47E9-BEE2-8B0C10A07463}" srcOrd="0" destOrd="0" presId="urn:microsoft.com/office/officeart/2005/8/layout/vList2"/>
    <dgm:cxn modelId="{EB8E3F8D-CA20-4118-8918-41F363479F70}" srcId="{7188DD48-8E6D-4413-9576-8CE28D16CA82}" destId="{D4339242-CC5D-41BA-BDFE-EF79D305AAEB}" srcOrd="1" destOrd="0" parTransId="{987BFB76-C617-4608-B0EC-FDD00CCB9A6C}" sibTransId="{4934A15F-9517-413B-B445-2C8AE589A6FB}"/>
    <dgm:cxn modelId="{4D0922B1-DFC0-41E1-BD21-110EDC58D25D}" type="presOf" srcId="{850B96B1-45A4-4D01-BE3E-BCC7879FEDEC}" destId="{D7E9F1CE-C18A-43DE-B980-9E37236E0836}" srcOrd="0" destOrd="0" presId="urn:microsoft.com/office/officeart/2005/8/layout/vList2"/>
    <dgm:cxn modelId="{6E5E9CB4-BC16-4CD5-B08F-EA3BC8F680BF}" srcId="{7188DD48-8E6D-4413-9576-8CE28D16CA82}" destId="{850B96B1-45A4-4D01-BE3E-BCC7879FEDEC}" srcOrd="0" destOrd="0" parTransId="{68E46310-B4AA-45D0-8B28-848849E4392E}" sibTransId="{1D915F91-AC72-42AB-BDC0-D74CEF160C44}"/>
    <dgm:cxn modelId="{1FE542E6-AA1A-4489-914A-A6B2E5B08050}" type="presOf" srcId="{2DA03102-8553-42B2-9FE4-6B8873031BFA}" destId="{5379C01F-9AC0-41E7-8FE1-98D48555641D}" srcOrd="0" destOrd="0" presId="urn:microsoft.com/office/officeart/2005/8/layout/vList2"/>
    <dgm:cxn modelId="{3AFC4DF0-C5FD-4ECD-957B-C4045995B1B8}" type="presOf" srcId="{D4339242-CC5D-41BA-BDFE-EF79D305AAEB}" destId="{49BE04FF-E33A-4EA7-B068-5BBCD98B2458}" srcOrd="0" destOrd="0" presId="urn:microsoft.com/office/officeart/2005/8/layout/vList2"/>
    <dgm:cxn modelId="{E0577B36-A787-4487-9AD3-4DCB1A6997BC}" type="presParOf" srcId="{3554D5B3-6F6D-47E9-BEE2-8B0C10A07463}" destId="{D7E9F1CE-C18A-43DE-B980-9E37236E0836}" srcOrd="0" destOrd="0" presId="urn:microsoft.com/office/officeart/2005/8/layout/vList2"/>
    <dgm:cxn modelId="{500A8516-87C6-42CE-B65B-DD6A1E5B7A7F}" type="presParOf" srcId="{3554D5B3-6F6D-47E9-BEE2-8B0C10A07463}" destId="{A7CA105B-130B-4DC7-9F1D-D58614E3F954}" srcOrd="1" destOrd="0" presId="urn:microsoft.com/office/officeart/2005/8/layout/vList2"/>
    <dgm:cxn modelId="{18EE4938-1646-45FA-ACDA-CA5DF0F99679}" type="presParOf" srcId="{3554D5B3-6F6D-47E9-BEE2-8B0C10A07463}" destId="{49BE04FF-E33A-4EA7-B068-5BBCD98B2458}" srcOrd="2" destOrd="0" presId="urn:microsoft.com/office/officeart/2005/8/layout/vList2"/>
    <dgm:cxn modelId="{E86676A6-6519-4273-BAF7-9F9CB000E8D2}" type="presParOf" srcId="{3554D5B3-6F6D-47E9-BEE2-8B0C10A07463}" destId="{56848007-5FC3-491E-8726-68E4484E6752}" srcOrd="3" destOrd="0" presId="urn:microsoft.com/office/officeart/2005/8/layout/vList2"/>
    <dgm:cxn modelId="{16ABE08B-7E4F-47DB-B1E8-9D1C0419152D}" type="presParOf" srcId="{3554D5B3-6F6D-47E9-BEE2-8B0C10A07463}" destId="{5379C01F-9AC0-41E7-8FE1-98D48555641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E9F1CE-C18A-43DE-B980-9E37236E0836}">
      <dsp:nvSpPr>
        <dsp:cNvPr id="0" name=""/>
        <dsp:cNvSpPr/>
      </dsp:nvSpPr>
      <dsp:spPr>
        <a:xfrm>
          <a:off x="0" y="61497"/>
          <a:ext cx="7345723" cy="149990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da-DK" sz="3000" kern="1200" dirty="0"/>
            <a:t>Sandsynlighed</a:t>
          </a:r>
          <a:endParaRPr lang="en-US" sz="3000" kern="1200" dirty="0"/>
        </a:p>
      </dsp:txBody>
      <dsp:txXfrm>
        <a:off x="73219" y="134716"/>
        <a:ext cx="7199285" cy="1353470"/>
      </dsp:txXfrm>
    </dsp:sp>
    <dsp:sp modelId="{49BE04FF-E33A-4EA7-B068-5BBCD98B2458}">
      <dsp:nvSpPr>
        <dsp:cNvPr id="0" name=""/>
        <dsp:cNvSpPr/>
      </dsp:nvSpPr>
      <dsp:spPr>
        <a:xfrm>
          <a:off x="0" y="1647805"/>
          <a:ext cx="7345723" cy="149990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da-DK" sz="3000" i="1" u="sng" kern="1200" dirty="0">
              <a:solidFill>
                <a:schemeClr val="tx1"/>
              </a:solidFill>
            </a:rPr>
            <a:t>Tragisk faldhøjde</a:t>
          </a:r>
          <a:r>
            <a:rPr lang="da-DK" sz="3000" kern="1200" dirty="0"/>
            <a:t>: tragedien har den bedste virkning, hvis protagonisten er moralsk god.</a:t>
          </a:r>
          <a:endParaRPr lang="en-US" sz="3000" kern="1200" dirty="0"/>
        </a:p>
      </dsp:txBody>
      <dsp:txXfrm>
        <a:off x="73219" y="1721024"/>
        <a:ext cx="7199285" cy="1353470"/>
      </dsp:txXfrm>
    </dsp:sp>
    <dsp:sp modelId="{5379C01F-9AC0-41E7-8FE1-98D48555641D}">
      <dsp:nvSpPr>
        <dsp:cNvPr id="0" name=""/>
        <dsp:cNvSpPr/>
      </dsp:nvSpPr>
      <dsp:spPr>
        <a:xfrm>
          <a:off x="0" y="3234114"/>
          <a:ext cx="7345723" cy="149990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da-DK" sz="3000" kern="1200" dirty="0"/>
            <a:t>Tragedien har den bedste virkning, hvis protagonisten oplever </a:t>
          </a:r>
          <a:r>
            <a:rPr lang="da-DK" sz="3000" i="1" u="sng" kern="1200" dirty="0">
              <a:solidFill>
                <a:schemeClr val="tx1"/>
              </a:solidFill>
            </a:rPr>
            <a:t>omslag fra lykke til ulykke.</a:t>
          </a:r>
          <a:endParaRPr lang="en-US" sz="3000" u="sng" kern="1200" dirty="0">
            <a:solidFill>
              <a:schemeClr val="tx1"/>
            </a:solidFill>
          </a:endParaRPr>
        </a:p>
      </dsp:txBody>
      <dsp:txXfrm>
        <a:off x="73219" y="3307333"/>
        <a:ext cx="7199285" cy="135347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07FD0E-BA5F-4AD9-89DC-7FF62B8B89D5}" type="datetimeFigureOut">
              <a:rPr lang="da-DK" smtClean="0"/>
              <a:t>28-05-2024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7D0A8B-BD61-4177-AC08-216DE59F9F63}" type="slidenum">
              <a:rPr lang="da-DK" smtClean="0"/>
              <a:t>‹nr.›</a:t>
            </a:fld>
            <a:endParaRPr lang="da-DK"/>
          </a:p>
        </p:txBody>
      </p:sp>
    </p:spTree>
    <p:extLst>
      <p:ext uri="{BB962C8B-B14F-4D97-AF65-F5344CB8AC3E}">
        <p14:creationId xmlns:p14="http://schemas.microsoft.com/office/powerpoint/2010/main" val="1343761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Prøv at tænk på en serie som Venner/Friends eller andre sitcoms; ofte tager personerne dårlige/dumme beslutninger – personerne kan ikke være moralsk perfekte karakterer i en komedie</a:t>
            </a:r>
          </a:p>
        </p:txBody>
      </p:sp>
      <p:sp>
        <p:nvSpPr>
          <p:cNvPr id="4" name="Pladsholder til slidenummer 3"/>
          <p:cNvSpPr>
            <a:spLocks noGrp="1"/>
          </p:cNvSpPr>
          <p:nvPr>
            <p:ph type="sldNum" sz="quarter" idx="5"/>
          </p:nvPr>
        </p:nvSpPr>
        <p:spPr/>
        <p:txBody>
          <a:bodyPr/>
          <a:lstStyle/>
          <a:p>
            <a:fld id="{087D0A8B-BD61-4177-AC08-216DE59F9F63}" type="slidenum">
              <a:rPr lang="da-DK" smtClean="0"/>
              <a:t>4</a:t>
            </a:fld>
            <a:endParaRPr lang="da-DK"/>
          </a:p>
        </p:txBody>
      </p:sp>
    </p:spTree>
    <p:extLst>
      <p:ext uri="{BB962C8B-B14F-4D97-AF65-F5344CB8AC3E}">
        <p14:creationId xmlns:p14="http://schemas.microsoft.com/office/powerpoint/2010/main" val="4203024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Peripeti</a:t>
            </a:r>
            <a:r>
              <a:rPr lang="da-DK" dirty="0"/>
              <a:t> eller </a:t>
            </a:r>
            <a:r>
              <a:rPr lang="da-DK" dirty="0" err="1"/>
              <a:t>anagnorisis</a:t>
            </a:r>
            <a:endParaRPr lang="da-DK" dirty="0"/>
          </a:p>
        </p:txBody>
      </p:sp>
      <p:sp>
        <p:nvSpPr>
          <p:cNvPr id="4" name="Pladsholder til slidenummer 3"/>
          <p:cNvSpPr>
            <a:spLocks noGrp="1"/>
          </p:cNvSpPr>
          <p:nvPr>
            <p:ph type="sldNum" sz="quarter" idx="5"/>
          </p:nvPr>
        </p:nvSpPr>
        <p:spPr/>
        <p:txBody>
          <a:bodyPr/>
          <a:lstStyle/>
          <a:p>
            <a:fld id="{087D0A8B-BD61-4177-AC08-216DE59F9F63}" type="slidenum">
              <a:rPr lang="da-DK" smtClean="0"/>
              <a:t>6</a:t>
            </a:fld>
            <a:endParaRPr lang="da-DK"/>
          </a:p>
        </p:txBody>
      </p:sp>
    </p:spTree>
    <p:extLst>
      <p:ext uri="{BB962C8B-B14F-4D97-AF65-F5344CB8AC3E}">
        <p14:creationId xmlns:p14="http://schemas.microsoft.com/office/powerpoint/2010/main" val="3413967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800" dirty="0">
                <a:solidFill>
                  <a:srgbClr val="E36C0A"/>
                </a:solidFill>
                <a:effectLst/>
                <a:latin typeface="Hoefler Text" panose="02030602050506020203"/>
                <a:ea typeface="Calibri" panose="020F0502020204030204" pitchFamily="34" charset="0"/>
                <a:cs typeface="Times New Roman" panose="02020603050405020304" pitchFamily="18" charset="0"/>
              </a:rPr>
              <a:t>Sandsynlighed: det betyder, at det, der foregår i løbet af tragedien, skal være genkendeligt og sandsynligt. Det gælder også karaktererne, der skal ligne noget, vi kender. Hvis tragedien er lavet ud fra det princip, tror vi nemlig på handlingen og på karakterernes oplevelser og følelser, og på den måde opnår man den ønskede effekt af tragedien.</a:t>
            </a:r>
            <a:endParaRPr lang="da-DK" dirty="0"/>
          </a:p>
        </p:txBody>
      </p:sp>
      <p:sp>
        <p:nvSpPr>
          <p:cNvPr id="4" name="Pladsholder til slidenummer 3"/>
          <p:cNvSpPr>
            <a:spLocks noGrp="1"/>
          </p:cNvSpPr>
          <p:nvPr>
            <p:ph type="sldNum" sz="quarter" idx="5"/>
          </p:nvPr>
        </p:nvSpPr>
        <p:spPr/>
        <p:txBody>
          <a:bodyPr/>
          <a:lstStyle/>
          <a:p>
            <a:fld id="{087D0A8B-BD61-4177-AC08-216DE59F9F63}" type="slidenum">
              <a:rPr lang="da-DK" smtClean="0"/>
              <a:t>9</a:t>
            </a:fld>
            <a:endParaRPr lang="da-DK"/>
          </a:p>
        </p:txBody>
      </p:sp>
    </p:spTree>
    <p:extLst>
      <p:ext uri="{BB962C8B-B14F-4D97-AF65-F5344CB8AC3E}">
        <p14:creationId xmlns:p14="http://schemas.microsoft.com/office/powerpoint/2010/main" val="827229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Hvis I har læst Shakespeare, har I måske hørt om, at helten skal have en </a:t>
            </a:r>
            <a:r>
              <a:rPr lang="da-DK" dirty="0" err="1"/>
              <a:t>tragic</a:t>
            </a:r>
            <a:r>
              <a:rPr lang="da-DK" dirty="0"/>
              <a:t> </a:t>
            </a:r>
            <a:r>
              <a:rPr lang="da-DK" dirty="0" err="1"/>
              <a:t>flaw</a:t>
            </a:r>
            <a:r>
              <a:rPr lang="da-DK" dirty="0"/>
              <a:t>; (</a:t>
            </a:r>
            <a:r>
              <a:rPr lang="da-DK" dirty="0" err="1"/>
              <a:t>Macbeth’s</a:t>
            </a:r>
            <a:r>
              <a:rPr lang="da-DK" dirty="0"/>
              <a:t> ambition, </a:t>
            </a:r>
            <a:r>
              <a:rPr lang="da-DK" dirty="0" err="1"/>
              <a:t>Othello’s</a:t>
            </a:r>
            <a:r>
              <a:rPr lang="da-DK" dirty="0"/>
              <a:t> jealousy, King </a:t>
            </a:r>
            <a:r>
              <a:rPr lang="da-DK" dirty="0" err="1"/>
              <a:t>Lear’s</a:t>
            </a:r>
            <a:r>
              <a:rPr lang="da-DK" dirty="0"/>
              <a:t> pride) - det er </a:t>
            </a:r>
            <a:r>
              <a:rPr lang="da-DK" dirty="0" err="1"/>
              <a:t>hamartia</a:t>
            </a:r>
            <a:r>
              <a:rPr lang="da-DK" dirty="0"/>
              <a:t>. </a:t>
            </a:r>
          </a:p>
        </p:txBody>
      </p:sp>
      <p:sp>
        <p:nvSpPr>
          <p:cNvPr id="4" name="Pladsholder til slidenummer 3"/>
          <p:cNvSpPr>
            <a:spLocks noGrp="1"/>
          </p:cNvSpPr>
          <p:nvPr>
            <p:ph type="sldNum" sz="quarter" idx="5"/>
          </p:nvPr>
        </p:nvSpPr>
        <p:spPr/>
        <p:txBody>
          <a:bodyPr/>
          <a:lstStyle/>
          <a:p>
            <a:fld id="{087D0A8B-BD61-4177-AC08-216DE59F9F63}" type="slidenum">
              <a:rPr lang="da-DK" smtClean="0"/>
              <a:t>10</a:t>
            </a:fld>
            <a:endParaRPr lang="da-DK"/>
          </a:p>
        </p:txBody>
      </p:sp>
    </p:spTree>
    <p:extLst>
      <p:ext uri="{BB962C8B-B14F-4D97-AF65-F5344CB8AC3E}">
        <p14:creationId xmlns:p14="http://schemas.microsoft.com/office/powerpoint/2010/main" val="34146739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da-DK"/>
              <a:t>Klik for at redigere titeltypografien i masteren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lvl1pPr algn="l">
              <a:defRPr/>
            </a:lvl1pPr>
          </a:lstStyle>
          <a:p>
            <a:fld id="{DD27972F-14AC-4091-A2F3-D679A6454EC5}" type="datetimeFigureOut">
              <a:rPr lang="da-DK" smtClean="0"/>
              <a:t>28-05-2024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B51F2CFD-33CE-4C67-97A7-6A904996CC26}" type="slidenum">
              <a:rPr lang="da-DK" smtClean="0"/>
              <a:t>‹nr.›</a:t>
            </a:fld>
            <a:endParaRPr lang="da-DK"/>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41375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D27972F-14AC-4091-A2F3-D679A6454EC5}" type="datetimeFigureOut">
              <a:rPr lang="da-DK" smtClean="0"/>
              <a:t>28-05-2024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B51F2CFD-33CE-4C67-97A7-6A904996CC26}" type="slidenum">
              <a:rPr lang="da-DK" smtClean="0"/>
              <a:t>‹nr.›</a:t>
            </a:fld>
            <a:endParaRPr lang="da-DK"/>
          </a:p>
        </p:txBody>
      </p:sp>
    </p:spTree>
    <p:extLst>
      <p:ext uri="{BB962C8B-B14F-4D97-AF65-F5344CB8AC3E}">
        <p14:creationId xmlns:p14="http://schemas.microsoft.com/office/powerpoint/2010/main" val="1428220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da-DK"/>
              <a:t>Klik for at redigere titeltypografien i masteren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D27972F-14AC-4091-A2F3-D679A6454EC5}" type="datetimeFigureOut">
              <a:rPr lang="da-DK" smtClean="0"/>
              <a:t>28-05-2024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B51F2CFD-33CE-4C67-97A7-6A904996CC26}" type="slidenum">
              <a:rPr lang="da-DK" smtClean="0"/>
              <a:t>‹nr.›</a:t>
            </a:fld>
            <a:endParaRPr lang="da-DK"/>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33479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DD27972F-14AC-4091-A2F3-D679A6454EC5}" type="datetimeFigureOut">
              <a:rPr lang="da-DK" smtClean="0"/>
              <a:t>28-05-2024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B51F2CFD-33CE-4C67-97A7-6A904996CC26}" type="slidenum">
              <a:rPr lang="da-DK" smtClean="0"/>
              <a:t>‹nr.›</a:t>
            </a:fld>
            <a:endParaRPr lang="da-DK"/>
          </a:p>
        </p:txBody>
      </p:sp>
    </p:spTree>
    <p:extLst>
      <p:ext uri="{BB962C8B-B14F-4D97-AF65-F5344CB8AC3E}">
        <p14:creationId xmlns:p14="http://schemas.microsoft.com/office/powerpoint/2010/main" val="3785297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024128" y="2967788"/>
            <a:ext cx="4754880" cy="334157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da-DK"/>
              <a:t>Klik for at redigere teksttypografierne i masteren</a:t>
            </a:r>
          </a:p>
        </p:txBody>
      </p:sp>
      <p:sp>
        <p:nvSpPr>
          <p:cNvPr id="6" name="Content Placeholder 5"/>
          <p:cNvSpPr>
            <a:spLocks noGrp="1"/>
          </p:cNvSpPr>
          <p:nvPr>
            <p:ph sz="quarter" idx="4"/>
          </p:nvPr>
        </p:nvSpPr>
        <p:spPr>
          <a:xfrm>
            <a:off x="5990888" y="2967788"/>
            <a:ext cx="4754880" cy="334157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DD27972F-14AC-4091-A2F3-D679A6454EC5}" type="datetimeFigureOut">
              <a:rPr lang="da-DK" smtClean="0"/>
              <a:t>28-05-2024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B51F2CFD-33CE-4C67-97A7-6A904996CC26}" type="slidenum">
              <a:rPr lang="da-DK" smtClean="0"/>
              <a:t>‹nr.›</a:t>
            </a:fld>
            <a:endParaRPr lang="da-DK"/>
          </a:p>
        </p:txBody>
      </p:sp>
    </p:spTree>
    <p:extLst>
      <p:ext uri="{BB962C8B-B14F-4D97-AF65-F5344CB8AC3E}">
        <p14:creationId xmlns:p14="http://schemas.microsoft.com/office/powerpoint/2010/main" val="2461490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DD27972F-14AC-4091-A2F3-D679A6454EC5}" type="datetimeFigureOut">
              <a:rPr lang="da-DK" smtClean="0"/>
              <a:t>28-05-2024</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B51F2CFD-33CE-4C67-97A7-6A904996CC26}" type="slidenum">
              <a:rPr lang="da-DK" smtClean="0"/>
              <a:t>‹nr.›</a:t>
            </a:fld>
            <a:endParaRPr lang="da-DK"/>
          </a:p>
        </p:txBody>
      </p:sp>
    </p:spTree>
    <p:extLst>
      <p:ext uri="{BB962C8B-B14F-4D97-AF65-F5344CB8AC3E}">
        <p14:creationId xmlns:p14="http://schemas.microsoft.com/office/powerpoint/2010/main" val="3372037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27972F-14AC-4091-A2F3-D679A6454EC5}" type="datetimeFigureOut">
              <a:rPr lang="da-DK" smtClean="0"/>
              <a:t>28-05-2024</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B51F2CFD-33CE-4C67-97A7-6A904996CC26}" type="slidenum">
              <a:rPr lang="da-DK" smtClean="0"/>
              <a:t>‹nr.›</a:t>
            </a:fld>
            <a:endParaRPr lang="da-DK"/>
          </a:p>
        </p:txBody>
      </p:sp>
    </p:spTree>
    <p:extLst>
      <p:ext uri="{BB962C8B-B14F-4D97-AF65-F5344CB8AC3E}">
        <p14:creationId xmlns:p14="http://schemas.microsoft.com/office/powerpoint/2010/main" val="867285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da-DK"/>
              <a:t>Klik for at redigere titeltypografien i masteren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D27972F-14AC-4091-A2F3-D679A6454EC5}" type="datetimeFigureOut">
              <a:rPr lang="da-DK" smtClean="0"/>
              <a:t>28-05-2024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B51F2CFD-33CE-4C67-97A7-6A904996CC26}" type="slidenum">
              <a:rPr lang="da-DK" smtClean="0"/>
              <a:t>‹nr.›</a:t>
            </a:fld>
            <a:endParaRPr lang="da-DK"/>
          </a:p>
        </p:txBody>
      </p:sp>
    </p:spTree>
    <p:extLst>
      <p:ext uri="{BB962C8B-B14F-4D97-AF65-F5344CB8AC3E}">
        <p14:creationId xmlns:p14="http://schemas.microsoft.com/office/powerpoint/2010/main" val="12884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D27972F-14AC-4091-A2F3-D679A6454EC5}" type="datetimeFigureOut">
              <a:rPr lang="da-DK" smtClean="0"/>
              <a:t>28-05-2024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B51F2CFD-33CE-4C67-97A7-6A904996CC26}" type="slidenum">
              <a:rPr lang="da-DK" smtClean="0"/>
              <a:t>‹nr.›</a:t>
            </a:fld>
            <a:endParaRPr lang="da-DK"/>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1048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D27972F-14AC-4091-A2F3-D679A6454EC5}" type="datetimeFigureOut">
              <a:rPr lang="da-DK" smtClean="0"/>
              <a:t>28-05-2024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B51F2CFD-33CE-4C67-97A7-6A904996CC26}" type="slidenum">
              <a:rPr lang="da-DK" smtClean="0"/>
              <a:t>‹nr.›</a:t>
            </a:fld>
            <a:endParaRPr lang="da-DK"/>
          </a:p>
        </p:txBody>
      </p:sp>
    </p:spTree>
    <p:extLst>
      <p:ext uri="{BB962C8B-B14F-4D97-AF65-F5344CB8AC3E}">
        <p14:creationId xmlns:p14="http://schemas.microsoft.com/office/powerpoint/2010/main" val="3978085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D27972F-14AC-4091-A2F3-D679A6454EC5}" type="datetimeFigureOut">
              <a:rPr lang="da-DK" smtClean="0"/>
              <a:t>28-05-2024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B51F2CFD-33CE-4C67-97A7-6A904996CC26}" type="slidenum">
              <a:rPr lang="da-DK" smtClean="0"/>
              <a:t>‹nr.›</a:t>
            </a:fld>
            <a:endParaRPr lang="da-DK"/>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501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DD27972F-14AC-4091-A2F3-D679A6454EC5}" type="datetimeFigureOut">
              <a:rPr lang="da-DK" smtClean="0"/>
              <a:t>28-05-2024</a:t>
            </a:fld>
            <a:endParaRPr lang="da-DK"/>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da-DK"/>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51F2CFD-33CE-4C67-97A7-6A904996CC26}" type="slidenum">
              <a:rPr lang="da-DK" smtClean="0"/>
              <a:t>‹nr.›</a:t>
            </a:fld>
            <a:endParaRPr lang="da-DK"/>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21427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9">
            <a:extLst>
              <a:ext uri="{FF2B5EF4-FFF2-40B4-BE49-F238E27FC236}">
                <a16:creationId xmlns:a16="http://schemas.microsoft.com/office/drawing/2014/main" id="{B94D87A0-BA55-4A8B-9FD6-6109543D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7946" y="620720"/>
            <a:ext cx="3366054" cy="5571069"/>
          </a:xfrm>
          <a:prstGeom prst="rect">
            <a:avLst/>
          </a:prstGeom>
          <a:blipFill dpi="0" rotWithShape="1">
            <a:blip r:embed="rId2">
              <a:duotone>
                <a:schemeClr val="accent1">
                  <a:shade val="45000"/>
                  <a:satMod val="135000"/>
                </a:schemeClr>
                <a:prstClr val="white"/>
              </a:duotone>
            </a:blip>
            <a:srcRect/>
            <a:tile tx="0" ty="0" sx="80000" sy="80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17" name="Rectangle 11">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33FA906-D8E0-2ECF-DC77-D5F638F719D0}"/>
              </a:ext>
            </a:extLst>
          </p:cNvPr>
          <p:cNvSpPr>
            <a:spLocks noGrp="1"/>
          </p:cNvSpPr>
          <p:nvPr>
            <p:ph type="ctrTitle"/>
          </p:nvPr>
        </p:nvSpPr>
        <p:spPr>
          <a:xfrm>
            <a:off x="4713224" y="1105351"/>
            <a:ext cx="6353967" cy="3023981"/>
          </a:xfrm>
        </p:spPr>
        <p:txBody>
          <a:bodyPr anchor="b">
            <a:normAutofit/>
          </a:bodyPr>
          <a:lstStyle/>
          <a:p>
            <a:pPr algn="l"/>
            <a:r>
              <a:rPr lang="da-DK" sz="4800">
                <a:solidFill>
                  <a:srgbClr val="FFFFFF"/>
                </a:solidFill>
              </a:rPr>
              <a:t>Aristoteles’ Dramateori</a:t>
            </a:r>
          </a:p>
        </p:txBody>
      </p:sp>
      <p:sp>
        <p:nvSpPr>
          <p:cNvPr id="3" name="Undertitel 2">
            <a:extLst>
              <a:ext uri="{FF2B5EF4-FFF2-40B4-BE49-F238E27FC236}">
                <a16:creationId xmlns:a16="http://schemas.microsoft.com/office/drawing/2014/main" id="{D4704041-8878-85D3-F8CB-F355C9F6E17A}"/>
              </a:ext>
            </a:extLst>
          </p:cNvPr>
          <p:cNvSpPr>
            <a:spLocks noGrp="1"/>
          </p:cNvSpPr>
          <p:nvPr>
            <p:ph type="subTitle" idx="1"/>
          </p:nvPr>
        </p:nvSpPr>
        <p:spPr>
          <a:xfrm>
            <a:off x="4713224" y="4297556"/>
            <a:ext cx="6353968" cy="1433391"/>
          </a:xfrm>
        </p:spPr>
        <p:txBody>
          <a:bodyPr anchor="t">
            <a:normAutofit/>
          </a:bodyPr>
          <a:lstStyle/>
          <a:p>
            <a:r>
              <a:rPr lang="da-DK">
                <a:solidFill>
                  <a:srgbClr val="FFFFFF"/>
                </a:solidFill>
              </a:rPr>
              <a:t>Sofokles’ Antigone</a:t>
            </a:r>
          </a:p>
        </p:txBody>
      </p:sp>
      <p:cxnSp>
        <p:nvCxnSpPr>
          <p:cNvPr id="14" name="Straight Connector 13">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5368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A574B35C-5B49-6A44-ACAA-F95479B16B8B}"/>
              </a:ext>
            </a:extLst>
          </p:cNvPr>
          <p:cNvSpPr txBox="1">
            <a:spLocks/>
          </p:cNvSpPr>
          <p:nvPr/>
        </p:nvSpPr>
        <p:spPr>
          <a:xfrm>
            <a:off x="847164" y="830997"/>
            <a:ext cx="6421835" cy="763463"/>
          </a:xfrm>
          <a:prstGeom prst="rect">
            <a:avLst/>
          </a:prstGeom>
        </p:spPr>
        <p:txBody>
          <a:bodyPr vert="horz" lIns="91440" tIns="45720" rIns="91440" bIns="45720" rtlCol="0" anchor="t">
            <a:normAutofit fontScale="92500"/>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da-DK" dirty="0">
                <a:solidFill>
                  <a:schemeClr val="tx1"/>
                </a:solidFill>
              </a:rPr>
              <a:t>ARISTOTELES’ DRAMATEORI (</a:t>
            </a:r>
            <a:r>
              <a:rPr lang="da-DK" i="1" dirty="0">
                <a:solidFill>
                  <a:schemeClr val="tx1"/>
                </a:solidFill>
              </a:rPr>
              <a:t>POETIKKEN</a:t>
            </a:r>
            <a:r>
              <a:rPr lang="da-DK" dirty="0">
                <a:solidFill>
                  <a:schemeClr val="tx1"/>
                </a:solidFill>
              </a:rPr>
              <a:t>) </a:t>
            </a:r>
          </a:p>
        </p:txBody>
      </p:sp>
      <p:sp>
        <p:nvSpPr>
          <p:cNvPr id="5" name="Pladsholder til indhold 2">
            <a:extLst>
              <a:ext uri="{FF2B5EF4-FFF2-40B4-BE49-F238E27FC236}">
                <a16:creationId xmlns:a16="http://schemas.microsoft.com/office/drawing/2014/main" id="{17DF2177-608B-A248-B63E-E64A39D4F408}"/>
              </a:ext>
            </a:extLst>
          </p:cNvPr>
          <p:cNvSpPr txBox="1">
            <a:spLocks/>
          </p:cNvSpPr>
          <p:nvPr/>
        </p:nvSpPr>
        <p:spPr>
          <a:xfrm>
            <a:off x="694764" y="2438400"/>
            <a:ext cx="6566647" cy="4419600"/>
          </a:xfrm>
          <a:prstGeom prst="rect">
            <a:avLst/>
          </a:prstGeom>
        </p:spPr>
        <p:txBody>
          <a:bodyPr vert="horz" lIns="91440" tIns="45720" rIns="91440" bIns="45720" rtlCol="0">
            <a:no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r>
              <a:rPr lang="da-DK" sz="2400" dirty="0">
                <a:solidFill>
                  <a:schemeClr val="tx1"/>
                </a:solidFill>
              </a:rPr>
              <a:t>Aristoteles (383-322 f.Kr.) var filosof og elev af Platon (der var elev af Sokrates).</a:t>
            </a:r>
          </a:p>
          <a:p>
            <a:r>
              <a:rPr lang="da-DK" sz="2400" dirty="0">
                <a:solidFill>
                  <a:schemeClr val="tx1"/>
                </a:solidFill>
              </a:rPr>
              <a:t>Skrev afhandlinger om stort set alt herunder kunst, politik, naturvidenskab, logik og retorik.</a:t>
            </a:r>
          </a:p>
          <a:p>
            <a:r>
              <a:rPr lang="da-DK" sz="2400" dirty="0">
                <a:solidFill>
                  <a:schemeClr val="tx1"/>
                </a:solidFill>
              </a:rPr>
              <a:t>I ca. 340 skrev han et teoretisk værk om digtekunsten, </a:t>
            </a:r>
            <a:r>
              <a:rPr lang="da-DK" sz="2400" i="1" dirty="0">
                <a:solidFill>
                  <a:schemeClr val="tx1"/>
                </a:solidFill>
              </a:rPr>
              <a:t>Poetikken. </a:t>
            </a:r>
            <a:r>
              <a:rPr lang="da-DK" sz="2400" dirty="0">
                <a:solidFill>
                  <a:schemeClr val="tx1"/>
                </a:solidFill>
              </a:rPr>
              <a:t>I værket beskriver han dramagenrens særtræk, dens form, indhold, sprog, komposition (værkæstetiske dele) og dens effekt på publikum (virkningsæstetiske dele).</a:t>
            </a:r>
            <a:endParaRPr lang="de-DE" sz="2400" i="1" dirty="0">
              <a:solidFill>
                <a:schemeClr val="tx1"/>
              </a:solidFill>
            </a:endParaRPr>
          </a:p>
        </p:txBody>
      </p:sp>
      <p:pic>
        <p:nvPicPr>
          <p:cNvPr id="7" name="Pladsholder til indhold 7">
            <a:extLst>
              <a:ext uri="{FF2B5EF4-FFF2-40B4-BE49-F238E27FC236}">
                <a16:creationId xmlns:a16="http://schemas.microsoft.com/office/drawing/2014/main" id="{889F17E5-67AE-1348-B880-290D42E54F50}"/>
              </a:ext>
            </a:extLst>
          </p:cNvPr>
          <p:cNvPicPr>
            <a:picLocks noChangeAspect="1"/>
          </p:cNvPicPr>
          <p:nvPr/>
        </p:nvPicPr>
        <p:blipFill>
          <a:blip r:embed="rId2"/>
          <a:stretch>
            <a:fillRect/>
          </a:stretch>
        </p:blipFill>
        <p:spPr>
          <a:xfrm>
            <a:off x="7404847" y="562100"/>
            <a:ext cx="4794743" cy="5464903"/>
          </a:xfrm>
          <a:prstGeom prst="rect">
            <a:avLst/>
          </a:prstGeom>
        </p:spPr>
      </p:pic>
      <p:sp>
        <p:nvSpPr>
          <p:cNvPr id="8" name="Tekstfelt 7">
            <a:extLst>
              <a:ext uri="{FF2B5EF4-FFF2-40B4-BE49-F238E27FC236}">
                <a16:creationId xmlns:a16="http://schemas.microsoft.com/office/drawing/2014/main" id="{0AC02CC9-437D-7140-B172-13853479BB00}"/>
              </a:ext>
            </a:extLst>
          </p:cNvPr>
          <p:cNvSpPr txBox="1"/>
          <p:nvPr/>
        </p:nvSpPr>
        <p:spPr>
          <a:xfrm>
            <a:off x="7404847" y="5995211"/>
            <a:ext cx="4794743" cy="923330"/>
          </a:xfrm>
          <a:prstGeom prst="rect">
            <a:avLst/>
          </a:prstGeom>
          <a:noFill/>
        </p:spPr>
        <p:txBody>
          <a:bodyPr wrap="square" rtlCol="0">
            <a:spAutoFit/>
          </a:bodyPr>
          <a:lstStyle/>
          <a:p>
            <a:r>
              <a:rPr lang="da-DK" dirty="0"/>
              <a:t>Portrætbuste af Aristoteles, romersk marmorkopi af græsk bronzeoriginal, antagelig udført af </a:t>
            </a:r>
            <a:r>
              <a:rPr lang="da-DK" dirty="0" err="1"/>
              <a:t>Lysippos</a:t>
            </a:r>
            <a:r>
              <a:rPr lang="da-DK" dirty="0"/>
              <a:t>, ca. 330 f.Kr.</a:t>
            </a:r>
          </a:p>
        </p:txBody>
      </p:sp>
    </p:spTree>
    <p:extLst>
      <p:ext uri="{BB962C8B-B14F-4D97-AF65-F5344CB8AC3E}">
        <p14:creationId xmlns:p14="http://schemas.microsoft.com/office/powerpoint/2010/main" val="2486394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indhold 2">
            <a:extLst>
              <a:ext uri="{FF2B5EF4-FFF2-40B4-BE49-F238E27FC236}">
                <a16:creationId xmlns:a16="http://schemas.microsoft.com/office/drawing/2014/main" id="{17DF2177-608B-A248-B63E-E64A39D4F408}"/>
              </a:ext>
            </a:extLst>
          </p:cNvPr>
          <p:cNvSpPr txBox="1">
            <a:spLocks/>
          </p:cNvSpPr>
          <p:nvPr/>
        </p:nvSpPr>
        <p:spPr>
          <a:xfrm>
            <a:off x="694762" y="2009775"/>
            <a:ext cx="6710083" cy="4625803"/>
          </a:xfrm>
          <a:prstGeom prst="rect">
            <a:avLst/>
          </a:prstGeom>
        </p:spPr>
        <p:txBody>
          <a:bodyPr vert="horz" lIns="91440" tIns="45720" rIns="91440" bIns="45720" rtlCol="0">
            <a:no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r>
              <a:rPr lang="da-DK" sz="2400" dirty="0">
                <a:solidFill>
                  <a:schemeClr val="tx1"/>
                </a:solidFill>
              </a:rPr>
              <a:t>I ca. 340 skrev han et teoretisk værk om digtekunsten, </a:t>
            </a:r>
            <a:r>
              <a:rPr lang="da-DK" sz="2400" i="1" dirty="0">
                <a:solidFill>
                  <a:schemeClr val="tx1"/>
                </a:solidFill>
              </a:rPr>
              <a:t>Poetikken</a:t>
            </a:r>
            <a:r>
              <a:rPr lang="da-DK" sz="2400" dirty="0">
                <a:solidFill>
                  <a:schemeClr val="tx1"/>
                </a:solidFill>
              </a:rPr>
              <a:t>. I værket beskriver han dramagenrens særtræk, dens form, indhold, sprog, komposition (værkæstetiske dele) og dens effekt på publikum (virkningsæstetiske dele).</a:t>
            </a:r>
          </a:p>
          <a:p>
            <a:pPr marL="0" indent="0">
              <a:buNone/>
            </a:pPr>
            <a:r>
              <a:rPr lang="da-DK" sz="2400" b="1" i="1" dirty="0"/>
              <a:t>POETIKKEN</a:t>
            </a:r>
            <a:r>
              <a:rPr lang="da-DK" sz="2400" b="1" dirty="0"/>
              <a:t> I 2 BØGER: </a:t>
            </a:r>
          </a:p>
          <a:p>
            <a:pPr>
              <a:buClr>
                <a:srgbClr val="00B0F0"/>
              </a:buClr>
            </a:pPr>
            <a:r>
              <a:rPr lang="da-DK" sz="2400" dirty="0">
                <a:solidFill>
                  <a:schemeClr val="accent4">
                    <a:lumMod val="50000"/>
                  </a:schemeClr>
                </a:solidFill>
              </a:rPr>
              <a:t>	</a:t>
            </a:r>
            <a:r>
              <a:rPr lang="da-DK" sz="2400" dirty="0">
                <a:solidFill>
                  <a:srgbClr val="00B0F0"/>
                </a:solidFill>
              </a:rPr>
              <a:t>En bog om tragedie </a:t>
            </a:r>
          </a:p>
          <a:p>
            <a:pPr>
              <a:buClr>
                <a:srgbClr val="FFC000"/>
              </a:buClr>
            </a:pPr>
            <a:r>
              <a:rPr lang="da-DK" sz="2400" dirty="0">
                <a:solidFill>
                  <a:schemeClr val="accent4">
                    <a:lumMod val="75000"/>
                  </a:schemeClr>
                </a:solidFill>
              </a:rPr>
              <a:t>	</a:t>
            </a:r>
            <a:r>
              <a:rPr lang="da-DK" sz="2400" dirty="0">
                <a:solidFill>
                  <a:srgbClr val="FFC000"/>
                </a:solidFill>
              </a:rPr>
              <a:t>En bog om komedie † </a:t>
            </a:r>
          </a:p>
          <a:p>
            <a:pPr marL="0" indent="0">
              <a:buNone/>
            </a:pPr>
            <a:r>
              <a:rPr lang="da-DK" sz="2400" dirty="0">
                <a:solidFill>
                  <a:schemeClr val="tx1"/>
                </a:solidFill>
              </a:rPr>
              <a:t>Bogen om </a:t>
            </a:r>
            <a:r>
              <a:rPr lang="da-DK" sz="2400" dirty="0">
                <a:solidFill>
                  <a:srgbClr val="00B0F0"/>
                </a:solidFill>
              </a:rPr>
              <a:t>tragedie</a:t>
            </a:r>
            <a:r>
              <a:rPr lang="da-DK" sz="2400" dirty="0">
                <a:solidFill>
                  <a:schemeClr val="tx1"/>
                </a:solidFill>
              </a:rPr>
              <a:t> tager udgangspunkt i </a:t>
            </a:r>
            <a:r>
              <a:rPr lang="da-DK" sz="2400" dirty="0" err="1">
                <a:solidFill>
                  <a:schemeClr val="tx1"/>
                </a:solidFill>
              </a:rPr>
              <a:t>Sofokles</a:t>
            </a:r>
            <a:r>
              <a:rPr lang="da-DK" sz="2400" dirty="0">
                <a:solidFill>
                  <a:schemeClr val="tx1"/>
                </a:solidFill>
              </a:rPr>
              <a:t>’ </a:t>
            </a:r>
            <a:r>
              <a:rPr lang="da-DK" sz="2400" i="1" dirty="0">
                <a:solidFill>
                  <a:schemeClr val="tx1"/>
                </a:solidFill>
              </a:rPr>
              <a:t>Kong Ødipus</a:t>
            </a:r>
            <a:r>
              <a:rPr lang="da-DK" sz="2400" dirty="0">
                <a:solidFill>
                  <a:schemeClr val="tx1"/>
                </a:solidFill>
              </a:rPr>
              <a:t>, som Aristoteles mente var eksemplet på en perfekt tragedie</a:t>
            </a:r>
          </a:p>
        </p:txBody>
      </p:sp>
      <p:pic>
        <p:nvPicPr>
          <p:cNvPr id="7" name="Pladsholder til indhold 7">
            <a:extLst>
              <a:ext uri="{FF2B5EF4-FFF2-40B4-BE49-F238E27FC236}">
                <a16:creationId xmlns:a16="http://schemas.microsoft.com/office/drawing/2014/main" id="{889F17E5-67AE-1348-B880-290D42E54F50}"/>
              </a:ext>
            </a:extLst>
          </p:cNvPr>
          <p:cNvPicPr>
            <a:picLocks noChangeAspect="1"/>
          </p:cNvPicPr>
          <p:nvPr/>
        </p:nvPicPr>
        <p:blipFill>
          <a:blip r:embed="rId2"/>
          <a:stretch>
            <a:fillRect/>
          </a:stretch>
        </p:blipFill>
        <p:spPr>
          <a:xfrm>
            <a:off x="7404847" y="562100"/>
            <a:ext cx="4794743" cy="5464903"/>
          </a:xfrm>
          <a:prstGeom prst="rect">
            <a:avLst/>
          </a:prstGeom>
        </p:spPr>
      </p:pic>
      <p:sp>
        <p:nvSpPr>
          <p:cNvPr id="8" name="Tekstfelt 7">
            <a:extLst>
              <a:ext uri="{FF2B5EF4-FFF2-40B4-BE49-F238E27FC236}">
                <a16:creationId xmlns:a16="http://schemas.microsoft.com/office/drawing/2014/main" id="{0AC02CC9-437D-7140-B172-13853479BB00}"/>
              </a:ext>
            </a:extLst>
          </p:cNvPr>
          <p:cNvSpPr txBox="1"/>
          <p:nvPr/>
        </p:nvSpPr>
        <p:spPr>
          <a:xfrm>
            <a:off x="7404847" y="5995211"/>
            <a:ext cx="4794744" cy="923330"/>
          </a:xfrm>
          <a:prstGeom prst="rect">
            <a:avLst/>
          </a:prstGeom>
          <a:noFill/>
        </p:spPr>
        <p:txBody>
          <a:bodyPr wrap="square" rtlCol="0">
            <a:spAutoFit/>
          </a:bodyPr>
          <a:lstStyle/>
          <a:p>
            <a:r>
              <a:rPr lang="da-DK" dirty="0"/>
              <a:t>Portrætbuste af Aristoteles, romersk marmorkopi af græsk bronzeoriginal, antagelig udført af </a:t>
            </a:r>
            <a:r>
              <a:rPr lang="da-DK" dirty="0" err="1"/>
              <a:t>Lysippos</a:t>
            </a:r>
            <a:r>
              <a:rPr lang="da-DK" dirty="0"/>
              <a:t>, ca. 330 f.Kr.</a:t>
            </a:r>
          </a:p>
        </p:txBody>
      </p:sp>
      <p:sp>
        <p:nvSpPr>
          <p:cNvPr id="3" name="Titel 1">
            <a:extLst>
              <a:ext uri="{FF2B5EF4-FFF2-40B4-BE49-F238E27FC236}">
                <a16:creationId xmlns:a16="http://schemas.microsoft.com/office/drawing/2014/main" id="{373F1FB2-2357-7EC7-637D-32889E171BB6}"/>
              </a:ext>
            </a:extLst>
          </p:cNvPr>
          <p:cNvSpPr txBox="1">
            <a:spLocks/>
          </p:cNvSpPr>
          <p:nvPr/>
        </p:nvSpPr>
        <p:spPr>
          <a:xfrm>
            <a:off x="847164" y="830997"/>
            <a:ext cx="6421835" cy="763463"/>
          </a:xfrm>
          <a:prstGeom prst="rect">
            <a:avLst/>
          </a:prstGeom>
        </p:spPr>
        <p:txBody>
          <a:bodyPr vert="horz" lIns="91440" tIns="45720" rIns="91440" bIns="45720" rtlCol="0" anchor="t">
            <a:normAutofit fontScale="92500"/>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da-DK" dirty="0"/>
              <a:t>ARISTOTELES’ DRAMATEORI (</a:t>
            </a:r>
            <a:r>
              <a:rPr lang="da-DK" i="1" dirty="0"/>
              <a:t>POETIKKEN</a:t>
            </a:r>
            <a:r>
              <a:rPr lang="da-DK" dirty="0"/>
              <a:t>) </a:t>
            </a:r>
          </a:p>
        </p:txBody>
      </p:sp>
    </p:spTree>
    <p:extLst>
      <p:ext uri="{BB962C8B-B14F-4D97-AF65-F5344CB8AC3E}">
        <p14:creationId xmlns:p14="http://schemas.microsoft.com/office/powerpoint/2010/main" val="622939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3D56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el 1">
            <a:extLst>
              <a:ext uri="{FF2B5EF4-FFF2-40B4-BE49-F238E27FC236}">
                <a16:creationId xmlns:a16="http://schemas.microsoft.com/office/drawing/2014/main" id="{A2B8372F-1E6D-B74B-AC8F-B56979677B62}"/>
              </a:ext>
            </a:extLst>
          </p:cNvPr>
          <p:cNvSpPr txBox="1">
            <a:spLocks/>
          </p:cNvSpPr>
          <p:nvPr/>
        </p:nvSpPr>
        <p:spPr>
          <a:xfrm>
            <a:off x="524256" y="4767072"/>
            <a:ext cx="6594189" cy="1625210"/>
          </a:xfrm>
          <a:prstGeom prst="rect">
            <a:avLst/>
          </a:prstGeom>
        </p:spPr>
        <p:txBody>
          <a:bodyPr vert="horz" lIns="91440" tIns="45720" rIns="91440" bIns="45720" rtlCol="0" anchor="ctr">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r">
              <a:lnSpc>
                <a:spcPct val="80000"/>
              </a:lnSpc>
              <a:spcAft>
                <a:spcPts val="600"/>
              </a:spcAft>
            </a:pPr>
            <a:r>
              <a:rPr lang="en-US" sz="5000" cap="all" spc="100">
                <a:solidFill>
                  <a:srgbClr val="FFFFFF"/>
                </a:solidFill>
              </a:rPr>
              <a:t>TRAGEDIE OG KOMEDIE </a:t>
            </a:r>
          </a:p>
        </p:txBody>
      </p:sp>
      <p:pic>
        <p:nvPicPr>
          <p:cNvPr id="6" name="Picture 4" descr="Image result for tragedie og komedie">
            <a:extLst>
              <a:ext uri="{FF2B5EF4-FFF2-40B4-BE49-F238E27FC236}">
                <a16:creationId xmlns:a16="http://schemas.microsoft.com/office/drawing/2014/main" id="{1FEB100C-4BBE-1F46-822D-D7139C2BC4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538" r="1" b="13873"/>
          <a:stretch/>
        </p:blipFill>
        <p:spPr bwMode="auto">
          <a:xfrm flipH="1">
            <a:off x="327547" y="321733"/>
            <a:ext cx="7058306" cy="4107392"/>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ladsholder til indhold 2">
            <a:extLst>
              <a:ext uri="{FF2B5EF4-FFF2-40B4-BE49-F238E27FC236}">
                <a16:creationId xmlns:a16="http://schemas.microsoft.com/office/drawing/2014/main" id="{891BB6B8-0C48-B444-A5F3-BC8D94E4984B}"/>
              </a:ext>
            </a:extLst>
          </p:cNvPr>
          <p:cNvSpPr txBox="1">
            <a:spLocks/>
          </p:cNvSpPr>
          <p:nvPr/>
        </p:nvSpPr>
        <p:spPr>
          <a:xfrm>
            <a:off x="8029319" y="917725"/>
            <a:ext cx="3424739" cy="4852362"/>
          </a:xfrm>
          <a:prstGeom prst="rect">
            <a:avLst/>
          </a:prstGeom>
        </p:spPr>
        <p:txBody>
          <a:bodyPr vert="horz" lIns="45720" tIns="45720" rIns="45720" bIns="45720" rtlCol="0" anchor="ct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nSpc>
                <a:spcPct val="90000"/>
              </a:lnSpc>
              <a:buClr>
                <a:srgbClr val="00B0F0"/>
              </a:buClr>
            </a:pPr>
            <a:r>
              <a:rPr lang="da-DK" sz="2800" dirty="0">
                <a:solidFill>
                  <a:srgbClr val="00B0F0"/>
                </a:solidFill>
              </a:rPr>
              <a:t>Tragedien</a:t>
            </a:r>
            <a:r>
              <a:rPr lang="da-DK" sz="2800" dirty="0">
                <a:solidFill>
                  <a:srgbClr val="FFFFFF"/>
                </a:solidFill>
              </a:rPr>
              <a:t> er en efterligning af gode og ophøjede mennesker  og handlinger (folk fra overklassen).</a:t>
            </a:r>
          </a:p>
          <a:p>
            <a:pPr>
              <a:lnSpc>
                <a:spcPct val="90000"/>
              </a:lnSpc>
              <a:buClr>
                <a:srgbClr val="FFC000"/>
              </a:buClr>
            </a:pPr>
            <a:r>
              <a:rPr lang="da-DK" sz="2800" dirty="0">
                <a:solidFill>
                  <a:srgbClr val="FFC000"/>
                </a:solidFill>
              </a:rPr>
              <a:t>Komedien</a:t>
            </a:r>
            <a:r>
              <a:rPr lang="da-DK" sz="2800" dirty="0">
                <a:solidFill>
                  <a:srgbClr val="FFFFFF"/>
                </a:solidFill>
              </a:rPr>
              <a:t> er en efterligning af ringe og simple handlinger og mennesker.</a:t>
            </a:r>
          </a:p>
        </p:txBody>
      </p:sp>
    </p:spTree>
    <p:extLst>
      <p:ext uri="{BB962C8B-B14F-4D97-AF65-F5344CB8AC3E}">
        <p14:creationId xmlns:p14="http://schemas.microsoft.com/office/powerpoint/2010/main" val="2921542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F18C26-BD09-9446-B92D-9E92CDC71DFE}"/>
              </a:ext>
            </a:extLst>
          </p:cNvPr>
          <p:cNvSpPr>
            <a:spLocks noGrp="1"/>
          </p:cNvSpPr>
          <p:nvPr>
            <p:ph type="title"/>
          </p:nvPr>
        </p:nvSpPr>
        <p:spPr>
          <a:xfrm>
            <a:off x="809804" y="645465"/>
            <a:ext cx="11463476" cy="1485900"/>
          </a:xfrm>
        </p:spPr>
        <p:txBody>
          <a:bodyPr>
            <a:normAutofit/>
          </a:bodyPr>
          <a:lstStyle/>
          <a:p>
            <a:r>
              <a:rPr lang="da-DK" sz="4800" dirty="0"/>
              <a:t>ARISTOTELES’ DEFINITION PÅ DRAMA</a:t>
            </a:r>
          </a:p>
        </p:txBody>
      </p:sp>
      <p:sp>
        <p:nvSpPr>
          <p:cNvPr id="3" name="Pladsholder til indhold 2">
            <a:extLst>
              <a:ext uri="{FF2B5EF4-FFF2-40B4-BE49-F238E27FC236}">
                <a16:creationId xmlns:a16="http://schemas.microsoft.com/office/drawing/2014/main" id="{C6544941-7D4E-044E-B84E-6AF906BF0B12}"/>
              </a:ext>
            </a:extLst>
          </p:cNvPr>
          <p:cNvSpPr>
            <a:spLocks noGrp="1"/>
          </p:cNvSpPr>
          <p:nvPr>
            <p:ph idx="1"/>
          </p:nvPr>
        </p:nvSpPr>
        <p:spPr>
          <a:xfrm>
            <a:off x="728524" y="2131364"/>
            <a:ext cx="8684415" cy="4726635"/>
          </a:xfrm>
        </p:spPr>
        <p:txBody>
          <a:bodyPr>
            <a:normAutofit fontScale="85000" lnSpcReduction="20000"/>
          </a:bodyPr>
          <a:lstStyle/>
          <a:p>
            <a:r>
              <a:rPr lang="de-DE" sz="3200" dirty="0"/>
              <a:t>Drama er en </a:t>
            </a:r>
            <a:r>
              <a:rPr lang="de-DE" sz="3200" dirty="0" err="1"/>
              <a:t>efterligning</a:t>
            </a:r>
            <a:r>
              <a:rPr lang="de-DE" sz="3200" dirty="0"/>
              <a:t> (</a:t>
            </a:r>
            <a:r>
              <a:rPr lang="de-DE" sz="3200" dirty="0" err="1"/>
              <a:t>græsk</a:t>
            </a:r>
            <a:r>
              <a:rPr lang="de-DE" sz="3200" dirty="0"/>
              <a:t>: </a:t>
            </a:r>
            <a:r>
              <a:rPr lang="de-DE" sz="3200" dirty="0" err="1"/>
              <a:t>μίμησις</a:t>
            </a:r>
            <a:r>
              <a:rPr lang="de-DE" sz="3200" dirty="0"/>
              <a:t> - </a:t>
            </a:r>
            <a:r>
              <a:rPr lang="de-DE" sz="3200" dirty="0" err="1">
                <a:solidFill>
                  <a:srgbClr val="FF0000"/>
                </a:solidFill>
              </a:rPr>
              <a:t>mimesis</a:t>
            </a:r>
            <a:r>
              <a:rPr lang="de-DE" sz="3200" dirty="0"/>
              <a:t>) </a:t>
            </a:r>
            <a:r>
              <a:rPr lang="da-DK" sz="3200" dirty="0"/>
              <a:t>af virkelige handlinger og mennesker. Disse skal dog tilpasses det konkrete dramas form og indhold, hvorfor mimesis får tillægsbetydningen “kunstnerisk fremstilling”.</a:t>
            </a:r>
          </a:p>
          <a:p>
            <a:endParaRPr lang="da-DK" sz="3200" dirty="0"/>
          </a:p>
          <a:p>
            <a:r>
              <a:rPr lang="da-DK" sz="3200" i="1" dirty="0" err="1"/>
              <a:t>Mímesis</a:t>
            </a:r>
            <a:r>
              <a:rPr lang="da-DK" sz="3200" dirty="0"/>
              <a:t> gælder handlingen (</a:t>
            </a:r>
            <a:r>
              <a:rPr lang="da-DK" sz="3200" i="1" dirty="0" err="1"/>
              <a:t>mýthos</a:t>
            </a:r>
            <a:r>
              <a:rPr lang="da-DK" sz="3200" dirty="0"/>
              <a:t>)</a:t>
            </a:r>
          </a:p>
          <a:p>
            <a:r>
              <a:rPr lang="da-DK" sz="3200" i="1" dirty="0" err="1"/>
              <a:t>Mímesis</a:t>
            </a:r>
            <a:r>
              <a:rPr lang="da-DK" sz="3200" i="1" dirty="0"/>
              <a:t> </a:t>
            </a:r>
            <a:r>
              <a:rPr lang="da-DK" sz="3200" dirty="0"/>
              <a:t>gælder karaktererne (</a:t>
            </a:r>
            <a:r>
              <a:rPr lang="da-DK" sz="3200" i="1" dirty="0" err="1"/>
              <a:t>éthos</a:t>
            </a:r>
            <a:r>
              <a:rPr lang="da-DK" sz="3200" dirty="0"/>
              <a:t>)</a:t>
            </a:r>
          </a:p>
          <a:p>
            <a:pPr marL="0" indent="0">
              <a:buNone/>
            </a:pPr>
            <a:endParaRPr lang="da-DK" sz="3200" i="1" dirty="0"/>
          </a:p>
          <a:p>
            <a:r>
              <a:rPr lang="da-DK" sz="3200" i="1" dirty="0" err="1"/>
              <a:t>Mímesis</a:t>
            </a:r>
            <a:r>
              <a:rPr lang="da-DK" sz="3200" i="1" dirty="0"/>
              <a:t> </a:t>
            </a:r>
            <a:r>
              <a:rPr lang="da-DK" sz="3200" dirty="0"/>
              <a:t>er ikke kopi af virkeligheden, men dækker over, at tragedien skal være genkendelig og sandsynlig. Kravene om sandsynlighed er nødvendige, hvis publikum skal reagere følelsesmæssigt.</a:t>
            </a:r>
          </a:p>
          <a:p>
            <a:pPr>
              <a:buNone/>
            </a:pPr>
            <a:endParaRPr lang="da-DK" sz="3200" b="1" dirty="0"/>
          </a:p>
          <a:p>
            <a:pPr marL="0" indent="0">
              <a:buNone/>
            </a:pPr>
            <a:endParaRPr lang="da-DK" dirty="0"/>
          </a:p>
        </p:txBody>
      </p:sp>
      <p:sp>
        <p:nvSpPr>
          <p:cNvPr id="4" name="Rektangel 3">
            <a:extLst>
              <a:ext uri="{FF2B5EF4-FFF2-40B4-BE49-F238E27FC236}">
                <a16:creationId xmlns:a16="http://schemas.microsoft.com/office/drawing/2014/main" id="{8C6B2FA9-B3FD-E640-9B8D-EEFCDDBCE880}"/>
              </a:ext>
            </a:extLst>
          </p:cNvPr>
          <p:cNvSpPr/>
          <p:nvPr/>
        </p:nvSpPr>
        <p:spPr>
          <a:xfrm>
            <a:off x="9251015" y="340665"/>
            <a:ext cx="2779059" cy="6212535"/>
          </a:xfrm>
          <a:prstGeom prst="rect">
            <a:avLst/>
          </a:prstGeom>
          <a:solidFill>
            <a:schemeClr val="accent1">
              <a:alpha val="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dirty="0">
                <a:solidFill>
                  <a:srgbClr val="FF0000"/>
                </a:solidFill>
              </a:rPr>
              <a:t>Handlingen, </a:t>
            </a:r>
            <a:r>
              <a:rPr lang="da-DK" sz="2400" i="1" dirty="0" err="1">
                <a:solidFill>
                  <a:srgbClr val="FF0000"/>
                </a:solidFill>
              </a:rPr>
              <a:t>mythos</a:t>
            </a:r>
            <a:r>
              <a:rPr lang="da-DK" sz="2400" dirty="0">
                <a:solidFill>
                  <a:srgbClr val="FF0000"/>
                </a:solidFill>
              </a:rPr>
              <a:t>, er vigtigst i et drama, da man godt kan forestille sig et godt drama, hvori handlingen er god, mens karakterne er dårlige, hvorimod man vanskeligt kan forestille sig et godt drama, hvori handlingen er dårlig, mens karakterne er gode </a:t>
            </a:r>
          </a:p>
        </p:txBody>
      </p:sp>
      <p:sp>
        <p:nvSpPr>
          <p:cNvPr id="5" name="Rektangel 4">
            <a:extLst>
              <a:ext uri="{FF2B5EF4-FFF2-40B4-BE49-F238E27FC236}">
                <a16:creationId xmlns:a16="http://schemas.microsoft.com/office/drawing/2014/main" id="{CDF46BE8-16F9-D845-945A-11D8DFCBC251}"/>
              </a:ext>
            </a:extLst>
          </p:cNvPr>
          <p:cNvSpPr/>
          <p:nvPr/>
        </p:nvSpPr>
        <p:spPr>
          <a:xfrm>
            <a:off x="728523" y="3852982"/>
            <a:ext cx="6509658" cy="482045"/>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7" name="Lige forbindelse 6">
            <a:extLst>
              <a:ext uri="{FF2B5EF4-FFF2-40B4-BE49-F238E27FC236}">
                <a16:creationId xmlns:a16="http://schemas.microsoft.com/office/drawing/2014/main" id="{7436DFC4-87B3-474A-A574-6D5D59FAA9B7}"/>
              </a:ext>
            </a:extLst>
          </p:cNvPr>
          <p:cNvCxnSpPr>
            <a:cxnSpLocks/>
            <a:stCxn id="5" idx="3"/>
          </p:cNvCxnSpPr>
          <p:nvPr/>
        </p:nvCxnSpPr>
        <p:spPr>
          <a:xfrm>
            <a:off x="7238181" y="4094005"/>
            <a:ext cx="2012834"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81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0B9325-33D3-1F4D-B19E-A0C80FCF8999}"/>
              </a:ext>
            </a:extLst>
          </p:cNvPr>
          <p:cNvSpPr>
            <a:spLocks noGrp="1"/>
          </p:cNvSpPr>
          <p:nvPr>
            <p:ph type="title"/>
          </p:nvPr>
        </p:nvSpPr>
        <p:spPr>
          <a:xfrm>
            <a:off x="781636" y="524940"/>
            <a:ext cx="11511964" cy="1485900"/>
          </a:xfrm>
        </p:spPr>
        <p:txBody>
          <a:bodyPr>
            <a:normAutofit/>
          </a:bodyPr>
          <a:lstStyle/>
          <a:p>
            <a:r>
              <a:rPr lang="da-DK" dirty="0"/>
              <a:t>ARISTOTELES’ DEFINITION PÅ DRAMA: KRAV TIL MYTHOS (HANDLINGEN)</a:t>
            </a:r>
          </a:p>
        </p:txBody>
      </p:sp>
      <p:sp>
        <p:nvSpPr>
          <p:cNvPr id="3" name="Pladsholder til indhold 2">
            <a:extLst>
              <a:ext uri="{FF2B5EF4-FFF2-40B4-BE49-F238E27FC236}">
                <a16:creationId xmlns:a16="http://schemas.microsoft.com/office/drawing/2014/main" id="{B52C5C68-6966-1C49-906C-1C473E51087D}"/>
              </a:ext>
            </a:extLst>
          </p:cNvPr>
          <p:cNvSpPr>
            <a:spLocks noGrp="1"/>
          </p:cNvSpPr>
          <p:nvPr>
            <p:ph idx="1"/>
          </p:nvPr>
        </p:nvSpPr>
        <p:spPr>
          <a:xfrm>
            <a:off x="781636" y="2959735"/>
            <a:ext cx="8730017" cy="4653280"/>
          </a:xfrm>
        </p:spPr>
        <p:txBody>
          <a:bodyPr>
            <a:normAutofit/>
          </a:bodyPr>
          <a:lstStyle/>
          <a:p>
            <a:r>
              <a:rPr lang="da-DK" sz="2800" dirty="0"/>
              <a:t>Begyndelse, midte, afslutning (logisk sammenhængende):</a:t>
            </a:r>
          </a:p>
          <a:p>
            <a:pPr lvl="1"/>
            <a:r>
              <a:rPr lang="da-DK" sz="2800" i="1" dirty="0"/>
              <a:t> </a:t>
            </a:r>
            <a:r>
              <a:rPr lang="da-DK" sz="2800" i="1" u="sng" dirty="0" err="1">
                <a:solidFill>
                  <a:srgbClr val="FFC000"/>
                </a:solidFill>
              </a:rPr>
              <a:t>Désis</a:t>
            </a:r>
            <a:r>
              <a:rPr lang="da-DK" sz="2800" dirty="0"/>
              <a:t> (binding/konfliktoptrapning) </a:t>
            </a:r>
          </a:p>
          <a:p>
            <a:pPr lvl="1"/>
            <a:r>
              <a:rPr lang="da-DK" sz="2800" i="1" dirty="0"/>
              <a:t> </a:t>
            </a:r>
            <a:r>
              <a:rPr lang="da-DK" sz="2800" i="1" u="sng" dirty="0" err="1">
                <a:solidFill>
                  <a:srgbClr val="FFC000"/>
                </a:solidFill>
              </a:rPr>
              <a:t>Lýsis</a:t>
            </a:r>
            <a:r>
              <a:rPr lang="da-DK" sz="2800" i="1" dirty="0"/>
              <a:t> </a:t>
            </a:r>
            <a:r>
              <a:rPr lang="da-DK" sz="2800" dirty="0"/>
              <a:t>(løsning – ikke nødvendigvis lykkelig!)</a:t>
            </a:r>
          </a:p>
          <a:p>
            <a:pPr lvl="1"/>
            <a:r>
              <a:rPr lang="da-DK" sz="2800" i="1" dirty="0"/>
              <a:t> </a:t>
            </a:r>
            <a:r>
              <a:rPr lang="da-DK" sz="2800" i="1" u="sng" dirty="0" err="1">
                <a:solidFill>
                  <a:srgbClr val="00B050"/>
                </a:solidFill>
              </a:rPr>
              <a:t>Anagnórisis</a:t>
            </a:r>
            <a:r>
              <a:rPr lang="da-DK" sz="2800" dirty="0"/>
              <a:t> (genkendelse), det sted i handlingen, hvor den tragiske helt ser tingenes rette sammenhæng. Det er ofte et ”ydre tegn”, der er årsag til </a:t>
            </a:r>
            <a:r>
              <a:rPr lang="da-DK" sz="2800" i="1" dirty="0" err="1"/>
              <a:t>anagnórisis</a:t>
            </a:r>
            <a:r>
              <a:rPr lang="da-DK" sz="2800" dirty="0"/>
              <a:t>.</a:t>
            </a:r>
          </a:p>
          <a:p>
            <a:pPr lvl="1"/>
            <a:r>
              <a:rPr lang="da-DK" sz="2800" i="1" dirty="0"/>
              <a:t> </a:t>
            </a:r>
            <a:r>
              <a:rPr lang="da-DK" sz="2800" i="1" u="sng" dirty="0" err="1">
                <a:solidFill>
                  <a:srgbClr val="FF0000"/>
                </a:solidFill>
              </a:rPr>
              <a:t>Peripetí</a:t>
            </a:r>
            <a:r>
              <a:rPr lang="da-DK" sz="2800" i="1" dirty="0"/>
              <a:t> </a:t>
            </a:r>
            <a:r>
              <a:rPr lang="da-DK" sz="2800" dirty="0"/>
              <a:t>(vendepunkt), det skæbnesvangre omslag fra lykke til ulykke. Tragedien er bedst, hvis </a:t>
            </a:r>
            <a:r>
              <a:rPr lang="da-DK" sz="2800" i="1" dirty="0" err="1"/>
              <a:t>anagnorisis</a:t>
            </a:r>
            <a:r>
              <a:rPr lang="da-DK" sz="2800" dirty="0"/>
              <a:t> og </a:t>
            </a:r>
            <a:r>
              <a:rPr lang="da-DK" sz="2800" i="1" dirty="0" err="1"/>
              <a:t>peripeti</a:t>
            </a:r>
            <a:r>
              <a:rPr lang="da-DK" sz="2800" dirty="0"/>
              <a:t> falder sammen.</a:t>
            </a:r>
          </a:p>
        </p:txBody>
      </p:sp>
      <p:sp>
        <p:nvSpPr>
          <p:cNvPr id="4" name="Tankeboble: sky 3">
            <a:extLst>
              <a:ext uri="{FF2B5EF4-FFF2-40B4-BE49-F238E27FC236}">
                <a16:creationId xmlns:a16="http://schemas.microsoft.com/office/drawing/2014/main" id="{56D72B3F-E1EB-7F42-9A8D-4E2903D7ADFC}"/>
              </a:ext>
            </a:extLst>
          </p:cNvPr>
          <p:cNvSpPr/>
          <p:nvPr/>
        </p:nvSpPr>
        <p:spPr>
          <a:xfrm>
            <a:off x="8924925" y="1469072"/>
            <a:ext cx="3133725" cy="2981325"/>
          </a:xfrm>
          <a:prstGeom prst="cloudCallout">
            <a:avLst>
              <a:gd name="adj1" fmla="val 44364"/>
              <a:gd name="adj2" fmla="val 81638"/>
            </a:avLst>
          </a:prstGeom>
          <a:solidFill>
            <a:schemeClr val="accent4">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rgbClr val="FF0000"/>
                </a:solidFill>
                <a:latin typeface="+mj-lt"/>
              </a:rPr>
              <a:t>HVOR BEFINDER VI OS I HANDLINGEN I </a:t>
            </a:r>
            <a:r>
              <a:rPr lang="da-DK" sz="2800" i="1" dirty="0">
                <a:solidFill>
                  <a:srgbClr val="FF0000"/>
                </a:solidFill>
                <a:latin typeface="+mj-lt"/>
              </a:rPr>
              <a:t>ANTIGONE, 5</a:t>
            </a:r>
            <a:r>
              <a:rPr lang="da-DK" sz="2800" dirty="0">
                <a:solidFill>
                  <a:srgbClr val="FF0000"/>
                </a:solidFill>
                <a:latin typeface="+mj-lt"/>
              </a:rPr>
              <a:t>. </a:t>
            </a:r>
            <a:r>
              <a:rPr lang="da-DK" sz="2800" i="1" dirty="0">
                <a:solidFill>
                  <a:srgbClr val="FF0000"/>
                </a:solidFill>
                <a:latin typeface="+mj-lt"/>
              </a:rPr>
              <a:t>EPEISODION</a:t>
            </a:r>
          </a:p>
        </p:txBody>
      </p:sp>
      <p:sp>
        <p:nvSpPr>
          <p:cNvPr id="7" name="Tekstfelt 6">
            <a:extLst>
              <a:ext uri="{FF2B5EF4-FFF2-40B4-BE49-F238E27FC236}">
                <a16:creationId xmlns:a16="http://schemas.microsoft.com/office/drawing/2014/main" id="{251FA608-ADC6-DA17-7C7F-9E5F417AE0B3}"/>
              </a:ext>
            </a:extLst>
          </p:cNvPr>
          <p:cNvSpPr txBox="1"/>
          <p:nvPr/>
        </p:nvSpPr>
        <p:spPr>
          <a:xfrm>
            <a:off x="883919" y="2024151"/>
            <a:ext cx="4489450" cy="707886"/>
          </a:xfrm>
          <a:prstGeom prst="rect">
            <a:avLst/>
          </a:prstGeom>
          <a:solidFill>
            <a:schemeClr val="accent1"/>
          </a:solidFill>
        </p:spPr>
        <p:txBody>
          <a:bodyPr wrap="square">
            <a:spAutoFit/>
          </a:bodyPr>
          <a:lstStyle/>
          <a:p>
            <a:pPr algn="ctr"/>
            <a:r>
              <a:rPr lang="da-DK" sz="2000" dirty="0"/>
              <a:t>Velkomponeret: ikke for langt, </a:t>
            </a:r>
            <a:br>
              <a:rPr lang="da-DK" sz="2000" dirty="0"/>
            </a:br>
            <a:r>
              <a:rPr lang="da-DK" sz="2000" dirty="0"/>
              <a:t>ikke for kort.</a:t>
            </a:r>
          </a:p>
        </p:txBody>
      </p:sp>
    </p:spTree>
    <p:extLst>
      <p:ext uri="{BB962C8B-B14F-4D97-AF65-F5344CB8AC3E}">
        <p14:creationId xmlns:p14="http://schemas.microsoft.com/office/powerpoint/2010/main" val="144766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0B9325-33D3-1F4D-B19E-A0C80FCF8999}"/>
              </a:ext>
            </a:extLst>
          </p:cNvPr>
          <p:cNvSpPr>
            <a:spLocks noGrp="1"/>
          </p:cNvSpPr>
          <p:nvPr>
            <p:ph type="title"/>
          </p:nvPr>
        </p:nvSpPr>
        <p:spPr>
          <a:xfrm>
            <a:off x="805541" y="68119"/>
            <a:ext cx="5097080" cy="2665556"/>
          </a:xfrm>
        </p:spPr>
        <p:txBody>
          <a:bodyPr>
            <a:normAutofit/>
          </a:bodyPr>
          <a:lstStyle/>
          <a:p>
            <a:r>
              <a:rPr lang="da-DK" dirty="0"/>
              <a:t>ARISTOTELES’ DEFINITION PÅ DRAMA: KRAV TIL MYTHOS (HANDLINGEN)</a:t>
            </a:r>
          </a:p>
        </p:txBody>
      </p:sp>
      <p:sp>
        <p:nvSpPr>
          <p:cNvPr id="3" name="Pladsholder til indhold 2">
            <a:extLst>
              <a:ext uri="{FF2B5EF4-FFF2-40B4-BE49-F238E27FC236}">
                <a16:creationId xmlns:a16="http://schemas.microsoft.com/office/drawing/2014/main" id="{B52C5C68-6966-1C49-906C-1C473E51087D}"/>
              </a:ext>
            </a:extLst>
          </p:cNvPr>
          <p:cNvSpPr>
            <a:spLocks noGrp="1"/>
          </p:cNvSpPr>
          <p:nvPr>
            <p:ph idx="1"/>
          </p:nvPr>
        </p:nvSpPr>
        <p:spPr>
          <a:xfrm>
            <a:off x="805541" y="1596571"/>
            <a:ext cx="11386458" cy="5261429"/>
          </a:xfrm>
        </p:spPr>
        <p:txBody>
          <a:bodyPr>
            <a:normAutofit/>
          </a:bodyPr>
          <a:lstStyle/>
          <a:p>
            <a:endParaRPr lang="da-DK" sz="3200" dirty="0"/>
          </a:p>
          <a:p>
            <a:endParaRPr lang="da-DK" dirty="0"/>
          </a:p>
        </p:txBody>
      </p:sp>
      <p:sp>
        <p:nvSpPr>
          <p:cNvPr id="5" name="Ligebenet trekant 3">
            <a:extLst>
              <a:ext uri="{FF2B5EF4-FFF2-40B4-BE49-F238E27FC236}">
                <a16:creationId xmlns:a16="http://schemas.microsoft.com/office/drawing/2014/main" id="{FEF150C9-9339-494F-96D7-9E1119E6BBCE}"/>
              </a:ext>
            </a:extLst>
          </p:cNvPr>
          <p:cNvSpPr/>
          <p:nvPr/>
        </p:nvSpPr>
        <p:spPr>
          <a:xfrm>
            <a:off x="4252301" y="663388"/>
            <a:ext cx="7796263" cy="6194612"/>
          </a:xfrm>
          <a:prstGeom prst="triangle">
            <a:avLst>
              <a:gd name="adj" fmla="val 50236"/>
            </a:avLst>
          </a:prstGeom>
          <a:solidFill>
            <a:schemeClr val="bg1">
              <a:alpha val="0"/>
            </a:schemeClr>
          </a:solid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cxnSp>
        <p:nvCxnSpPr>
          <p:cNvPr id="6" name="Lige pilforbindelse 5">
            <a:extLst>
              <a:ext uri="{FF2B5EF4-FFF2-40B4-BE49-F238E27FC236}">
                <a16:creationId xmlns:a16="http://schemas.microsoft.com/office/drawing/2014/main" id="{53773FFA-A660-F343-B23C-D688B1D3B32C}"/>
              </a:ext>
            </a:extLst>
          </p:cNvPr>
          <p:cNvCxnSpPr>
            <a:cxnSpLocks/>
          </p:cNvCxnSpPr>
          <p:nvPr/>
        </p:nvCxnSpPr>
        <p:spPr>
          <a:xfrm flipV="1">
            <a:off x="4658128" y="1759961"/>
            <a:ext cx="2333106" cy="3477375"/>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Lige pilforbindelse 6">
            <a:extLst>
              <a:ext uri="{FF2B5EF4-FFF2-40B4-BE49-F238E27FC236}">
                <a16:creationId xmlns:a16="http://schemas.microsoft.com/office/drawing/2014/main" id="{563F2B33-D5DB-5841-BAA6-DC03A46A75FC}"/>
              </a:ext>
            </a:extLst>
          </p:cNvPr>
          <p:cNvCxnSpPr>
            <a:cxnSpLocks/>
          </p:cNvCxnSpPr>
          <p:nvPr/>
        </p:nvCxnSpPr>
        <p:spPr>
          <a:xfrm>
            <a:off x="9338432" y="1596571"/>
            <a:ext cx="2173104" cy="3439858"/>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Lige forbindelse 7">
            <a:extLst>
              <a:ext uri="{FF2B5EF4-FFF2-40B4-BE49-F238E27FC236}">
                <a16:creationId xmlns:a16="http://schemas.microsoft.com/office/drawing/2014/main" id="{E3011DFE-C4E0-4F43-A7D4-0CB66F9D8311}"/>
              </a:ext>
            </a:extLst>
          </p:cNvPr>
          <p:cNvCxnSpPr>
            <a:cxnSpLocks/>
          </p:cNvCxnSpPr>
          <p:nvPr/>
        </p:nvCxnSpPr>
        <p:spPr>
          <a:xfrm>
            <a:off x="6663446" y="3113905"/>
            <a:ext cx="6759" cy="3744095"/>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Lige forbindelse 8">
            <a:extLst>
              <a:ext uri="{FF2B5EF4-FFF2-40B4-BE49-F238E27FC236}">
                <a16:creationId xmlns:a16="http://schemas.microsoft.com/office/drawing/2014/main" id="{8BD33017-5202-B04B-B6EF-1780446C229B}"/>
              </a:ext>
            </a:extLst>
          </p:cNvPr>
          <p:cNvCxnSpPr>
            <a:cxnSpLocks/>
          </p:cNvCxnSpPr>
          <p:nvPr/>
        </p:nvCxnSpPr>
        <p:spPr>
          <a:xfrm>
            <a:off x="9764401" y="3183961"/>
            <a:ext cx="0" cy="3716591"/>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kstfelt 9">
            <a:extLst>
              <a:ext uri="{FF2B5EF4-FFF2-40B4-BE49-F238E27FC236}">
                <a16:creationId xmlns:a16="http://schemas.microsoft.com/office/drawing/2014/main" id="{CB7D05C7-41B5-0D45-9A90-117B86200C21}"/>
              </a:ext>
            </a:extLst>
          </p:cNvPr>
          <p:cNvSpPr txBox="1"/>
          <p:nvPr/>
        </p:nvSpPr>
        <p:spPr>
          <a:xfrm>
            <a:off x="6380351" y="201658"/>
            <a:ext cx="3881614" cy="461665"/>
          </a:xfrm>
          <a:prstGeom prst="rect">
            <a:avLst/>
          </a:prstGeom>
          <a:noFill/>
        </p:spPr>
        <p:txBody>
          <a:bodyPr wrap="square" rtlCol="0">
            <a:spAutoFit/>
          </a:bodyPr>
          <a:lstStyle/>
          <a:p>
            <a:pPr lvl="1"/>
            <a:r>
              <a:rPr lang="da-DK" sz="2400" b="1" dirty="0" err="1">
                <a:solidFill>
                  <a:schemeClr val="tx2"/>
                </a:solidFill>
              </a:rPr>
              <a:t>Peripeti</a:t>
            </a:r>
            <a:r>
              <a:rPr lang="da-DK" sz="2400" b="1" dirty="0">
                <a:solidFill>
                  <a:schemeClr val="tx2"/>
                </a:solidFill>
              </a:rPr>
              <a:t> (vendepunkt) </a:t>
            </a:r>
          </a:p>
        </p:txBody>
      </p:sp>
      <p:sp>
        <p:nvSpPr>
          <p:cNvPr id="11" name="Tekstfelt 10">
            <a:extLst>
              <a:ext uri="{FF2B5EF4-FFF2-40B4-BE49-F238E27FC236}">
                <a16:creationId xmlns:a16="http://schemas.microsoft.com/office/drawing/2014/main" id="{0392FB09-9D6D-D04F-8A0A-ED79D40D7216}"/>
              </a:ext>
            </a:extLst>
          </p:cNvPr>
          <p:cNvSpPr txBox="1"/>
          <p:nvPr/>
        </p:nvSpPr>
        <p:spPr>
          <a:xfrm>
            <a:off x="8520703" y="673459"/>
            <a:ext cx="2990826" cy="830997"/>
          </a:xfrm>
          <a:prstGeom prst="rect">
            <a:avLst/>
          </a:prstGeom>
          <a:noFill/>
        </p:spPr>
        <p:txBody>
          <a:bodyPr wrap="square" rtlCol="0">
            <a:spAutoFit/>
          </a:bodyPr>
          <a:lstStyle/>
          <a:p>
            <a:r>
              <a:rPr lang="da-DK" sz="2400" b="1" dirty="0" err="1">
                <a:solidFill>
                  <a:schemeClr val="tx2"/>
                </a:solidFill>
              </a:rPr>
              <a:t>Anagnórisis</a:t>
            </a:r>
            <a:r>
              <a:rPr lang="da-DK" sz="2400" b="1" dirty="0">
                <a:solidFill>
                  <a:schemeClr val="tx2"/>
                </a:solidFill>
              </a:rPr>
              <a:t> (genkendelse) </a:t>
            </a:r>
          </a:p>
        </p:txBody>
      </p:sp>
      <p:sp>
        <p:nvSpPr>
          <p:cNvPr id="12" name="Tekstfelt 11">
            <a:extLst>
              <a:ext uri="{FF2B5EF4-FFF2-40B4-BE49-F238E27FC236}">
                <a16:creationId xmlns:a16="http://schemas.microsoft.com/office/drawing/2014/main" id="{B824D970-3463-D14F-B2D0-88C400D6328F}"/>
              </a:ext>
            </a:extLst>
          </p:cNvPr>
          <p:cNvSpPr txBox="1"/>
          <p:nvPr/>
        </p:nvSpPr>
        <p:spPr>
          <a:xfrm rot="18285959">
            <a:off x="3603071" y="3077670"/>
            <a:ext cx="3553227" cy="461665"/>
          </a:xfrm>
          <a:prstGeom prst="rect">
            <a:avLst/>
          </a:prstGeom>
          <a:noFill/>
        </p:spPr>
        <p:txBody>
          <a:bodyPr wrap="square" rtlCol="0">
            <a:spAutoFit/>
          </a:bodyPr>
          <a:lstStyle/>
          <a:p>
            <a:r>
              <a:rPr lang="da-DK" sz="2400" b="1" dirty="0" err="1">
                <a:solidFill>
                  <a:schemeClr val="tx2"/>
                </a:solidFill>
              </a:rPr>
              <a:t>Désis</a:t>
            </a:r>
            <a:r>
              <a:rPr lang="da-DK" sz="2400" b="1" dirty="0">
                <a:solidFill>
                  <a:schemeClr val="tx2"/>
                </a:solidFill>
              </a:rPr>
              <a:t> (konfliktoptrapning)</a:t>
            </a:r>
          </a:p>
        </p:txBody>
      </p:sp>
      <p:sp>
        <p:nvSpPr>
          <p:cNvPr id="13" name="Tekstfelt 12">
            <a:extLst>
              <a:ext uri="{FF2B5EF4-FFF2-40B4-BE49-F238E27FC236}">
                <a16:creationId xmlns:a16="http://schemas.microsoft.com/office/drawing/2014/main" id="{68D3B1E8-5E6B-244E-8DCC-4BD6F20346A1}"/>
              </a:ext>
            </a:extLst>
          </p:cNvPr>
          <p:cNvSpPr txBox="1"/>
          <p:nvPr/>
        </p:nvSpPr>
        <p:spPr>
          <a:xfrm rot="3323345">
            <a:off x="9782954" y="3094816"/>
            <a:ext cx="2549872" cy="461665"/>
          </a:xfrm>
          <a:prstGeom prst="rect">
            <a:avLst/>
          </a:prstGeom>
          <a:noFill/>
        </p:spPr>
        <p:txBody>
          <a:bodyPr wrap="square" rtlCol="0">
            <a:spAutoFit/>
          </a:bodyPr>
          <a:lstStyle/>
          <a:p>
            <a:r>
              <a:rPr lang="da-DK" sz="2400" b="1" dirty="0" err="1">
                <a:solidFill>
                  <a:schemeClr val="tx2"/>
                </a:solidFill>
              </a:rPr>
              <a:t>Lýsis</a:t>
            </a:r>
            <a:r>
              <a:rPr lang="da-DK" sz="2400" b="1" dirty="0">
                <a:solidFill>
                  <a:schemeClr val="tx2"/>
                </a:solidFill>
              </a:rPr>
              <a:t> (løsning)</a:t>
            </a:r>
          </a:p>
        </p:txBody>
      </p:sp>
      <p:sp>
        <p:nvSpPr>
          <p:cNvPr id="14" name="Tekstfelt 13">
            <a:extLst>
              <a:ext uri="{FF2B5EF4-FFF2-40B4-BE49-F238E27FC236}">
                <a16:creationId xmlns:a16="http://schemas.microsoft.com/office/drawing/2014/main" id="{13039B20-ACF0-1F4E-92A8-9F48A687FF4F}"/>
              </a:ext>
            </a:extLst>
          </p:cNvPr>
          <p:cNvSpPr txBox="1"/>
          <p:nvPr/>
        </p:nvSpPr>
        <p:spPr>
          <a:xfrm>
            <a:off x="7419888" y="6333032"/>
            <a:ext cx="1482213" cy="461665"/>
          </a:xfrm>
          <a:prstGeom prst="rect">
            <a:avLst/>
          </a:prstGeom>
          <a:noFill/>
        </p:spPr>
        <p:txBody>
          <a:bodyPr wrap="square" rtlCol="0">
            <a:spAutoFit/>
          </a:bodyPr>
          <a:lstStyle/>
          <a:p>
            <a:pPr algn="ctr"/>
            <a:r>
              <a:rPr lang="da-DK" sz="2400" b="1" dirty="0">
                <a:solidFill>
                  <a:schemeClr val="tx2"/>
                </a:solidFill>
              </a:rPr>
              <a:t>Midte </a:t>
            </a:r>
          </a:p>
        </p:txBody>
      </p:sp>
      <p:sp>
        <p:nvSpPr>
          <p:cNvPr id="15" name="Tekstfelt 14">
            <a:extLst>
              <a:ext uri="{FF2B5EF4-FFF2-40B4-BE49-F238E27FC236}">
                <a16:creationId xmlns:a16="http://schemas.microsoft.com/office/drawing/2014/main" id="{EBA6F17E-4653-F24B-B6D9-6ADA12CD03C7}"/>
              </a:ext>
            </a:extLst>
          </p:cNvPr>
          <p:cNvSpPr txBox="1"/>
          <p:nvPr/>
        </p:nvSpPr>
        <p:spPr>
          <a:xfrm>
            <a:off x="4648207" y="6355110"/>
            <a:ext cx="2508828" cy="461665"/>
          </a:xfrm>
          <a:prstGeom prst="rect">
            <a:avLst/>
          </a:prstGeom>
          <a:noFill/>
        </p:spPr>
        <p:txBody>
          <a:bodyPr wrap="square" rtlCol="0">
            <a:spAutoFit/>
          </a:bodyPr>
          <a:lstStyle/>
          <a:p>
            <a:r>
              <a:rPr lang="da-DK" sz="2400" b="1" dirty="0">
                <a:solidFill>
                  <a:schemeClr val="tx2"/>
                </a:solidFill>
              </a:rPr>
              <a:t>Begyndelse</a:t>
            </a:r>
          </a:p>
        </p:txBody>
      </p:sp>
      <p:sp>
        <p:nvSpPr>
          <p:cNvPr id="16" name="Tekstfelt 15">
            <a:extLst>
              <a:ext uri="{FF2B5EF4-FFF2-40B4-BE49-F238E27FC236}">
                <a16:creationId xmlns:a16="http://schemas.microsoft.com/office/drawing/2014/main" id="{124CDCF2-623A-6C48-9CE9-E3E68FDA59E0}"/>
              </a:ext>
            </a:extLst>
          </p:cNvPr>
          <p:cNvSpPr txBox="1"/>
          <p:nvPr/>
        </p:nvSpPr>
        <p:spPr>
          <a:xfrm>
            <a:off x="9799211" y="6333032"/>
            <a:ext cx="2464506" cy="461665"/>
          </a:xfrm>
          <a:prstGeom prst="rect">
            <a:avLst/>
          </a:prstGeom>
          <a:noFill/>
        </p:spPr>
        <p:txBody>
          <a:bodyPr wrap="square" rtlCol="0">
            <a:spAutoFit/>
          </a:bodyPr>
          <a:lstStyle/>
          <a:p>
            <a:r>
              <a:rPr lang="da-DK" sz="2400" b="1" dirty="0">
                <a:solidFill>
                  <a:schemeClr val="tx2"/>
                </a:solidFill>
              </a:rPr>
              <a:t>Afslutning</a:t>
            </a:r>
          </a:p>
        </p:txBody>
      </p:sp>
    </p:spTree>
    <p:extLst>
      <p:ext uri="{BB962C8B-B14F-4D97-AF65-F5344CB8AC3E}">
        <p14:creationId xmlns:p14="http://schemas.microsoft.com/office/powerpoint/2010/main" val="3150623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0B9325-33D3-1F4D-B19E-A0C80FCF8999}"/>
              </a:ext>
            </a:extLst>
          </p:cNvPr>
          <p:cNvSpPr>
            <a:spLocks noGrp="1"/>
          </p:cNvSpPr>
          <p:nvPr>
            <p:ph type="title"/>
          </p:nvPr>
        </p:nvSpPr>
        <p:spPr>
          <a:xfrm>
            <a:off x="877478" y="320419"/>
            <a:ext cx="11386458" cy="1485900"/>
          </a:xfrm>
        </p:spPr>
        <p:txBody>
          <a:bodyPr>
            <a:normAutofit/>
          </a:bodyPr>
          <a:lstStyle/>
          <a:p>
            <a:r>
              <a:rPr lang="da-DK" dirty="0"/>
              <a:t>ARISTOTELES’ DEFINITION PÅ DRAMA: KRAV TIL MYTHOS (HANDLINGEN)</a:t>
            </a:r>
          </a:p>
        </p:txBody>
      </p:sp>
      <p:sp>
        <p:nvSpPr>
          <p:cNvPr id="3" name="Pladsholder til indhold 2">
            <a:extLst>
              <a:ext uri="{FF2B5EF4-FFF2-40B4-BE49-F238E27FC236}">
                <a16:creationId xmlns:a16="http://schemas.microsoft.com/office/drawing/2014/main" id="{B52C5C68-6966-1C49-906C-1C473E51087D}"/>
              </a:ext>
            </a:extLst>
          </p:cNvPr>
          <p:cNvSpPr>
            <a:spLocks noGrp="1"/>
          </p:cNvSpPr>
          <p:nvPr>
            <p:ph idx="1"/>
          </p:nvPr>
        </p:nvSpPr>
        <p:spPr>
          <a:xfrm>
            <a:off x="805542" y="1596571"/>
            <a:ext cx="7932058" cy="5013779"/>
          </a:xfrm>
        </p:spPr>
        <p:txBody>
          <a:bodyPr>
            <a:normAutofit/>
          </a:bodyPr>
          <a:lstStyle/>
          <a:p>
            <a:endParaRPr lang="da-DK" sz="3200" dirty="0"/>
          </a:p>
          <a:p>
            <a:endParaRPr lang="da-DK" dirty="0"/>
          </a:p>
        </p:txBody>
      </p:sp>
      <p:sp>
        <p:nvSpPr>
          <p:cNvPr id="5" name="Ligebenet trekant 3">
            <a:extLst>
              <a:ext uri="{FF2B5EF4-FFF2-40B4-BE49-F238E27FC236}">
                <a16:creationId xmlns:a16="http://schemas.microsoft.com/office/drawing/2014/main" id="{FEF150C9-9339-494F-96D7-9E1119E6BBCE}"/>
              </a:ext>
            </a:extLst>
          </p:cNvPr>
          <p:cNvSpPr/>
          <p:nvPr/>
        </p:nvSpPr>
        <p:spPr>
          <a:xfrm>
            <a:off x="3432927" y="2259012"/>
            <a:ext cx="5597013" cy="4351338"/>
          </a:xfrm>
          <a:prstGeom prst="triangle">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6" name="Lige pilforbindelse 5">
            <a:extLst>
              <a:ext uri="{FF2B5EF4-FFF2-40B4-BE49-F238E27FC236}">
                <a16:creationId xmlns:a16="http://schemas.microsoft.com/office/drawing/2014/main" id="{53773FFA-A660-F343-B23C-D688B1D3B32C}"/>
              </a:ext>
            </a:extLst>
          </p:cNvPr>
          <p:cNvCxnSpPr>
            <a:cxnSpLocks/>
          </p:cNvCxnSpPr>
          <p:nvPr/>
        </p:nvCxnSpPr>
        <p:spPr>
          <a:xfrm flipV="1">
            <a:off x="3726666" y="3183961"/>
            <a:ext cx="1600200" cy="2411361"/>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Lige pilforbindelse 6">
            <a:extLst>
              <a:ext uri="{FF2B5EF4-FFF2-40B4-BE49-F238E27FC236}">
                <a16:creationId xmlns:a16="http://schemas.microsoft.com/office/drawing/2014/main" id="{563F2B33-D5DB-5841-BAA6-DC03A46A75FC}"/>
              </a:ext>
            </a:extLst>
          </p:cNvPr>
          <p:cNvCxnSpPr>
            <a:cxnSpLocks/>
          </p:cNvCxnSpPr>
          <p:nvPr/>
        </p:nvCxnSpPr>
        <p:spPr>
          <a:xfrm>
            <a:off x="7059802" y="3113905"/>
            <a:ext cx="1681316" cy="2551471"/>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Lige forbindelse 7">
            <a:extLst>
              <a:ext uri="{FF2B5EF4-FFF2-40B4-BE49-F238E27FC236}">
                <a16:creationId xmlns:a16="http://schemas.microsoft.com/office/drawing/2014/main" id="{E3011DFE-C4E0-4F43-A7D4-0CB66F9D8311}"/>
              </a:ext>
            </a:extLst>
          </p:cNvPr>
          <p:cNvCxnSpPr>
            <a:stCxn id="5" idx="1"/>
          </p:cNvCxnSpPr>
          <p:nvPr/>
        </p:nvCxnSpPr>
        <p:spPr>
          <a:xfrm flipH="1">
            <a:off x="4825421" y="4434681"/>
            <a:ext cx="6759" cy="2175669"/>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Lige forbindelse 8">
            <a:extLst>
              <a:ext uri="{FF2B5EF4-FFF2-40B4-BE49-F238E27FC236}">
                <a16:creationId xmlns:a16="http://schemas.microsoft.com/office/drawing/2014/main" id="{8BD33017-5202-B04B-B6EF-1780446C229B}"/>
              </a:ext>
            </a:extLst>
          </p:cNvPr>
          <p:cNvCxnSpPr>
            <a:cxnSpLocks/>
          </p:cNvCxnSpPr>
          <p:nvPr/>
        </p:nvCxnSpPr>
        <p:spPr>
          <a:xfrm flipH="1">
            <a:off x="7545991" y="4389640"/>
            <a:ext cx="6759" cy="2175669"/>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kstfelt 9">
            <a:extLst>
              <a:ext uri="{FF2B5EF4-FFF2-40B4-BE49-F238E27FC236}">
                <a16:creationId xmlns:a16="http://schemas.microsoft.com/office/drawing/2014/main" id="{CB7D05C7-41B5-0D45-9A90-117B86200C21}"/>
              </a:ext>
            </a:extLst>
          </p:cNvPr>
          <p:cNvSpPr txBox="1"/>
          <p:nvPr/>
        </p:nvSpPr>
        <p:spPr>
          <a:xfrm>
            <a:off x="5055249" y="1832896"/>
            <a:ext cx="3030916" cy="369332"/>
          </a:xfrm>
          <a:prstGeom prst="rect">
            <a:avLst/>
          </a:prstGeom>
          <a:noFill/>
        </p:spPr>
        <p:txBody>
          <a:bodyPr wrap="square" rtlCol="0">
            <a:spAutoFit/>
          </a:bodyPr>
          <a:lstStyle/>
          <a:p>
            <a:r>
              <a:rPr lang="da-DK" b="1" dirty="0" err="1">
                <a:solidFill>
                  <a:schemeClr val="tx1">
                    <a:lumMod val="65000"/>
                    <a:lumOff val="35000"/>
                  </a:schemeClr>
                </a:solidFill>
              </a:rPr>
              <a:t>Peripeti</a:t>
            </a:r>
            <a:r>
              <a:rPr lang="da-DK" b="1" dirty="0">
                <a:solidFill>
                  <a:schemeClr val="tx1">
                    <a:lumMod val="65000"/>
                    <a:lumOff val="35000"/>
                  </a:schemeClr>
                </a:solidFill>
              </a:rPr>
              <a:t> (vendepunkt) </a:t>
            </a:r>
          </a:p>
        </p:txBody>
      </p:sp>
      <p:sp>
        <p:nvSpPr>
          <p:cNvPr id="11" name="Tekstfelt 10">
            <a:extLst>
              <a:ext uri="{FF2B5EF4-FFF2-40B4-BE49-F238E27FC236}">
                <a16:creationId xmlns:a16="http://schemas.microsoft.com/office/drawing/2014/main" id="{0392FB09-9D6D-D04F-8A0A-ED79D40D7216}"/>
              </a:ext>
            </a:extLst>
          </p:cNvPr>
          <p:cNvSpPr txBox="1"/>
          <p:nvPr/>
        </p:nvSpPr>
        <p:spPr>
          <a:xfrm>
            <a:off x="6670205" y="2214475"/>
            <a:ext cx="1917291" cy="646331"/>
          </a:xfrm>
          <a:prstGeom prst="rect">
            <a:avLst/>
          </a:prstGeom>
          <a:noFill/>
        </p:spPr>
        <p:txBody>
          <a:bodyPr wrap="square" rtlCol="0">
            <a:spAutoFit/>
          </a:bodyPr>
          <a:lstStyle/>
          <a:p>
            <a:r>
              <a:rPr lang="da-DK" b="1" dirty="0" err="1">
                <a:solidFill>
                  <a:schemeClr val="tx1">
                    <a:lumMod val="65000"/>
                    <a:lumOff val="35000"/>
                  </a:schemeClr>
                </a:solidFill>
              </a:rPr>
              <a:t>Anagnórisis</a:t>
            </a:r>
            <a:r>
              <a:rPr lang="da-DK" b="1" dirty="0">
                <a:solidFill>
                  <a:schemeClr val="tx1">
                    <a:lumMod val="65000"/>
                    <a:lumOff val="35000"/>
                  </a:schemeClr>
                </a:solidFill>
              </a:rPr>
              <a:t> (genkendelse) </a:t>
            </a:r>
          </a:p>
        </p:txBody>
      </p:sp>
      <p:sp>
        <p:nvSpPr>
          <p:cNvPr id="12" name="Tekstfelt 11">
            <a:extLst>
              <a:ext uri="{FF2B5EF4-FFF2-40B4-BE49-F238E27FC236}">
                <a16:creationId xmlns:a16="http://schemas.microsoft.com/office/drawing/2014/main" id="{B824D970-3463-D14F-B2D0-88C400D6328F}"/>
              </a:ext>
            </a:extLst>
          </p:cNvPr>
          <p:cNvSpPr txBox="1"/>
          <p:nvPr/>
        </p:nvSpPr>
        <p:spPr>
          <a:xfrm rot="18285959">
            <a:off x="2982573" y="3730801"/>
            <a:ext cx="2654353" cy="369332"/>
          </a:xfrm>
          <a:prstGeom prst="rect">
            <a:avLst/>
          </a:prstGeom>
          <a:noFill/>
        </p:spPr>
        <p:txBody>
          <a:bodyPr wrap="square" rtlCol="0">
            <a:spAutoFit/>
          </a:bodyPr>
          <a:lstStyle/>
          <a:p>
            <a:r>
              <a:rPr lang="da-DK" b="1" dirty="0" err="1">
                <a:solidFill>
                  <a:schemeClr val="tx1">
                    <a:lumMod val="65000"/>
                    <a:lumOff val="35000"/>
                  </a:schemeClr>
                </a:solidFill>
              </a:rPr>
              <a:t>Désis</a:t>
            </a:r>
            <a:r>
              <a:rPr lang="da-DK" b="1" dirty="0">
                <a:solidFill>
                  <a:schemeClr val="tx1">
                    <a:lumMod val="65000"/>
                    <a:lumOff val="35000"/>
                  </a:schemeClr>
                </a:solidFill>
              </a:rPr>
              <a:t> (konfliktoptrapning)</a:t>
            </a:r>
          </a:p>
        </p:txBody>
      </p:sp>
      <p:sp>
        <p:nvSpPr>
          <p:cNvPr id="13" name="Tekstfelt 12">
            <a:extLst>
              <a:ext uri="{FF2B5EF4-FFF2-40B4-BE49-F238E27FC236}">
                <a16:creationId xmlns:a16="http://schemas.microsoft.com/office/drawing/2014/main" id="{68D3B1E8-5E6B-244E-8DCC-4BD6F20346A1}"/>
              </a:ext>
            </a:extLst>
          </p:cNvPr>
          <p:cNvSpPr txBox="1"/>
          <p:nvPr/>
        </p:nvSpPr>
        <p:spPr>
          <a:xfrm rot="3323345">
            <a:off x="7369889" y="3925084"/>
            <a:ext cx="1902538" cy="369332"/>
          </a:xfrm>
          <a:prstGeom prst="rect">
            <a:avLst/>
          </a:prstGeom>
          <a:noFill/>
        </p:spPr>
        <p:txBody>
          <a:bodyPr wrap="square" rtlCol="0">
            <a:spAutoFit/>
          </a:bodyPr>
          <a:lstStyle/>
          <a:p>
            <a:r>
              <a:rPr lang="da-DK" b="1" dirty="0" err="1">
                <a:solidFill>
                  <a:schemeClr val="tx1">
                    <a:lumMod val="65000"/>
                    <a:lumOff val="35000"/>
                  </a:schemeClr>
                </a:solidFill>
              </a:rPr>
              <a:t>Lýsis</a:t>
            </a:r>
            <a:r>
              <a:rPr lang="da-DK" b="1" dirty="0">
                <a:solidFill>
                  <a:schemeClr val="tx1">
                    <a:lumMod val="65000"/>
                    <a:lumOff val="35000"/>
                  </a:schemeClr>
                </a:solidFill>
              </a:rPr>
              <a:t> (løsning)</a:t>
            </a:r>
          </a:p>
        </p:txBody>
      </p:sp>
      <p:sp>
        <p:nvSpPr>
          <p:cNvPr id="14" name="Tekstfelt 13">
            <a:extLst>
              <a:ext uri="{FF2B5EF4-FFF2-40B4-BE49-F238E27FC236}">
                <a16:creationId xmlns:a16="http://schemas.microsoft.com/office/drawing/2014/main" id="{13039B20-ACF0-1F4E-92A8-9F48A687FF4F}"/>
              </a:ext>
            </a:extLst>
          </p:cNvPr>
          <p:cNvSpPr txBox="1"/>
          <p:nvPr/>
        </p:nvSpPr>
        <p:spPr>
          <a:xfrm>
            <a:off x="5447979" y="6285555"/>
            <a:ext cx="1482213" cy="369332"/>
          </a:xfrm>
          <a:prstGeom prst="rect">
            <a:avLst/>
          </a:prstGeom>
          <a:noFill/>
        </p:spPr>
        <p:txBody>
          <a:bodyPr wrap="square" rtlCol="0">
            <a:spAutoFit/>
          </a:bodyPr>
          <a:lstStyle/>
          <a:p>
            <a:pPr algn="ctr"/>
            <a:r>
              <a:rPr lang="da-DK" b="1" dirty="0">
                <a:solidFill>
                  <a:schemeClr val="tx2"/>
                </a:solidFill>
              </a:rPr>
              <a:t>Midte </a:t>
            </a:r>
          </a:p>
        </p:txBody>
      </p:sp>
      <p:sp>
        <p:nvSpPr>
          <p:cNvPr id="15" name="Tekstfelt 14">
            <a:extLst>
              <a:ext uri="{FF2B5EF4-FFF2-40B4-BE49-F238E27FC236}">
                <a16:creationId xmlns:a16="http://schemas.microsoft.com/office/drawing/2014/main" id="{EBA6F17E-4653-F24B-B6D9-6ADA12CD03C7}"/>
              </a:ext>
            </a:extLst>
          </p:cNvPr>
          <p:cNvSpPr txBox="1"/>
          <p:nvPr/>
        </p:nvSpPr>
        <p:spPr>
          <a:xfrm>
            <a:off x="3455893" y="6302222"/>
            <a:ext cx="1482213" cy="369332"/>
          </a:xfrm>
          <a:prstGeom prst="rect">
            <a:avLst/>
          </a:prstGeom>
          <a:noFill/>
        </p:spPr>
        <p:txBody>
          <a:bodyPr wrap="square" rtlCol="0">
            <a:spAutoFit/>
          </a:bodyPr>
          <a:lstStyle/>
          <a:p>
            <a:r>
              <a:rPr lang="da-DK" b="1" dirty="0">
                <a:solidFill>
                  <a:schemeClr val="tx2"/>
                </a:solidFill>
              </a:rPr>
              <a:t>Begyndelse</a:t>
            </a:r>
          </a:p>
        </p:txBody>
      </p:sp>
      <p:sp>
        <p:nvSpPr>
          <p:cNvPr id="16" name="Tekstfelt 15">
            <a:extLst>
              <a:ext uri="{FF2B5EF4-FFF2-40B4-BE49-F238E27FC236}">
                <a16:creationId xmlns:a16="http://schemas.microsoft.com/office/drawing/2014/main" id="{124CDCF2-623A-6C48-9CE9-E3E68FDA59E0}"/>
              </a:ext>
            </a:extLst>
          </p:cNvPr>
          <p:cNvSpPr txBox="1"/>
          <p:nvPr/>
        </p:nvSpPr>
        <p:spPr>
          <a:xfrm>
            <a:off x="7552750" y="6238333"/>
            <a:ext cx="1544552" cy="369332"/>
          </a:xfrm>
          <a:prstGeom prst="rect">
            <a:avLst/>
          </a:prstGeom>
          <a:noFill/>
        </p:spPr>
        <p:txBody>
          <a:bodyPr wrap="square" rtlCol="0">
            <a:spAutoFit/>
          </a:bodyPr>
          <a:lstStyle/>
          <a:p>
            <a:r>
              <a:rPr lang="da-DK" b="1" dirty="0">
                <a:solidFill>
                  <a:schemeClr val="tx2"/>
                </a:solidFill>
              </a:rPr>
              <a:t>Afslutning</a:t>
            </a:r>
          </a:p>
        </p:txBody>
      </p:sp>
      <p:sp>
        <p:nvSpPr>
          <p:cNvPr id="4" name="Rektangel 3">
            <a:extLst>
              <a:ext uri="{FF2B5EF4-FFF2-40B4-BE49-F238E27FC236}">
                <a16:creationId xmlns:a16="http://schemas.microsoft.com/office/drawing/2014/main" id="{70AD748E-7920-6B4F-9BC0-B5CD61255FAD}"/>
              </a:ext>
            </a:extLst>
          </p:cNvPr>
          <p:cNvSpPr/>
          <p:nvPr/>
        </p:nvSpPr>
        <p:spPr>
          <a:xfrm>
            <a:off x="742082" y="5886514"/>
            <a:ext cx="2545401" cy="759065"/>
          </a:xfrm>
          <a:prstGeom prst="rect">
            <a:avLst/>
          </a:prstGeom>
          <a:solidFill>
            <a:schemeClr val="accent1">
              <a:alpha val="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solidFill>
                  <a:srgbClr val="FFC000"/>
                </a:solidFill>
              </a:rPr>
              <a:t>PROLOG</a:t>
            </a:r>
            <a:r>
              <a:rPr lang="da-DK" dirty="0">
                <a:solidFill>
                  <a:srgbClr val="FFC000"/>
                </a:solidFill>
              </a:rPr>
              <a:t> M. EKSPOSITION</a:t>
            </a:r>
          </a:p>
        </p:txBody>
      </p:sp>
      <p:cxnSp>
        <p:nvCxnSpPr>
          <p:cNvPr id="18" name="Lige pilforbindelse 17">
            <a:extLst>
              <a:ext uri="{FF2B5EF4-FFF2-40B4-BE49-F238E27FC236}">
                <a16:creationId xmlns:a16="http://schemas.microsoft.com/office/drawing/2014/main" id="{3B9EB0D8-BD6F-8D4C-89BF-D61CDC6DE6F7}"/>
              </a:ext>
            </a:extLst>
          </p:cNvPr>
          <p:cNvCxnSpPr>
            <a:cxnSpLocks/>
            <a:stCxn id="4" idx="3"/>
          </p:cNvCxnSpPr>
          <p:nvPr/>
        </p:nvCxnSpPr>
        <p:spPr>
          <a:xfrm>
            <a:off x="3287483" y="6266047"/>
            <a:ext cx="439183" cy="0"/>
          </a:xfrm>
          <a:prstGeom prst="straightConnector1">
            <a:avLst/>
          </a:prstGeom>
          <a:ln w="3175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0" name="Rektangel 19">
            <a:extLst>
              <a:ext uri="{FF2B5EF4-FFF2-40B4-BE49-F238E27FC236}">
                <a16:creationId xmlns:a16="http://schemas.microsoft.com/office/drawing/2014/main" id="{9A64E3B2-5B17-CA45-9DDD-F10478561E55}"/>
              </a:ext>
            </a:extLst>
          </p:cNvPr>
          <p:cNvSpPr/>
          <p:nvPr/>
        </p:nvSpPr>
        <p:spPr>
          <a:xfrm>
            <a:off x="716094" y="4919600"/>
            <a:ext cx="2606916" cy="922377"/>
          </a:xfrm>
          <a:prstGeom prst="rect">
            <a:avLst/>
          </a:prstGeom>
          <a:solidFill>
            <a:schemeClr val="accent1">
              <a:alpha val="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AutoNum type="arabicPeriod"/>
            </a:pPr>
            <a:r>
              <a:rPr lang="da-DK" b="1" dirty="0">
                <a:solidFill>
                  <a:srgbClr val="00B050"/>
                </a:solidFill>
              </a:rPr>
              <a:t>EPEISODION</a:t>
            </a:r>
            <a:r>
              <a:rPr lang="da-DK" dirty="0">
                <a:solidFill>
                  <a:srgbClr val="00B050"/>
                </a:solidFill>
              </a:rPr>
              <a:t>:</a:t>
            </a:r>
          </a:p>
          <a:p>
            <a:pPr algn="ctr"/>
            <a:r>
              <a:rPr lang="da-DK" dirty="0">
                <a:solidFill>
                  <a:srgbClr val="00B050"/>
                </a:solidFill>
              </a:rPr>
              <a:t>KREON OG VAGTEN</a:t>
            </a:r>
          </a:p>
        </p:txBody>
      </p:sp>
      <p:cxnSp>
        <p:nvCxnSpPr>
          <p:cNvPr id="21" name="Lige pilforbindelse 20">
            <a:extLst>
              <a:ext uri="{FF2B5EF4-FFF2-40B4-BE49-F238E27FC236}">
                <a16:creationId xmlns:a16="http://schemas.microsoft.com/office/drawing/2014/main" id="{4602A506-A47D-F14A-8B7B-365B10A0716E}"/>
              </a:ext>
            </a:extLst>
          </p:cNvPr>
          <p:cNvCxnSpPr>
            <a:cxnSpLocks/>
            <a:stCxn id="20" idx="3"/>
          </p:cNvCxnSpPr>
          <p:nvPr/>
        </p:nvCxnSpPr>
        <p:spPr>
          <a:xfrm>
            <a:off x="3323010" y="5380789"/>
            <a:ext cx="594786" cy="0"/>
          </a:xfrm>
          <a:prstGeom prst="straightConnector1">
            <a:avLst/>
          </a:prstGeom>
          <a:ln w="3175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768A7CBE-6E2C-3C4F-BD8C-40A16B2B75A5}"/>
              </a:ext>
            </a:extLst>
          </p:cNvPr>
          <p:cNvSpPr/>
          <p:nvPr/>
        </p:nvSpPr>
        <p:spPr>
          <a:xfrm>
            <a:off x="719116" y="3958628"/>
            <a:ext cx="2598677" cy="922377"/>
          </a:xfrm>
          <a:prstGeom prst="rect">
            <a:avLst/>
          </a:prstGeom>
          <a:solidFill>
            <a:schemeClr val="accent1">
              <a:alpha val="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solidFill>
                  <a:srgbClr val="0070C0"/>
                </a:solidFill>
              </a:rPr>
              <a:t>2. EPEISODION: </a:t>
            </a:r>
            <a:r>
              <a:rPr lang="da-DK" dirty="0">
                <a:solidFill>
                  <a:srgbClr val="0070C0"/>
                </a:solidFill>
              </a:rPr>
              <a:t>ANTIGONE ANHOLDES</a:t>
            </a:r>
          </a:p>
        </p:txBody>
      </p:sp>
      <p:cxnSp>
        <p:nvCxnSpPr>
          <p:cNvPr id="24" name="Lige pilforbindelse 23">
            <a:extLst>
              <a:ext uri="{FF2B5EF4-FFF2-40B4-BE49-F238E27FC236}">
                <a16:creationId xmlns:a16="http://schemas.microsoft.com/office/drawing/2014/main" id="{076C14C8-76EF-8D45-9F32-D4ED4B82FEA6}"/>
              </a:ext>
            </a:extLst>
          </p:cNvPr>
          <p:cNvCxnSpPr>
            <a:cxnSpLocks/>
            <a:stCxn id="23" idx="3"/>
          </p:cNvCxnSpPr>
          <p:nvPr/>
        </p:nvCxnSpPr>
        <p:spPr>
          <a:xfrm>
            <a:off x="3317793" y="4419817"/>
            <a:ext cx="826873" cy="0"/>
          </a:xfrm>
          <a:prstGeom prst="straightConnector1">
            <a:avLst/>
          </a:prstGeom>
          <a:ln w="3175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sp>
        <p:nvSpPr>
          <p:cNvPr id="27" name="Rektangel 26">
            <a:extLst>
              <a:ext uri="{FF2B5EF4-FFF2-40B4-BE49-F238E27FC236}">
                <a16:creationId xmlns:a16="http://schemas.microsoft.com/office/drawing/2014/main" id="{0F0474CA-2AAD-DB42-8BC6-ABA3730188C8}"/>
              </a:ext>
            </a:extLst>
          </p:cNvPr>
          <p:cNvSpPr/>
          <p:nvPr/>
        </p:nvSpPr>
        <p:spPr>
          <a:xfrm>
            <a:off x="771680" y="3050958"/>
            <a:ext cx="2588125" cy="871604"/>
          </a:xfrm>
          <a:prstGeom prst="rect">
            <a:avLst/>
          </a:prstGeom>
          <a:solidFill>
            <a:schemeClr val="accent1">
              <a:alpha val="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solidFill>
                  <a:schemeClr val="accent1"/>
                </a:solidFill>
              </a:rPr>
              <a:t>3. EPEISODION:</a:t>
            </a:r>
          </a:p>
          <a:p>
            <a:pPr algn="ctr"/>
            <a:r>
              <a:rPr lang="da-DK" dirty="0">
                <a:solidFill>
                  <a:schemeClr val="accent1"/>
                </a:solidFill>
              </a:rPr>
              <a:t>KREON OG HAIMON</a:t>
            </a:r>
          </a:p>
        </p:txBody>
      </p:sp>
      <p:cxnSp>
        <p:nvCxnSpPr>
          <p:cNvPr id="28" name="Lige pilforbindelse 27">
            <a:extLst>
              <a:ext uri="{FF2B5EF4-FFF2-40B4-BE49-F238E27FC236}">
                <a16:creationId xmlns:a16="http://schemas.microsoft.com/office/drawing/2014/main" id="{86E0B56E-3CA5-1044-8960-EEAAF0083E04}"/>
              </a:ext>
            </a:extLst>
          </p:cNvPr>
          <p:cNvCxnSpPr>
            <a:cxnSpLocks/>
            <a:stCxn id="27" idx="3"/>
          </p:cNvCxnSpPr>
          <p:nvPr/>
        </p:nvCxnSpPr>
        <p:spPr>
          <a:xfrm>
            <a:off x="3359805" y="3486760"/>
            <a:ext cx="1724699" cy="8294"/>
          </a:xfrm>
          <a:prstGeom prst="straightConnector1">
            <a:avLst/>
          </a:prstGeom>
          <a:ln w="3175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30" name="Rektangel 29">
            <a:extLst>
              <a:ext uri="{FF2B5EF4-FFF2-40B4-BE49-F238E27FC236}">
                <a16:creationId xmlns:a16="http://schemas.microsoft.com/office/drawing/2014/main" id="{F8FBB5AF-3BAB-034D-9C02-C4BA97F25B64}"/>
              </a:ext>
            </a:extLst>
          </p:cNvPr>
          <p:cNvSpPr/>
          <p:nvPr/>
        </p:nvSpPr>
        <p:spPr>
          <a:xfrm>
            <a:off x="9804299" y="1457325"/>
            <a:ext cx="2387701" cy="1262581"/>
          </a:xfrm>
          <a:prstGeom prst="rect">
            <a:avLst/>
          </a:prstGeom>
          <a:solidFill>
            <a:schemeClr val="accent1">
              <a:alpha val="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solidFill>
                  <a:srgbClr val="00B0F0"/>
                </a:solidFill>
              </a:rPr>
              <a:t>5. EPEISODION:</a:t>
            </a:r>
          </a:p>
          <a:p>
            <a:pPr algn="ctr"/>
            <a:r>
              <a:rPr lang="da-DK" dirty="0">
                <a:solidFill>
                  <a:srgbClr val="00B0F0"/>
                </a:solidFill>
              </a:rPr>
              <a:t>KREON OG TEIRESIAS</a:t>
            </a:r>
          </a:p>
        </p:txBody>
      </p:sp>
      <p:cxnSp>
        <p:nvCxnSpPr>
          <p:cNvPr id="31" name="Lige pilforbindelse 30">
            <a:extLst>
              <a:ext uri="{FF2B5EF4-FFF2-40B4-BE49-F238E27FC236}">
                <a16:creationId xmlns:a16="http://schemas.microsoft.com/office/drawing/2014/main" id="{1A9611FD-8D50-824B-A1E5-011610EA4D87}"/>
              </a:ext>
            </a:extLst>
          </p:cNvPr>
          <p:cNvCxnSpPr>
            <a:cxnSpLocks/>
          </p:cNvCxnSpPr>
          <p:nvPr/>
        </p:nvCxnSpPr>
        <p:spPr>
          <a:xfrm flipH="1">
            <a:off x="7410108" y="2124760"/>
            <a:ext cx="2394191" cy="1"/>
          </a:xfrm>
          <a:prstGeom prst="straightConnector1">
            <a:avLst/>
          </a:prstGeom>
          <a:ln w="31750">
            <a:solidFill>
              <a:srgbClr val="00B0F0"/>
            </a:solidFill>
            <a:tailEnd type="triangle" w="lg" len="lg"/>
          </a:ln>
        </p:spPr>
        <p:style>
          <a:lnRef idx="1">
            <a:schemeClr val="accent1"/>
          </a:lnRef>
          <a:fillRef idx="0">
            <a:schemeClr val="accent1"/>
          </a:fillRef>
          <a:effectRef idx="0">
            <a:schemeClr val="accent1"/>
          </a:effectRef>
          <a:fontRef idx="minor">
            <a:schemeClr val="tx1"/>
          </a:fontRef>
        </p:style>
      </p:cxnSp>
      <p:sp>
        <p:nvSpPr>
          <p:cNvPr id="38" name="Rektangel 37">
            <a:extLst>
              <a:ext uri="{FF2B5EF4-FFF2-40B4-BE49-F238E27FC236}">
                <a16:creationId xmlns:a16="http://schemas.microsoft.com/office/drawing/2014/main" id="{154213A8-9423-0747-ADC3-94765DF7BBC4}"/>
              </a:ext>
            </a:extLst>
          </p:cNvPr>
          <p:cNvSpPr/>
          <p:nvPr/>
        </p:nvSpPr>
        <p:spPr>
          <a:xfrm>
            <a:off x="9797809" y="2842185"/>
            <a:ext cx="2394191" cy="1710207"/>
          </a:xfrm>
          <a:prstGeom prst="rect">
            <a:avLst/>
          </a:prstGeom>
          <a:solidFill>
            <a:schemeClr val="accent1">
              <a:alpha val="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solidFill>
                  <a:srgbClr val="FFC000"/>
                </a:solidFill>
              </a:rPr>
              <a:t>6. EPEISODION</a:t>
            </a:r>
            <a:r>
              <a:rPr lang="da-DK" dirty="0">
                <a:solidFill>
                  <a:srgbClr val="FFC000"/>
                </a:solidFill>
              </a:rPr>
              <a:t>:</a:t>
            </a:r>
          </a:p>
          <a:p>
            <a:pPr algn="ctr"/>
            <a:r>
              <a:rPr lang="da-DK" dirty="0">
                <a:solidFill>
                  <a:srgbClr val="FFC000"/>
                </a:solidFill>
              </a:rPr>
              <a:t>BUDBRINGER-BERETNING (LYSIS FUNDET STED)</a:t>
            </a:r>
          </a:p>
        </p:txBody>
      </p:sp>
      <p:cxnSp>
        <p:nvCxnSpPr>
          <p:cNvPr id="39" name="Lige pilforbindelse 38">
            <a:extLst>
              <a:ext uri="{FF2B5EF4-FFF2-40B4-BE49-F238E27FC236}">
                <a16:creationId xmlns:a16="http://schemas.microsoft.com/office/drawing/2014/main" id="{3EC813EC-179C-7D4C-AE7C-72D30027960A}"/>
              </a:ext>
            </a:extLst>
          </p:cNvPr>
          <p:cNvCxnSpPr>
            <a:cxnSpLocks/>
            <a:stCxn id="38" idx="1"/>
          </p:cNvCxnSpPr>
          <p:nvPr/>
        </p:nvCxnSpPr>
        <p:spPr>
          <a:xfrm flipH="1">
            <a:off x="8319247" y="3697289"/>
            <a:ext cx="1478562" cy="0"/>
          </a:xfrm>
          <a:prstGeom prst="straightConnector1">
            <a:avLst/>
          </a:prstGeom>
          <a:ln w="3175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1" name="Rektangel 40">
            <a:extLst>
              <a:ext uri="{FF2B5EF4-FFF2-40B4-BE49-F238E27FC236}">
                <a16:creationId xmlns:a16="http://schemas.microsoft.com/office/drawing/2014/main" id="{4CAFA7AF-BD14-7B43-B2C0-30F0AA22D083}"/>
              </a:ext>
            </a:extLst>
          </p:cNvPr>
          <p:cNvSpPr/>
          <p:nvPr/>
        </p:nvSpPr>
        <p:spPr>
          <a:xfrm>
            <a:off x="9797809" y="4571671"/>
            <a:ext cx="2394191" cy="1993638"/>
          </a:xfrm>
          <a:prstGeom prst="rect">
            <a:avLst/>
          </a:prstGeom>
          <a:solidFill>
            <a:schemeClr val="accent1">
              <a:alpha val="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solidFill>
                  <a:srgbClr val="00B050"/>
                </a:solidFill>
              </a:rPr>
              <a:t>EXODOS/3. KOMMOS</a:t>
            </a:r>
            <a:r>
              <a:rPr lang="da-DK" dirty="0">
                <a:solidFill>
                  <a:srgbClr val="00B050"/>
                </a:solidFill>
              </a:rPr>
              <a:t> M. </a:t>
            </a:r>
            <a:r>
              <a:rPr lang="da-DK">
                <a:solidFill>
                  <a:srgbClr val="00B050"/>
                </a:solidFill>
              </a:rPr>
              <a:t>TRAGEDIENS GRUNDLÆGGENDE </a:t>
            </a:r>
            <a:r>
              <a:rPr lang="da-DK" dirty="0">
                <a:solidFill>
                  <a:srgbClr val="00B050"/>
                </a:solidFill>
              </a:rPr>
              <a:t>MORALE</a:t>
            </a:r>
          </a:p>
        </p:txBody>
      </p:sp>
      <p:cxnSp>
        <p:nvCxnSpPr>
          <p:cNvPr id="42" name="Lige pilforbindelse 41">
            <a:extLst>
              <a:ext uri="{FF2B5EF4-FFF2-40B4-BE49-F238E27FC236}">
                <a16:creationId xmlns:a16="http://schemas.microsoft.com/office/drawing/2014/main" id="{7E43E418-363C-B340-804D-2778C3002A21}"/>
              </a:ext>
            </a:extLst>
          </p:cNvPr>
          <p:cNvCxnSpPr>
            <a:cxnSpLocks/>
            <a:stCxn id="41" idx="1"/>
          </p:cNvCxnSpPr>
          <p:nvPr/>
        </p:nvCxnSpPr>
        <p:spPr>
          <a:xfrm flipH="1">
            <a:off x="8801060" y="5568490"/>
            <a:ext cx="996749" cy="0"/>
          </a:xfrm>
          <a:prstGeom prst="straightConnector1">
            <a:avLst/>
          </a:prstGeom>
          <a:ln w="3175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sp>
        <p:nvSpPr>
          <p:cNvPr id="32" name="Rektangel 31">
            <a:extLst>
              <a:ext uri="{FF2B5EF4-FFF2-40B4-BE49-F238E27FC236}">
                <a16:creationId xmlns:a16="http://schemas.microsoft.com/office/drawing/2014/main" id="{5CE91CF2-73CA-3F44-8FA6-F9F28D85ECB6}"/>
              </a:ext>
            </a:extLst>
          </p:cNvPr>
          <p:cNvSpPr/>
          <p:nvPr/>
        </p:nvSpPr>
        <p:spPr>
          <a:xfrm>
            <a:off x="771680" y="2152775"/>
            <a:ext cx="2588125" cy="871604"/>
          </a:xfrm>
          <a:prstGeom prst="rect">
            <a:avLst/>
          </a:prstGeom>
          <a:solidFill>
            <a:schemeClr val="accent1">
              <a:alpha val="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solidFill>
                  <a:srgbClr val="7030A0"/>
                </a:solidFill>
              </a:rPr>
              <a:t>4. EPEISODION:</a:t>
            </a:r>
          </a:p>
          <a:p>
            <a:pPr algn="ctr"/>
            <a:r>
              <a:rPr lang="da-DK" dirty="0">
                <a:solidFill>
                  <a:srgbClr val="7030A0"/>
                </a:solidFill>
              </a:rPr>
              <a:t>KREON OG ANTIGONE</a:t>
            </a:r>
          </a:p>
        </p:txBody>
      </p:sp>
      <p:cxnSp>
        <p:nvCxnSpPr>
          <p:cNvPr id="33" name="Lige pilforbindelse 32">
            <a:extLst>
              <a:ext uri="{FF2B5EF4-FFF2-40B4-BE49-F238E27FC236}">
                <a16:creationId xmlns:a16="http://schemas.microsoft.com/office/drawing/2014/main" id="{0E648F26-54A7-604B-A3D2-D628F55C5729}"/>
              </a:ext>
            </a:extLst>
          </p:cNvPr>
          <p:cNvCxnSpPr>
            <a:cxnSpLocks/>
            <a:stCxn id="32" idx="3"/>
          </p:cNvCxnSpPr>
          <p:nvPr/>
        </p:nvCxnSpPr>
        <p:spPr>
          <a:xfrm>
            <a:off x="3359805" y="2588577"/>
            <a:ext cx="1724699" cy="8294"/>
          </a:xfrm>
          <a:prstGeom prst="straightConnector1">
            <a:avLst/>
          </a:prstGeom>
          <a:ln w="3175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4516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7992DB-D886-E254-3925-5ECECAEAAE1C}"/>
              </a:ext>
            </a:extLst>
          </p:cNvPr>
          <p:cNvSpPr>
            <a:spLocks noGrp="1"/>
          </p:cNvSpPr>
          <p:nvPr>
            <p:ph type="title"/>
          </p:nvPr>
        </p:nvSpPr>
        <p:spPr>
          <a:xfrm>
            <a:off x="845142" y="430306"/>
            <a:ext cx="11470683" cy="1485900"/>
          </a:xfrm>
        </p:spPr>
        <p:txBody>
          <a:bodyPr>
            <a:normAutofit/>
          </a:bodyPr>
          <a:lstStyle/>
          <a:p>
            <a:r>
              <a:rPr lang="da-DK" dirty="0"/>
              <a:t>ARISTOTELES’ DEFINITION PÅ DRAMA:KRAV TIL ETHOS (KARAKTEREN)</a:t>
            </a:r>
          </a:p>
        </p:txBody>
      </p:sp>
      <p:graphicFrame>
        <p:nvGraphicFramePr>
          <p:cNvPr id="8" name="Pladsholder til indhold 2">
            <a:extLst>
              <a:ext uri="{FF2B5EF4-FFF2-40B4-BE49-F238E27FC236}">
                <a16:creationId xmlns:a16="http://schemas.microsoft.com/office/drawing/2014/main" id="{D4E91054-556B-5140-C51F-B81C09690231}"/>
              </a:ext>
            </a:extLst>
          </p:cNvPr>
          <p:cNvGraphicFramePr>
            <a:graphicFrameLocks noGrp="1"/>
          </p:cNvGraphicFramePr>
          <p:nvPr>
            <p:ph idx="1"/>
            <p:extLst>
              <p:ext uri="{D42A27DB-BD31-4B8C-83A1-F6EECF244321}">
                <p14:modId xmlns:p14="http://schemas.microsoft.com/office/powerpoint/2010/main" val="1651711770"/>
              </p:ext>
            </p:extLst>
          </p:nvPr>
        </p:nvGraphicFramePr>
        <p:xfrm>
          <a:off x="721317" y="2062480"/>
          <a:ext cx="7345723" cy="4795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ankeboble: sky 3">
            <a:extLst>
              <a:ext uri="{FF2B5EF4-FFF2-40B4-BE49-F238E27FC236}">
                <a16:creationId xmlns:a16="http://schemas.microsoft.com/office/drawing/2014/main" id="{F5E4D755-AE5A-B5E6-3EA2-F91E17E37EAE}"/>
              </a:ext>
            </a:extLst>
          </p:cNvPr>
          <p:cNvSpPr/>
          <p:nvPr/>
        </p:nvSpPr>
        <p:spPr>
          <a:xfrm>
            <a:off x="7691717" y="2809874"/>
            <a:ext cx="4958337" cy="2999255"/>
          </a:xfrm>
          <a:prstGeom prst="cloudCallout">
            <a:avLst>
              <a:gd name="adj1" fmla="val 35155"/>
              <a:gd name="adj2" fmla="val 60425"/>
            </a:avLst>
          </a:prstGeom>
          <a:solidFill>
            <a:schemeClr val="accent4">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3600">
                <a:solidFill>
                  <a:srgbClr val="FF0000"/>
                </a:solidFill>
                <a:latin typeface="+mj-lt"/>
              </a:rPr>
              <a:t>ER ANTIGONE/KREON MORALSK GOD?</a:t>
            </a:r>
            <a:endParaRPr lang="da-DK" sz="3600" i="1">
              <a:solidFill>
                <a:srgbClr val="FF0000"/>
              </a:solidFill>
              <a:latin typeface="+mj-lt"/>
            </a:endParaRPr>
          </a:p>
        </p:txBody>
      </p:sp>
    </p:spTree>
    <p:extLst>
      <p:ext uri="{BB962C8B-B14F-4D97-AF65-F5344CB8AC3E}">
        <p14:creationId xmlns:p14="http://schemas.microsoft.com/office/powerpoint/2010/main" val="3303517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BBD1AC-F0B9-D140-8B09-77E995AC15FE}"/>
              </a:ext>
            </a:extLst>
          </p:cNvPr>
          <p:cNvSpPr>
            <a:spLocks noGrp="1"/>
          </p:cNvSpPr>
          <p:nvPr>
            <p:ph type="title"/>
          </p:nvPr>
        </p:nvSpPr>
        <p:spPr>
          <a:xfrm>
            <a:off x="812262" y="400692"/>
            <a:ext cx="11492753" cy="1485900"/>
          </a:xfrm>
        </p:spPr>
        <p:txBody>
          <a:bodyPr>
            <a:normAutofit/>
          </a:bodyPr>
          <a:lstStyle/>
          <a:p>
            <a:r>
              <a:rPr lang="da-DK" dirty="0"/>
              <a:t>ARISTOTELES’ DEFINITION PÅ DRAMA:KRAV TIL ETHOS (KARAKTEREN)</a:t>
            </a:r>
          </a:p>
        </p:txBody>
      </p:sp>
      <p:sp>
        <p:nvSpPr>
          <p:cNvPr id="3" name="Pladsholder til indhold 2">
            <a:extLst>
              <a:ext uri="{FF2B5EF4-FFF2-40B4-BE49-F238E27FC236}">
                <a16:creationId xmlns:a16="http://schemas.microsoft.com/office/drawing/2014/main" id="{2F5DF8E7-C374-334F-BBE3-A02DF9D4D598}"/>
              </a:ext>
            </a:extLst>
          </p:cNvPr>
          <p:cNvSpPr>
            <a:spLocks noGrp="1"/>
          </p:cNvSpPr>
          <p:nvPr>
            <p:ph idx="1"/>
          </p:nvPr>
        </p:nvSpPr>
        <p:spPr>
          <a:xfrm>
            <a:off x="699247" y="1733550"/>
            <a:ext cx="7719039" cy="5124450"/>
          </a:xfrm>
        </p:spPr>
        <p:txBody>
          <a:bodyPr>
            <a:normAutofit/>
          </a:bodyPr>
          <a:lstStyle/>
          <a:p>
            <a:pPr algn="ctr"/>
            <a:r>
              <a:rPr lang="da-DK" sz="3600" dirty="0" err="1">
                <a:solidFill>
                  <a:srgbClr val="7030A0"/>
                </a:solidFill>
              </a:rPr>
              <a:t>Hamartia</a:t>
            </a:r>
            <a:r>
              <a:rPr lang="da-DK" sz="3600" dirty="0">
                <a:solidFill>
                  <a:srgbClr val="7030A0"/>
                </a:solidFill>
              </a:rPr>
              <a:t> (fejl) </a:t>
            </a:r>
          </a:p>
          <a:p>
            <a:r>
              <a:rPr lang="da-DK" sz="3600" dirty="0"/>
              <a:t>Omslaget fra lykke til ulykke bør være resultat af en fejl, protagonisten har begået </a:t>
            </a:r>
            <a:r>
              <a:rPr lang="da-DK" sz="3600" dirty="0">
                <a:sym typeface="Wingdings" panose="05000000000000000000" pitchFamily="2" charset="2"/>
              </a:rPr>
              <a:t></a:t>
            </a:r>
            <a:r>
              <a:rPr lang="da-DK" sz="3600" i="1" dirty="0" err="1"/>
              <a:t>hamartia</a:t>
            </a:r>
            <a:r>
              <a:rPr lang="da-DK" sz="3600" dirty="0"/>
              <a:t>/</a:t>
            </a:r>
            <a:r>
              <a:rPr lang="da-DK" sz="3600" i="1" dirty="0"/>
              <a:t>tragisk fejlgreb.</a:t>
            </a:r>
          </a:p>
          <a:p>
            <a:r>
              <a:rPr lang="da-DK" sz="3600" dirty="0"/>
              <a:t>Konkret fejl begået af protagonisten, som nogle gange fortjener kritik eller bebrejdelser og andre gange ikke. </a:t>
            </a:r>
          </a:p>
          <a:p>
            <a:r>
              <a:rPr lang="da-DK" sz="3600" i="1" dirty="0" err="1"/>
              <a:t>Hamartia</a:t>
            </a:r>
            <a:r>
              <a:rPr lang="da-DK" sz="3600" i="1" dirty="0"/>
              <a:t> </a:t>
            </a:r>
            <a:r>
              <a:rPr lang="da-DK" sz="3600" dirty="0"/>
              <a:t>driver handlingen mod en tragisk afslutning.</a:t>
            </a:r>
          </a:p>
          <a:p>
            <a:endParaRPr lang="da-DK" dirty="0"/>
          </a:p>
        </p:txBody>
      </p:sp>
      <p:sp>
        <p:nvSpPr>
          <p:cNvPr id="4" name="Tankeboble: sky 3">
            <a:extLst>
              <a:ext uri="{FF2B5EF4-FFF2-40B4-BE49-F238E27FC236}">
                <a16:creationId xmlns:a16="http://schemas.microsoft.com/office/drawing/2014/main" id="{F025712B-B293-0146-AB8F-6C88BCFDB353}"/>
              </a:ext>
            </a:extLst>
          </p:cNvPr>
          <p:cNvSpPr/>
          <p:nvPr/>
        </p:nvSpPr>
        <p:spPr>
          <a:xfrm>
            <a:off x="7849457" y="3852810"/>
            <a:ext cx="4551451" cy="2068730"/>
          </a:xfrm>
          <a:prstGeom prst="cloudCallout">
            <a:avLst>
              <a:gd name="adj1" fmla="val 35155"/>
              <a:gd name="adj2" fmla="val 60425"/>
            </a:avLst>
          </a:prstGeom>
          <a:solidFill>
            <a:schemeClr val="accent4">
              <a:lumMod val="40000"/>
              <a:lumOff val="6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3600" dirty="0">
                <a:solidFill>
                  <a:srgbClr val="7030A0"/>
                </a:solidFill>
                <a:latin typeface="+mj-lt"/>
              </a:rPr>
              <a:t>HVAD KUNNE VÆRE ANTIGONES/KREONS HAMARTIA?</a:t>
            </a:r>
            <a:endParaRPr lang="da-DK" sz="3600" i="1" dirty="0">
              <a:solidFill>
                <a:srgbClr val="7030A0"/>
              </a:solidFill>
              <a:latin typeface="+mj-lt"/>
            </a:endParaRPr>
          </a:p>
        </p:txBody>
      </p:sp>
    </p:spTree>
    <p:extLst>
      <p:ext uri="{BB962C8B-B14F-4D97-AF65-F5344CB8AC3E}">
        <p14:creationId xmlns:p14="http://schemas.microsoft.com/office/powerpoint/2010/main" val="1863253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BBD1AC-F0B9-D140-8B09-77E995AC15FE}"/>
              </a:ext>
            </a:extLst>
          </p:cNvPr>
          <p:cNvSpPr>
            <a:spLocks noGrp="1"/>
          </p:cNvSpPr>
          <p:nvPr>
            <p:ph type="title"/>
          </p:nvPr>
        </p:nvSpPr>
        <p:spPr>
          <a:xfrm>
            <a:off x="932380" y="399748"/>
            <a:ext cx="11495314" cy="1485900"/>
          </a:xfrm>
        </p:spPr>
        <p:txBody>
          <a:bodyPr>
            <a:normAutofit/>
          </a:bodyPr>
          <a:lstStyle/>
          <a:p>
            <a:r>
              <a:rPr lang="da-DK" dirty="0"/>
              <a:t>ARISTOTELES’ DEFINITION PÅ DRAMA: VIRKNINGSÆSTETISKE DELE</a:t>
            </a:r>
          </a:p>
        </p:txBody>
      </p:sp>
      <p:sp>
        <p:nvSpPr>
          <p:cNvPr id="3" name="Pladsholder til indhold 2">
            <a:extLst>
              <a:ext uri="{FF2B5EF4-FFF2-40B4-BE49-F238E27FC236}">
                <a16:creationId xmlns:a16="http://schemas.microsoft.com/office/drawing/2014/main" id="{2F5DF8E7-C374-334F-BBE3-A02DF9D4D598}"/>
              </a:ext>
            </a:extLst>
          </p:cNvPr>
          <p:cNvSpPr>
            <a:spLocks noGrp="1"/>
          </p:cNvSpPr>
          <p:nvPr>
            <p:ph idx="1"/>
          </p:nvPr>
        </p:nvSpPr>
        <p:spPr>
          <a:xfrm>
            <a:off x="685800" y="1885648"/>
            <a:ext cx="10809514" cy="4972352"/>
          </a:xfrm>
        </p:spPr>
        <p:txBody>
          <a:bodyPr>
            <a:normAutofit lnSpcReduction="10000"/>
          </a:bodyPr>
          <a:lstStyle/>
          <a:p>
            <a:r>
              <a:rPr lang="da-DK" sz="4000" dirty="0"/>
              <a:t>Tragediens formål er </a:t>
            </a:r>
            <a:r>
              <a:rPr lang="da-DK" sz="4000" i="1" dirty="0" err="1">
                <a:solidFill>
                  <a:srgbClr val="00B0F0"/>
                </a:solidFill>
              </a:rPr>
              <a:t>kátharsis</a:t>
            </a:r>
            <a:r>
              <a:rPr lang="da-DK" sz="4000" i="1" dirty="0"/>
              <a:t>, </a:t>
            </a:r>
            <a:r>
              <a:rPr lang="da-DK" sz="4000" dirty="0"/>
              <a:t>dvs. </a:t>
            </a:r>
            <a:r>
              <a:rPr lang="da-DK" sz="4000" u="sng" dirty="0"/>
              <a:t>renselse</a:t>
            </a:r>
            <a:r>
              <a:rPr lang="da-DK" sz="4000" dirty="0"/>
              <a:t>.</a:t>
            </a:r>
            <a:endParaRPr lang="da-DK" sz="4000" i="1" dirty="0"/>
          </a:p>
          <a:p>
            <a:r>
              <a:rPr lang="da-DK" sz="4000" i="1" dirty="0" err="1">
                <a:solidFill>
                  <a:srgbClr val="00B0F0"/>
                </a:solidFill>
              </a:rPr>
              <a:t>Kátharsis</a:t>
            </a:r>
            <a:r>
              <a:rPr lang="da-DK" sz="4000" i="1" dirty="0"/>
              <a:t> </a:t>
            </a:r>
            <a:r>
              <a:rPr lang="da-DK" sz="4000" dirty="0"/>
              <a:t>er en rensning af sjælen hos tilskueren. Ved at betragte handlingen gennemlever tilskueren en række situationer og følelser, der kan ”rense” dem.</a:t>
            </a:r>
            <a:endParaRPr lang="da-DK" sz="4000" i="1" dirty="0"/>
          </a:p>
          <a:p>
            <a:r>
              <a:rPr lang="da-DK" sz="4000" i="1" dirty="0" err="1">
                <a:solidFill>
                  <a:srgbClr val="92D050"/>
                </a:solidFill>
              </a:rPr>
              <a:t>Éleos</a:t>
            </a:r>
            <a:r>
              <a:rPr lang="da-DK" sz="4000" dirty="0"/>
              <a:t> (medynk/medlidenhed) med karaktererne</a:t>
            </a:r>
            <a:endParaRPr lang="da-DK" sz="4000" i="1" dirty="0"/>
          </a:p>
          <a:p>
            <a:r>
              <a:rPr lang="da-DK" sz="4000" i="1" dirty="0" err="1">
                <a:solidFill>
                  <a:srgbClr val="7030A0"/>
                </a:solidFill>
              </a:rPr>
              <a:t>Fobos</a:t>
            </a:r>
            <a:r>
              <a:rPr lang="da-DK" sz="4000" i="1" dirty="0"/>
              <a:t> </a:t>
            </a:r>
            <a:r>
              <a:rPr lang="da-DK" sz="4000" dirty="0"/>
              <a:t>(frygt) for at handlingen (eller en lignende situation) ville kunne ramme én selv.</a:t>
            </a:r>
          </a:p>
          <a:p>
            <a:endParaRPr lang="da-DK" dirty="0"/>
          </a:p>
        </p:txBody>
      </p:sp>
    </p:spTree>
    <p:extLst>
      <p:ext uri="{BB962C8B-B14F-4D97-AF65-F5344CB8AC3E}">
        <p14:creationId xmlns:p14="http://schemas.microsoft.com/office/powerpoint/2010/main" val="40479805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9999</TotalTime>
  <Words>953</Words>
  <Application>Microsoft Office PowerPoint</Application>
  <PresentationFormat>Widescreen</PresentationFormat>
  <Paragraphs>86</Paragraphs>
  <Slides>11</Slides>
  <Notes>4</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11</vt:i4>
      </vt:variant>
    </vt:vector>
  </HeadingPairs>
  <TitlesOfParts>
    <vt:vector size="18" baseType="lpstr">
      <vt:lpstr>Calibri</vt:lpstr>
      <vt:lpstr>Hoefler Text</vt:lpstr>
      <vt:lpstr>Tw Cen MT</vt:lpstr>
      <vt:lpstr>Tw Cen MT Condensed</vt:lpstr>
      <vt:lpstr>Wingdings</vt:lpstr>
      <vt:lpstr>Wingdings 3</vt:lpstr>
      <vt:lpstr>Integral</vt:lpstr>
      <vt:lpstr>Aristoteles’ Dramateori</vt:lpstr>
      <vt:lpstr>PowerPoint-præsentation</vt:lpstr>
      <vt:lpstr>PowerPoint-præsentation</vt:lpstr>
      <vt:lpstr>PowerPoint-præsentation</vt:lpstr>
      <vt:lpstr>ARISTOTELES’ DEFINITION PÅ DRAMA</vt:lpstr>
      <vt:lpstr>ARISTOTELES’ DEFINITION PÅ DRAMA: KRAV TIL MYTHOS (HANDLINGEN)</vt:lpstr>
      <vt:lpstr>ARISTOTELES’ DEFINITION PÅ DRAMA: KRAV TIL MYTHOS (HANDLINGEN)</vt:lpstr>
      <vt:lpstr>ARISTOTELES’ DEFINITION PÅ DRAMA: KRAV TIL MYTHOS (HANDLINGEN)</vt:lpstr>
      <vt:lpstr>ARISTOTELES’ DEFINITION PÅ DRAMA:KRAV TIL ETHOS (KARAKTEREN)</vt:lpstr>
      <vt:lpstr>ARISTOTELES’ DEFINITION PÅ DRAMA:KRAV TIL ETHOS (KARAKTEREN)</vt:lpstr>
      <vt:lpstr>ARISTOTELES’ DEFINITION PÅ DRAMA: VIRKNINGSÆSTETISKE DELE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Aristoteles’ Dramateori</dc:title>
  <dc:creator>Freja Lindgren Facius</dc:creator>
  <cp:lastModifiedBy>Freja Lindgren Facius</cp:lastModifiedBy>
  <cp:revision>1</cp:revision>
  <dcterms:created xsi:type="dcterms:W3CDTF">2023-12-07T11:22:19Z</dcterms:created>
  <dcterms:modified xsi:type="dcterms:W3CDTF">2024-05-28T13:17:24Z</dcterms:modified>
</cp:coreProperties>
</file>