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D22CC3-D5D6-43E3-B9B5-FCC4886C8D10}" v="1" dt="2024-08-12T13:01:42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A4D22CC3-D5D6-43E3-B9B5-FCC4886C8D10}"/>
    <pc:docChg chg="custSel addSld delSld modSld">
      <pc:chgData name="Freja Lindgren Facius" userId="929b42c1-1389-4acd-a500-bd1250d50270" providerId="ADAL" clId="{A4D22CC3-D5D6-43E3-B9B5-FCC4886C8D10}" dt="2024-08-14T06:53:18.629" v="180" actId="47"/>
      <pc:docMkLst>
        <pc:docMk/>
      </pc:docMkLst>
      <pc:sldChg chg="modSp mod">
        <pc:chgData name="Freja Lindgren Facius" userId="929b42c1-1389-4acd-a500-bd1250d50270" providerId="ADAL" clId="{A4D22CC3-D5D6-43E3-B9B5-FCC4886C8D10}" dt="2024-08-13T08:38:58.284" v="179" actId="114"/>
        <pc:sldMkLst>
          <pc:docMk/>
          <pc:sldMk cId="3742462439" sldId="256"/>
        </pc:sldMkLst>
        <pc:spChg chg="mod">
          <ac:chgData name="Freja Lindgren Facius" userId="929b42c1-1389-4acd-a500-bd1250d50270" providerId="ADAL" clId="{A4D22CC3-D5D6-43E3-B9B5-FCC4886C8D10}" dt="2024-08-13T08:38:54.999" v="178" actId="114"/>
          <ac:spMkLst>
            <pc:docMk/>
            <pc:sldMk cId="3742462439" sldId="256"/>
            <ac:spMk id="5" creationId="{BDAAA73A-312A-44A1-0CF0-A1EF31B71379}"/>
          </ac:spMkLst>
        </pc:spChg>
        <pc:spChg chg="mod">
          <ac:chgData name="Freja Lindgren Facius" userId="929b42c1-1389-4acd-a500-bd1250d50270" providerId="ADAL" clId="{A4D22CC3-D5D6-43E3-B9B5-FCC4886C8D10}" dt="2024-08-12T12:09:15.449" v="165" actId="113"/>
          <ac:spMkLst>
            <pc:docMk/>
            <pc:sldMk cId="3742462439" sldId="256"/>
            <ac:spMk id="6" creationId="{68DCFF96-FCC1-A60D-30AD-FE5ED6CB7F4F}"/>
          </ac:spMkLst>
        </pc:spChg>
        <pc:spChg chg="mod">
          <ac:chgData name="Freja Lindgren Facius" userId="929b42c1-1389-4acd-a500-bd1250d50270" providerId="ADAL" clId="{A4D22CC3-D5D6-43E3-B9B5-FCC4886C8D10}" dt="2024-08-12T12:09:09.668" v="163" actId="113"/>
          <ac:spMkLst>
            <pc:docMk/>
            <pc:sldMk cId="3742462439" sldId="256"/>
            <ac:spMk id="7" creationId="{AE90B1C2-D39A-3D59-6435-EA5D6686AE26}"/>
          </ac:spMkLst>
        </pc:spChg>
        <pc:spChg chg="mod">
          <ac:chgData name="Freja Lindgren Facius" userId="929b42c1-1389-4acd-a500-bd1250d50270" providerId="ADAL" clId="{A4D22CC3-D5D6-43E3-B9B5-FCC4886C8D10}" dt="2024-08-12T12:09:12.565" v="164" actId="113"/>
          <ac:spMkLst>
            <pc:docMk/>
            <pc:sldMk cId="3742462439" sldId="256"/>
            <ac:spMk id="8" creationId="{0E5B9234-93FA-FC5C-7AFF-C832D44CE12F}"/>
          </ac:spMkLst>
        </pc:spChg>
        <pc:spChg chg="mod">
          <ac:chgData name="Freja Lindgren Facius" userId="929b42c1-1389-4acd-a500-bd1250d50270" providerId="ADAL" clId="{A4D22CC3-D5D6-43E3-B9B5-FCC4886C8D10}" dt="2024-08-12T12:09:20.952" v="167" actId="113"/>
          <ac:spMkLst>
            <pc:docMk/>
            <pc:sldMk cId="3742462439" sldId="256"/>
            <ac:spMk id="9" creationId="{21DD3EF0-8AD6-F970-E6E6-8749DE3D442D}"/>
          </ac:spMkLst>
        </pc:spChg>
        <pc:spChg chg="mod">
          <ac:chgData name="Freja Lindgren Facius" userId="929b42c1-1389-4acd-a500-bd1250d50270" providerId="ADAL" clId="{A4D22CC3-D5D6-43E3-B9B5-FCC4886C8D10}" dt="2024-08-12T12:09:06.423" v="162" actId="113"/>
          <ac:spMkLst>
            <pc:docMk/>
            <pc:sldMk cId="3742462439" sldId="256"/>
            <ac:spMk id="10" creationId="{0D908F06-0FD6-924E-AF06-89D81489BD2B}"/>
          </ac:spMkLst>
        </pc:spChg>
        <pc:spChg chg="mod">
          <ac:chgData name="Freja Lindgren Facius" userId="929b42c1-1389-4acd-a500-bd1250d50270" providerId="ADAL" clId="{A4D22CC3-D5D6-43E3-B9B5-FCC4886C8D10}" dt="2024-08-13T08:38:58.284" v="179" actId="114"/>
          <ac:spMkLst>
            <pc:docMk/>
            <pc:sldMk cId="3742462439" sldId="256"/>
            <ac:spMk id="11" creationId="{8C267778-E68A-AF69-9801-C697BDB008EE}"/>
          </ac:spMkLst>
        </pc:spChg>
      </pc:sldChg>
      <pc:sldChg chg="new del">
        <pc:chgData name="Freja Lindgren Facius" userId="929b42c1-1389-4acd-a500-bd1250d50270" providerId="ADAL" clId="{A4D22CC3-D5D6-43E3-B9B5-FCC4886C8D10}" dt="2024-08-12T13:02:42.896" v="175" actId="47"/>
        <pc:sldMkLst>
          <pc:docMk/>
          <pc:sldMk cId="3676888521" sldId="257"/>
        </pc:sldMkLst>
      </pc:sldChg>
      <pc:sldChg chg="modSp add mod">
        <pc:chgData name="Freja Lindgren Facius" userId="929b42c1-1389-4acd-a500-bd1250d50270" providerId="ADAL" clId="{A4D22CC3-D5D6-43E3-B9B5-FCC4886C8D10}" dt="2024-08-12T13:02:38.185" v="174" actId="208"/>
        <pc:sldMkLst>
          <pc:docMk/>
          <pc:sldMk cId="704519279" sldId="258"/>
        </pc:sldMkLst>
        <pc:spChg chg="mod">
          <ac:chgData name="Freja Lindgren Facius" userId="929b42c1-1389-4acd-a500-bd1250d50270" providerId="ADAL" clId="{A4D22CC3-D5D6-43E3-B9B5-FCC4886C8D10}" dt="2024-08-12T13:02:38.185" v="174" actId="208"/>
          <ac:spMkLst>
            <pc:docMk/>
            <pc:sldMk cId="704519279" sldId="258"/>
            <ac:spMk id="10" creationId="{F2AFF168-1105-5A9A-9C9D-62CCC19506DE}"/>
          </ac:spMkLst>
        </pc:spChg>
        <pc:spChg chg="mod">
          <ac:chgData name="Freja Lindgren Facius" userId="929b42c1-1389-4acd-a500-bd1250d50270" providerId="ADAL" clId="{A4D22CC3-D5D6-43E3-B9B5-FCC4886C8D10}" dt="2024-08-12T13:02:38.185" v="174" actId="208"/>
          <ac:spMkLst>
            <pc:docMk/>
            <pc:sldMk cId="704519279" sldId="258"/>
            <ac:spMk id="11" creationId="{EDFBF21E-AFB4-FDDB-9821-B07916E541A6}"/>
          </ac:spMkLst>
        </pc:spChg>
        <pc:spChg chg="mod">
          <ac:chgData name="Freja Lindgren Facius" userId="929b42c1-1389-4acd-a500-bd1250d50270" providerId="ADAL" clId="{A4D22CC3-D5D6-43E3-B9B5-FCC4886C8D10}" dt="2024-08-12T13:02:38.185" v="174" actId="208"/>
          <ac:spMkLst>
            <pc:docMk/>
            <pc:sldMk cId="704519279" sldId="258"/>
            <ac:spMk id="12" creationId="{D90C9F6E-5B2F-DFD0-E45E-BDD858DCBCBC}"/>
          </ac:spMkLst>
        </pc:spChg>
        <pc:spChg chg="mod">
          <ac:chgData name="Freja Lindgren Facius" userId="929b42c1-1389-4acd-a500-bd1250d50270" providerId="ADAL" clId="{A4D22CC3-D5D6-43E3-B9B5-FCC4886C8D10}" dt="2024-08-12T13:02:38.185" v="174" actId="208"/>
          <ac:spMkLst>
            <pc:docMk/>
            <pc:sldMk cId="704519279" sldId="258"/>
            <ac:spMk id="13" creationId="{E67758FD-1D9A-8FEC-1CC7-7D7CA5B0494F}"/>
          </ac:spMkLst>
        </pc:spChg>
        <pc:spChg chg="mod">
          <ac:chgData name="Freja Lindgren Facius" userId="929b42c1-1389-4acd-a500-bd1250d50270" providerId="ADAL" clId="{A4D22CC3-D5D6-43E3-B9B5-FCC4886C8D10}" dt="2024-08-12T13:02:38.185" v="174" actId="208"/>
          <ac:spMkLst>
            <pc:docMk/>
            <pc:sldMk cId="704519279" sldId="258"/>
            <ac:spMk id="14" creationId="{7428A329-9FAC-45BB-EC8A-9DE5B303A109}"/>
          </ac:spMkLst>
        </pc:spChg>
        <pc:spChg chg="mod">
          <ac:chgData name="Freja Lindgren Facius" userId="929b42c1-1389-4acd-a500-bd1250d50270" providerId="ADAL" clId="{A4D22CC3-D5D6-43E3-B9B5-FCC4886C8D10}" dt="2024-08-12T13:02:38.185" v="174" actId="208"/>
          <ac:spMkLst>
            <pc:docMk/>
            <pc:sldMk cId="704519279" sldId="258"/>
            <ac:spMk id="15" creationId="{2BE7BAB0-A8D7-FBF4-2246-684A2981BFC8}"/>
          </ac:spMkLst>
        </pc:spChg>
        <pc:spChg chg="mod">
          <ac:chgData name="Freja Lindgren Facius" userId="929b42c1-1389-4acd-a500-bd1250d50270" providerId="ADAL" clId="{A4D22CC3-D5D6-43E3-B9B5-FCC4886C8D10}" dt="2024-08-12T13:02:38.185" v="174" actId="208"/>
          <ac:spMkLst>
            <pc:docMk/>
            <pc:sldMk cId="704519279" sldId="258"/>
            <ac:spMk id="16" creationId="{9500923C-1B80-D3CE-8E8E-3BD772E97DBA}"/>
          </ac:spMkLst>
        </pc:spChg>
        <pc:spChg chg="mod">
          <ac:chgData name="Freja Lindgren Facius" userId="929b42c1-1389-4acd-a500-bd1250d50270" providerId="ADAL" clId="{A4D22CC3-D5D6-43E3-B9B5-FCC4886C8D10}" dt="2024-08-12T13:02:38.185" v="174" actId="208"/>
          <ac:spMkLst>
            <pc:docMk/>
            <pc:sldMk cId="704519279" sldId="258"/>
            <ac:spMk id="17" creationId="{82491E6A-CF84-E0CD-771A-235F1DC6B863}"/>
          </ac:spMkLst>
        </pc:spChg>
        <pc:spChg chg="mod">
          <ac:chgData name="Freja Lindgren Facius" userId="929b42c1-1389-4acd-a500-bd1250d50270" providerId="ADAL" clId="{A4D22CC3-D5D6-43E3-B9B5-FCC4886C8D10}" dt="2024-08-12T13:02:38.185" v="174" actId="208"/>
          <ac:spMkLst>
            <pc:docMk/>
            <pc:sldMk cId="704519279" sldId="258"/>
            <ac:spMk id="18" creationId="{39A1E63F-4F8E-F045-C9CD-D963722CB7BF}"/>
          </ac:spMkLst>
        </pc:spChg>
        <pc:spChg chg="mod">
          <ac:chgData name="Freja Lindgren Facius" userId="929b42c1-1389-4acd-a500-bd1250d50270" providerId="ADAL" clId="{A4D22CC3-D5D6-43E3-B9B5-FCC4886C8D10}" dt="2024-08-12T13:02:38.185" v="174" actId="208"/>
          <ac:spMkLst>
            <pc:docMk/>
            <pc:sldMk cId="704519279" sldId="258"/>
            <ac:spMk id="19" creationId="{FB80A868-E3C0-16FF-0FFF-74FE75067384}"/>
          </ac:spMkLst>
        </pc:spChg>
        <pc:spChg chg="mod">
          <ac:chgData name="Freja Lindgren Facius" userId="929b42c1-1389-4acd-a500-bd1250d50270" providerId="ADAL" clId="{A4D22CC3-D5D6-43E3-B9B5-FCC4886C8D10}" dt="2024-08-12T13:02:38.185" v="174" actId="208"/>
          <ac:spMkLst>
            <pc:docMk/>
            <pc:sldMk cId="704519279" sldId="258"/>
            <ac:spMk id="20" creationId="{192C14F0-CE9F-5D6A-5DC9-73CB28300D87}"/>
          </ac:spMkLst>
        </pc:spChg>
        <pc:spChg chg="mod">
          <ac:chgData name="Freja Lindgren Facius" userId="929b42c1-1389-4acd-a500-bd1250d50270" providerId="ADAL" clId="{A4D22CC3-D5D6-43E3-B9B5-FCC4886C8D10}" dt="2024-08-12T13:02:38.185" v="174" actId="208"/>
          <ac:spMkLst>
            <pc:docMk/>
            <pc:sldMk cId="704519279" sldId="258"/>
            <ac:spMk id="21" creationId="{13D8AEFB-4534-B67B-2E35-30F68CE67748}"/>
          </ac:spMkLst>
        </pc:spChg>
      </pc:sldChg>
      <pc:sldChg chg="addSp new del mod">
        <pc:chgData name="Freja Lindgren Facius" userId="929b42c1-1389-4acd-a500-bd1250d50270" providerId="ADAL" clId="{A4D22CC3-D5D6-43E3-B9B5-FCC4886C8D10}" dt="2024-08-14T06:53:18.629" v="180" actId="47"/>
        <pc:sldMkLst>
          <pc:docMk/>
          <pc:sldMk cId="3046238201" sldId="259"/>
        </pc:sldMkLst>
        <pc:picChg chg="add">
          <ac:chgData name="Freja Lindgren Facius" userId="929b42c1-1389-4acd-a500-bd1250d50270" providerId="ADAL" clId="{A4D22CC3-D5D6-43E3-B9B5-FCC4886C8D10}" dt="2024-08-13T08:38:44.082" v="177" actId="22"/>
          <ac:picMkLst>
            <pc:docMk/>
            <pc:sldMk cId="3046238201" sldId="259"/>
            <ac:picMk id="5" creationId="{2EA26BBF-4070-7A16-C384-F3400A7A286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BC59B-D426-43DD-A177-6D415D3C8B12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139EF-06A0-4857-A163-77027369B8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241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658923-4FED-C79D-502C-418C4CA5A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2F210B7-E96D-0ED1-2FEA-84DEFB1720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B64F09-E83D-4D2A-2810-9516C90E0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1D42-3644-4AA9-9E60-A5ED950E94E3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930F4C-EB05-36FB-5BCD-4A05D0C11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9D90CB5-33A2-3520-CBA0-EBE4F554F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BC3-E401-4939-BDCF-87E014BD80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1117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E27439-D543-A91D-0BFA-3394E7A7D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0859C7-AAEE-9C7D-A3CE-DF611F8EE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39FEE18-EA9D-6B01-3384-D34727DC6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1D42-3644-4AA9-9E60-A5ED950E94E3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941AA23-BEF1-5AA7-4E2D-D26E254ED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2A74C5-B3BD-6DB7-5C4D-8472588C2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BC3-E401-4939-BDCF-87E014BD80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735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A6EA95-08EF-AE5D-68B2-F3294C41F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B040555-6CC9-7D07-9304-E1E19520C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27BBBFF-4FD3-9612-A022-AC7436D83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1D42-3644-4AA9-9E60-A5ED950E94E3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D77008-2AB7-E5D4-D6BA-82214FC24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BC04B1-8EED-FA18-53A5-35E2BEF9F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BC3-E401-4939-BDCF-87E014BD80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1009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B429A3-867D-143E-1A32-2F2379D6A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3895F-980F-F390-A132-400018431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10EEB3A-53A6-F908-EFF8-D42DED56D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90EB2E4-7CA5-48F7-2168-086E205C2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1D42-3644-4AA9-9E60-A5ED950E94E3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AEF2C04-8608-66A2-0CDB-4091832FC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81A2545-075A-2C17-B7F5-F67DCF6FB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BC3-E401-4939-BDCF-87E014BD80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8049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5917E7-7010-C30A-B3C8-C6698C8C3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13CCD58-74BC-220C-F47A-4992BA7D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149D0FC-034B-0A71-AAF6-42590DB83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7B57873-85B9-92B5-B6B2-80630812DE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F739694-73F9-0D81-6F80-915E7E411D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37C5E48-27A0-17B5-5A6F-44102C375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1D42-3644-4AA9-9E60-A5ED950E94E3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D369532-8280-5799-E903-E5596D7D0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C24F637-1E72-A0FD-9CD5-A7987FE55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BC3-E401-4939-BDCF-87E014BD80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7497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133EB2-08D1-ECD7-80C2-0EB58B349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12C2026-86CF-7822-3D09-0A3123D0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1D42-3644-4AA9-9E60-A5ED950E94E3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F9CE9C5-48DE-4E8D-42E3-0AC6212C3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BCD0306-97C2-3EF6-799F-873E6F6CB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BC3-E401-4939-BDCF-87E014BD80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0221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69388C2-0C9B-3CDE-8399-916699E20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1D42-3644-4AA9-9E60-A5ED950E94E3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A0ED1F4-3159-54D1-C9B3-A3BDEA370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139F402-7739-8E67-B909-AAEFC9B0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BC3-E401-4939-BDCF-87E014BD80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1566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E9C34D-24AA-E61A-3F2A-E5477D402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A24FF1-09D9-ECD1-CBA4-D350827F9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6930E20-79E7-D8A2-19EE-5C672FA69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8D14CC0-7DBC-C1E5-284E-EF1AEE839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1D42-3644-4AA9-9E60-A5ED950E94E3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9D1BF9E-4D07-CACA-3263-AF8280184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ADDBFF8-5AE7-7505-3BFB-5E6DAB5F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BC3-E401-4939-BDCF-87E014BD80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2390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1D6828-91B9-E195-163F-B5EB1B079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C58DC2C-34C8-E88D-B208-E1C67F85BB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F3B8539-F7A4-7A81-3B7E-46F048BC5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475400A-B350-0426-5161-1B329C9FE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1D42-3644-4AA9-9E60-A5ED950E94E3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0D504B8-274D-EB81-6696-5B1EB5547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5F2D0C3-B025-7889-EC1E-461EA1D5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BC3-E401-4939-BDCF-87E014BD80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8393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4D0520-E984-AAEA-7DB6-8F89D77F8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E198430-9BAE-06B6-5031-B6F2407941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ACE171-3765-BDDA-2FC9-F57CC60B8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1D42-3644-4AA9-9E60-A5ED950E94E3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94A4CB4-DD9C-CE4B-2468-86A8DE25A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9036F18-3535-5444-F268-1E4418A0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BC3-E401-4939-BDCF-87E014BD80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129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4CC8685-05A4-8C8E-C5DD-A1701C2A16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68AA3DE-4AAA-443D-3C81-1C24ADFFB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31718A-7FDB-C1BA-9D55-81276783E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1D42-3644-4AA9-9E60-A5ED950E94E3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85BEA7F-E433-42E1-7F1F-E76009EED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C2E5DF-5927-ABD3-00A3-07C9EA293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4BC3-E401-4939-BDCF-87E014BD80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2161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C136FC2-0450-FE6F-6A09-28AB25FA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7A9D842-BC59-3039-751C-835401B43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4CC0C28-9545-F209-6643-F9049682D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01D42-3644-4AA9-9E60-A5ED950E94E3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23974C-FC33-2CCB-9E7D-32887018B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0B1B05-7DA5-1294-F02C-1F45E7918F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A4BC3-E401-4939-BDCF-87E014BD806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9818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BDAAA73A-312A-44A1-0CF0-A1EF31B71379}"/>
              </a:ext>
            </a:extLst>
          </p:cNvPr>
          <p:cNvSpPr/>
          <p:nvPr/>
        </p:nvSpPr>
        <p:spPr>
          <a:xfrm>
            <a:off x="625784" y="418288"/>
            <a:ext cx="2920497" cy="388336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i="1" dirty="0"/>
              <a:t>Indsæt billede </a:t>
            </a:r>
            <a:br>
              <a:rPr lang="da-DK" i="1" dirty="0"/>
            </a:br>
            <a:r>
              <a:rPr lang="da-DK" i="1" dirty="0"/>
              <a:t>af jeres gud her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8DCFF96-FCC1-A60D-30AD-FE5ED6CB7F4F}"/>
              </a:ext>
            </a:extLst>
          </p:cNvPr>
          <p:cNvSpPr/>
          <p:nvPr/>
        </p:nvSpPr>
        <p:spPr>
          <a:xfrm>
            <a:off x="3754803" y="415158"/>
            <a:ext cx="3737113" cy="9922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a-DK" b="1" dirty="0"/>
              <a:t>Navn på jeres gud</a:t>
            </a:r>
          </a:p>
          <a:p>
            <a:r>
              <a:rPr lang="da-DK" dirty="0"/>
              <a:t>+ romersk pendant</a:t>
            </a:r>
          </a:p>
          <a:p>
            <a:r>
              <a:rPr lang="da-DK" dirty="0"/>
              <a:t>+ eventuelle øgenavne/”kælenavne”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E90B1C2-D39A-3D59-6435-EA5D6686AE26}"/>
              </a:ext>
            </a:extLst>
          </p:cNvPr>
          <p:cNvSpPr/>
          <p:nvPr/>
        </p:nvSpPr>
        <p:spPr>
          <a:xfrm>
            <a:off x="3754803" y="3112852"/>
            <a:ext cx="4776947" cy="33268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b="1" dirty="0"/>
              <a:t>Resume af myte om jeres gud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0E5B9234-93FA-FC5C-7AFF-C832D44CE12F}"/>
              </a:ext>
            </a:extLst>
          </p:cNvPr>
          <p:cNvSpPr/>
          <p:nvPr/>
        </p:nvSpPr>
        <p:spPr>
          <a:xfrm>
            <a:off x="609878" y="4563205"/>
            <a:ext cx="2920497" cy="18765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b="1" dirty="0"/>
              <a:t>Jeres guds domæne(r)</a:t>
            </a:r>
            <a:br>
              <a:rPr lang="da-DK" b="1" dirty="0"/>
            </a:br>
            <a:r>
              <a:rPr lang="da-DK" dirty="0"/>
              <a:t>- altså HVAD er de gud for, hvad ”hersker” de over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1DD3EF0-8AD6-F970-E6E6-8749DE3D442D}"/>
              </a:ext>
            </a:extLst>
          </p:cNvPr>
          <p:cNvSpPr/>
          <p:nvPr/>
        </p:nvSpPr>
        <p:spPr>
          <a:xfrm>
            <a:off x="3754803" y="1510748"/>
            <a:ext cx="3737113" cy="13517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a-DK" b="1" dirty="0"/>
              <a:t>Gudens ægteskabsstatus</a:t>
            </a:r>
          </a:p>
          <a:p>
            <a:endParaRPr lang="da-DK" dirty="0"/>
          </a:p>
          <a:p>
            <a:r>
              <a:rPr lang="da-DK" b="1" dirty="0"/>
              <a:t>Gudens slægtskab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D908F06-0FD6-924E-AF06-89D81489BD2B}"/>
              </a:ext>
            </a:extLst>
          </p:cNvPr>
          <p:cNvSpPr/>
          <p:nvPr/>
        </p:nvSpPr>
        <p:spPr>
          <a:xfrm>
            <a:off x="7770200" y="399256"/>
            <a:ext cx="3737113" cy="24473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a-DK" b="1" dirty="0"/>
              <a:t>Gudens attributter </a:t>
            </a:r>
            <a:r>
              <a:rPr lang="da-DK" dirty="0"/>
              <a:t>(genstande, dyr, tøj etc. Som guden altid har på, genkendes på, eller associeres med)</a:t>
            </a:r>
          </a:p>
          <a:p>
            <a:endParaRPr lang="da-DK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8C267778-E68A-AF69-9801-C697BDB008EE}"/>
              </a:ext>
            </a:extLst>
          </p:cNvPr>
          <p:cNvSpPr/>
          <p:nvPr/>
        </p:nvSpPr>
        <p:spPr>
          <a:xfrm>
            <a:off x="8730532" y="3112852"/>
            <a:ext cx="2737024" cy="33268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a-DK" i="1" dirty="0"/>
              <a:t>Indsæt et til billede af jeres gud her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2462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: afrundede hjørner 9">
            <a:extLst>
              <a:ext uri="{FF2B5EF4-FFF2-40B4-BE49-F238E27FC236}">
                <a16:creationId xmlns:a16="http://schemas.microsoft.com/office/drawing/2014/main" id="{F2AFF168-1105-5A9A-9C9D-62CCC19506DE}"/>
              </a:ext>
            </a:extLst>
          </p:cNvPr>
          <p:cNvSpPr/>
          <p:nvPr/>
        </p:nvSpPr>
        <p:spPr>
          <a:xfrm>
            <a:off x="243155" y="297951"/>
            <a:ext cx="2568540" cy="1479478"/>
          </a:xfrm>
          <a:prstGeom prst="roundRect">
            <a:avLst/>
          </a:prstGeom>
          <a:solidFill>
            <a:srgbClr val="FF99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1. Zeus</a:t>
            </a:r>
          </a:p>
        </p:txBody>
      </p:sp>
      <p:sp>
        <p:nvSpPr>
          <p:cNvPr id="11" name="Rektangel: afrundede hjørner 10">
            <a:extLst>
              <a:ext uri="{FF2B5EF4-FFF2-40B4-BE49-F238E27FC236}">
                <a16:creationId xmlns:a16="http://schemas.microsoft.com/office/drawing/2014/main" id="{EDFBF21E-AFB4-FDDB-9821-B07916E541A6}"/>
              </a:ext>
            </a:extLst>
          </p:cNvPr>
          <p:cNvSpPr/>
          <p:nvPr/>
        </p:nvSpPr>
        <p:spPr>
          <a:xfrm>
            <a:off x="3291155" y="297951"/>
            <a:ext cx="2568540" cy="1479478"/>
          </a:xfrm>
          <a:prstGeom prst="roundRect">
            <a:avLst/>
          </a:prstGeom>
          <a:solidFill>
            <a:srgbClr val="FF99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2. Hera</a:t>
            </a:r>
          </a:p>
        </p:txBody>
      </p:sp>
      <p:sp>
        <p:nvSpPr>
          <p:cNvPr id="12" name="Rektangel: afrundede hjørner 11">
            <a:extLst>
              <a:ext uri="{FF2B5EF4-FFF2-40B4-BE49-F238E27FC236}">
                <a16:creationId xmlns:a16="http://schemas.microsoft.com/office/drawing/2014/main" id="{D90C9F6E-5B2F-DFD0-E45E-BDD858DCBCBC}"/>
              </a:ext>
            </a:extLst>
          </p:cNvPr>
          <p:cNvSpPr/>
          <p:nvPr/>
        </p:nvSpPr>
        <p:spPr>
          <a:xfrm>
            <a:off x="6339155" y="297951"/>
            <a:ext cx="2568540" cy="1479478"/>
          </a:xfrm>
          <a:prstGeom prst="roundRect">
            <a:avLst/>
          </a:prstGeom>
          <a:solidFill>
            <a:srgbClr val="FF99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3. Apollon</a:t>
            </a:r>
          </a:p>
        </p:txBody>
      </p:sp>
      <p:sp>
        <p:nvSpPr>
          <p:cNvPr id="13" name="Rektangel: afrundede hjørner 12">
            <a:extLst>
              <a:ext uri="{FF2B5EF4-FFF2-40B4-BE49-F238E27FC236}">
                <a16:creationId xmlns:a16="http://schemas.microsoft.com/office/drawing/2014/main" id="{E67758FD-1D9A-8FEC-1CC7-7D7CA5B0494F}"/>
              </a:ext>
            </a:extLst>
          </p:cNvPr>
          <p:cNvSpPr/>
          <p:nvPr/>
        </p:nvSpPr>
        <p:spPr>
          <a:xfrm>
            <a:off x="9387155" y="297951"/>
            <a:ext cx="2568540" cy="1479478"/>
          </a:xfrm>
          <a:prstGeom prst="roundRect">
            <a:avLst/>
          </a:prstGeom>
          <a:solidFill>
            <a:srgbClr val="FF99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4. Athene</a:t>
            </a:r>
          </a:p>
        </p:txBody>
      </p:sp>
      <p:sp>
        <p:nvSpPr>
          <p:cNvPr id="14" name="Rektangel: afrundede hjørner 13">
            <a:extLst>
              <a:ext uri="{FF2B5EF4-FFF2-40B4-BE49-F238E27FC236}">
                <a16:creationId xmlns:a16="http://schemas.microsoft.com/office/drawing/2014/main" id="{7428A329-9FAC-45BB-EC8A-9DE5B303A109}"/>
              </a:ext>
            </a:extLst>
          </p:cNvPr>
          <p:cNvSpPr/>
          <p:nvPr/>
        </p:nvSpPr>
        <p:spPr>
          <a:xfrm>
            <a:off x="243155" y="2689261"/>
            <a:ext cx="2568540" cy="1479478"/>
          </a:xfrm>
          <a:prstGeom prst="roundRect">
            <a:avLst/>
          </a:prstGeom>
          <a:solidFill>
            <a:srgbClr val="FF99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5. Afrodite</a:t>
            </a:r>
          </a:p>
        </p:txBody>
      </p:sp>
      <p:sp>
        <p:nvSpPr>
          <p:cNvPr id="15" name="Rektangel: afrundede hjørner 14">
            <a:extLst>
              <a:ext uri="{FF2B5EF4-FFF2-40B4-BE49-F238E27FC236}">
                <a16:creationId xmlns:a16="http://schemas.microsoft.com/office/drawing/2014/main" id="{2BE7BAB0-A8D7-FBF4-2246-684A2981BFC8}"/>
              </a:ext>
            </a:extLst>
          </p:cNvPr>
          <p:cNvSpPr/>
          <p:nvPr/>
        </p:nvSpPr>
        <p:spPr>
          <a:xfrm>
            <a:off x="3291155" y="2689261"/>
            <a:ext cx="2568540" cy="1479478"/>
          </a:xfrm>
          <a:prstGeom prst="roundRect">
            <a:avLst/>
          </a:prstGeom>
          <a:solidFill>
            <a:srgbClr val="FF99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6. Poseidon</a:t>
            </a:r>
          </a:p>
        </p:txBody>
      </p:sp>
      <p:sp>
        <p:nvSpPr>
          <p:cNvPr id="16" name="Rektangel: afrundede hjørner 15">
            <a:extLst>
              <a:ext uri="{FF2B5EF4-FFF2-40B4-BE49-F238E27FC236}">
                <a16:creationId xmlns:a16="http://schemas.microsoft.com/office/drawing/2014/main" id="{9500923C-1B80-D3CE-8E8E-3BD772E97DBA}"/>
              </a:ext>
            </a:extLst>
          </p:cNvPr>
          <p:cNvSpPr/>
          <p:nvPr/>
        </p:nvSpPr>
        <p:spPr>
          <a:xfrm>
            <a:off x="6339155" y="2689261"/>
            <a:ext cx="2568540" cy="1479478"/>
          </a:xfrm>
          <a:prstGeom prst="roundRect">
            <a:avLst/>
          </a:prstGeom>
          <a:solidFill>
            <a:srgbClr val="FF99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7. Artemis</a:t>
            </a:r>
          </a:p>
        </p:txBody>
      </p:sp>
      <p:sp>
        <p:nvSpPr>
          <p:cNvPr id="17" name="Rektangel: afrundede hjørner 16">
            <a:extLst>
              <a:ext uri="{FF2B5EF4-FFF2-40B4-BE49-F238E27FC236}">
                <a16:creationId xmlns:a16="http://schemas.microsoft.com/office/drawing/2014/main" id="{82491E6A-CF84-E0CD-771A-235F1DC6B863}"/>
              </a:ext>
            </a:extLst>
          </p:cNvPr>
          <p:cNvSpPr/>
          <p:nvPr/>
        </p:nvSpPr>
        <p:spPr>
          <a:xfrm>
            <a:off x="9387155" y="2689261"/>
            <a:ext cx="2568540" cy="1479478"/>
          </a:xfrm>
          <a:prstGeom prst="roundRect">
            <a:avLst/>
          </a:prstGeom>
          <a:solidFill>
            <a:srgbClr val="FF99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8. Hermes</a:t>
            </a:r>
          </a:p>
        </p:txBody>
      </p:sp>
      <p:sp>
        <p:nvSpPr>
          <p:cNvPr id="18" name="Rektangel: afrundede hjørner 17">
            <a:extLst>
              <a:ext uri="{FF2B5EF4-FFF2-40B4-BE49-F238E27FC236}">
                <a16:creationId xmlns:a16="http://schemas.microsoft.com/office/drawing/2014/main" id="{39A1E63F-4F8E-F045-C9CD-D963722CB7BF}"/>
              </a:ext>
            </a:extLst>
          </p:cNvPr>
          <p:cNvSpPr/>
          <p:nvPr/>
        </p:nvSpPr>
        <p:spPr>
          <a:xfrm>
            <a:off x="243155" y="5080571"/>
            <a:ext cx="2568540" cy="1479478"/>
          </a:xfrm>
          <a:prstGeom prst="roundRect">
            <a:avLst/>
          </a:prstGeom>
          <a:solidFill>
            <a:srgbClr val="FF99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9. Ares</a:t>
            </a:r>
          </a:p>
        </p:txBody>
      </p:sp>
      <p:sp>
        <p:nvSpPr>
          <p:cNvPr id="19" name="Rektangel: afrundede hjørner 18">
            <a:extLst>
              <a:ext uri="{FF2B5EF4-FFF2-40B4-BE49-F238E27FC236}">
                <a16:creationId xmlns:a16="http://schemas.microsoft.com/office/drawing/2014/main" id="{FB80A868-E3C0-16FF-0FFF-74FE75067384}"/>
              </a:ext>
            </a:extLst>
          </p:cNvPr>
          <p:cNvSpPr/>
          <p:nvPr/>
        </p:nvSpPr>
        <p:spPr>
          <a:xfrm>
            <a:off x="3291155" y="5080571"/>
            <a:ext cx="2568540" cy="1479478"/>
          </a:xfrm>
          <a:prstGeom prst="roundRect">
            <a:avLst/>
          </a:prstGeom>
          <a:solidFill>
            <a:srgbClr val="FF99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10. Dionysos</a:t>
            </a:r>
          </a:p>
        </p:txBody>
      </p:sp>
      <p:sp>
        <p:nvSpPr>
          <p:cNvPr id="20" name="Rektangel: afrundede hjørner 19">
            <a:extLst>
              <a:ext uri="{FF2B5EF4-FFF2-40B4-BE49-F238E27FC236}">
                <a16:creationId xmlns:a16="http://schemas.microsoft.com/office/drawing/2014/main" id="{192C14F0-CE9F-5D6A-5DC9-73CB28300D87}"/>
              </a:ext>
            </a:extLst>
          </p:cNvPr>
          <p:cNvSpPr/>
          <p:nvPr/>
        </p:nvSpPr>
        <p:spPr>
          <a:xfrm>
            <a:off x="6339155" y="5080571"/>
            <a:ext cx="2568540" cy="1479478"/>
          </a:xfrm>
          <a:prstGeom prst="roundRect">
            <a:avLst/>
          </a:prstGeom>
          <a:solidFill>
            <a:srgbClr val="FF99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11. Demeter</a:t>
            </a:r>
          </a:p>
        </p:txBody>
      </p:sp>
      <p:sp>
        <p:nvSpPr>
          <p:cNvPr id="21" name="Rektangel: afrundede hjørner 20">
            <a:extLst>
              <a:ext uri="{FF2B5EF4-FFF2-40B4-BE49-F238E27FC236}">
                <a16:creationId xmlns:a16="http://schemas.microsoft.com/office/drawing/2014/main" id="{13D8AEFB-4534-B67B-2E35-30F68CE67748}"/>
              </a:ext>
            </a:extLst>
          </p:cNvPr>
          <p:cNvSpPr/>
          <p:nvPr/>
        </p:nvSpPr>
        <p:spPr>
          <a:xfrm>
            <a:off x="9387155" y="5080571"/>
            <a:ext cx="2568540" cy="1479478"/>
          </a:xfrm>
          <a:prstGeom prst="roundRect">
            <a:avLst/>
          </a:prstGeom>
          <a:solidFill>
            <a:srgbClr val="FF99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dirty="0"/>
              <a:t>12. Hefaistos</a:t>
            </a:r>
          </a:p>
        </p:txBody>
      </p:sp>
    </p:spTree>
    <p:extLst>
      <p:ext uri="{BB962C8B-B14F-4D97-AF65-F5344CB8AC3E}">
        <p14:creationId xmlns:p14="http://schemas.microsoft.com/office/powerpoint/2010/main" val="704519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2265</TotalTime>
  <Words>118</Words>
  <Application>Microsoft Office PowerPoint</Application>
  <PresentationFormat>Widescreen</PresentationFormat>
  <Paragraphs>23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Anders Corneliussen</dc:creator>
  <cp:lastModifiedBy>Freja Lindgren Facius</cp:lastModifiedBy>
  <cp:revision>1</cp:revision>
  <dcterms:created xsi:type="dcterms:W3CDTF">2022-08-01T11:59:20Z</dcterms:created>
  <dcterms:modified xsi:type="dcterms:W3CDTF">2024-08-14T06:53:27Z</dcterms:modified>
</cp:coreProperties>
</file>