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sldIdLst>
    <p:sldId id="256" r:id="rId2"/>
    <p:sldId id="257" r:id="rId3"/>
    <p:sldId id="258" r:id="rId4"/>
    <p:sldId id="259" r:id="rId5"/>
    <p:sldId id="260"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1F84E3-0477-47ED-96E3-456E80AE3BD2}" v="35" dt="2025-01-08T09:02:58.8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60" d="100"/>
          <a:sy n="60" d="100"/>
        </p:scale>
        <p:origin x="7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E51F84E3-0477-47ED-96E3-456E80AE3BD2}"/>
    <pc:docChg chg="undo redo custSel addSld delSld modSld sldOrd">
      <pc:chgData name="Freja Lindgren Facius" userId="929b42c1-1389-4acd-a500-bd1250d50270" providerId="ADAL" clId="{E51F84E3-0477-47ED-96E3-456E80AE3BD2}" dt="2025-01-08T09:14:22.793" v="329" actId="47"/>
      <pc:docMkLst>
        <pc:docMk/>
      </pc:docMkLst>
      <pc:sldChg chg="modSp">
        <pc:chgData name="Freja Lindgren Facius" userId="929b42c1-1389-4acd-a500-bd1250d50270" providerId="ADAL" clId="{E51F84E3-0477-47ED-96E3-456E80AE3BD2}" dt="2025-01-07T09:47:33.258" v="38"/>
        <pc:sldMkLst>
          <pc:docMk/>
          <pc:sldMk cId="3033108858" sldId="256"/>
        </pc:sldMkLst>
        <pc:spChg chg="mod">
          <ac:chgData name="Freja Lindgren Facius" userId="929b42c1-1389-4acd-a500-bd1250d50270" providerId="ADAL" clId="{E51F84E3-0477-47ED-96E3-456E80AE3BD2}" dt="2025-01-07T09:47:33.258" v="38"/>
          <ac:spMkLst>
            <pc:docMk/>
            <pc:sldMk cId="3033108858" sldId="256"/>
            <ac:spMk id="2" creationId="{64808B4D-4C87-7181-FFA8-CA5621760400}"/>
          </ac:spMkLst>
        </pc:spChg>
        <pc:spChg chg="mod">
          <ac:chgData name="Freja Lindgren Facius" userId="929b42c1-1389-4acd-a500-bd1250d50270" providerId="ADAL" clId="{E51F84E3-0477-47ED-96E3-456E80AE3BD2}" dt="2025-01-07T09:47:33.258" v="38"/>
          <ac:spMkLst>
            <pc:docMk/>
            <pc:sldMk cId="3033108858" sldId="256"/>
            <ac:spMk id="3" creationId="{189A4365-3ECA-AD6B-0F17-091BE840CA56}"/>
          </ac:spMkLst>
        </pc:spChg>
      </pc:sldChg>
      <pc:sldChg chg="addSp delSp modSp mod setBg">
        <pc:chgData name="Freja Lindgren Facius" userId="929b42c1-1389-4acd-a500-bd1250d50270" providerId="ADAL" clId="{E51F84E3-0477-47ED-96E3-456E80AE3BD2}" dt="2025-01-07T09:48:02.888" v="51" actId="113"/>
        <pc:sldMkLst>
          <pc:docMk/>
          <pc:sldMk cId="2240518238" sldId="257"/>
        </pc:sldMkLst>
        <pc:spChg chg="mod">
          <ac:chgData name="Freja Lindgren Facius" userId="929b42c1-1389-4acd-a500-bd1250d50270" providerId="ADAL" clId="{E51F84E3-0477-47ED-96E3-456E80AE3BD2}" dt="2025-01-07T09:47:40.723" v="46" actId="26606"/>
          <ac:spMkLst>
            <pc:docMk/>
            <pc:sldMk cId="2240518238" sldId="257"/>
            <ac:spMk id="2" creationId="{79100F16-56C6-FF27-95A4-FAFE2637EDF8}"/>
          </ac:spMkLst>
        </pc:spChg>
        <pc:spChg chg="del mod">
          <ac:chgData name="Freja Lindgren Facius" userId="929b42c1-1389-4acd-a500-bd1250d50270" providerId="ADAL" clId="{E51F84E3-0477-47ED-96E3-456E80AE3BD2}" dt="2025-01-07T09:47:40.723" v="46" actId="26606"/>
          <ac:spMkLst>
            <pc:docMk/>
            <pc:sldMk cId="2240518238" sldId="257"/>
            <ac:spMk id="3" creationId="{8C5B0DB3-C1E6-89BE-3EED-C5E785F69BBC}"/>
          </ac:spMkLst>
        </pc:spChg>
        <pc:graphicFrameChg chg="add mod modGraphic">
          <ac:chgData name="Freja Lindgren Facius" userId="929b42c1-1389-4acd-a500-bd1250d50270" providerId="ADAL" clId="{E51F84E3-0477-47ED-96E3-456E80AE3BD2}" dt="2025-01-07T09:48:02.888" v="51" actId="113"/>
          <ac:graphicFrameMkLst>
            <pc:docMk/>
            <pc:sldMk cId="2240518238" sldId="257"/>
            <ac:graphicFrameMk id="5" creationId="{4F71AFB6-E632-DAE2-361C-C9BD817DA45F}"/>
          </ac:graphicFrameMkLst>
        </pc:graphicFrameChg>
      </pc:sldChg>
      <pc:sldChg chg="addSp delSp modSp mod setBg">
        <pc:chgData name="Freja Lindgren Facius" userId="929b42c1-1389-4acd-a500-bd1250d50270" providerId="ADAL" clId="{E51F84E3-0477-47ED-96E3-456E80AE3BD2}" dt="2025-01-07T09:49:09.513" v="75" actId="113"/>
        <pc:sldMkLst>
          <pc:docMk/>
          <pc:sldMk cId="3161508054" sldId="258"/>
        </pc:sldMkLst>
        <pc:spChg chg="mod">
          <ac:chgData name="Freja Lindgren Facius" userId="929b42c1-1389-4acd-a500-bd1250d50270" providerId="ADAL" clId="{E51F84E3-0477-47ED-96E3-456E80AE3BD2}" dt="2025-01-07T09:48:14.845" v="52" actId="26606"/>
          <ac:spMkLst>
            <pc:docMk/>
            <pc:sldMk cId="3161508054" sldId="258"/>
            <ac:spMk id="2" creationId="{1D6DB0A0-B1D8-EF26-07E9-5ADAFBAFE2CB}"/>
          </ac:spMkLst>
        </pc:spChg>
        <pc:spChg chg="del mod">
          <ac:chgData name="Freja Lindgren Facius" userId="929b42c1-1389-4acd-a500-bd1250d50270" providerId="ADAL" clId="{E51F84E3-0477-47ED-96E3-456E80AE3BD2}" dt="2025-01-07T09:48:14.845" v="52" actId="26606"/>
          <ac:spMkLst>
            <pc:docMk/>
            <pc:sldMk cId="3161508054" sldId="258"/>
            <ac:spMk id="3" creationId="{11225043-51C6-FBC6-A957-EC01859D1D34}"/>
          </ac:spMkLst>
        </pc:spChg>
        <pc:spChg chg="add">
          <ac:chgData name="Freja Lindgren Facius" userId="929b42c1-1389-4acd-a500-bd1250d50270" providerId="ADAL" clId="{E51F84E3-0477-47ED-96E3-456E80AE3BD2}" dt="2025-01-07T09:48:14.845" v="52" actId="26606"/>
          <ac:spMkLst>
            <pc:docMk/>
            <pc:sldMk cId="3161508054" sldId="258"/>
            <ac:spMk id="9" creationId="{FB5993E2-C02B-4335-ABA5-D8EC465551E3}"/>
          </ac:spMkLst>
        </pc:spChg>
        <pc:spChg chg="add">
          <ac:chgData name="Freja Lindgren Facius" userId="929b42c1-1389-4acd-a500-bd1250d50270" providerId="ADAL" clId="{E51F84E3-0477-47ED-96E3-456E80AE3BD2}" dt="2025-01-07T09:48:14.845" v="52" actId="26606"/>
          <ac:spMkLst>
            <pc:docMk/>
            <pc:sldMk cId="3161508054" sldId="258"/>
            <ac:spMk id="11" creationId="{C0B801A2-5622-4BE8-9AD2-C337A2CD0022}"/>
          </ac:spMkLst>
        </pc:spChg>
        <pc:spChg chg="add">
          <ac:chgData name="Freja Lindgren Facius" userId="929b42c1-1389-4acd-a500-bd1250d50270" providerId="ADAL" clId="{E51F84E3-0477-47ED-96E3-456E80AE3BD2}" dt="2025-01-07T09:48:14.845" v="52" actId="26606"/>
          <ac:spMkLst>
            <pc:docMk/>
            <pc:sldMk cId="3161508054" sldId="258"/>
            <ac:spMk id="13" creationId="{B7AF614F-5BC3-4086-99F5-B87C5847A071}"/>
          </ac:spMkLst>
        </pc:spChg>
        <pc:graphicFrameChg chg="add mod modGraphic">
          <ac:chgData name="Freja Lindgren Facius" userId="929b42c1-1389-4acd-a500-bd1250d50270" providerId="ADAL" clId="{E51F84E3-0477-47ED-96E3-456E80AE3BD2}" dt="2025-01-07T09:49:09.513" v="75" actId="113"/>
          <ac:graphicFrameMkLst>
            <pc:docMk/>
            <pc:sldMk cId="3161508054" sldId="258"/>
            <ac:graphicFrameMk id="5" creationId="{9236AF27-49B4-5535-FD95-C15508F084B7}"/>
          </ac:graphicFrameMkLst>
        </pc:graphicFrameChg>
      </pc:sldChg>
      <pc:sldChg chg="addSp delSp modSp mod setBg">
        <pc:chgData name="Freja Lindgren Facius" userId="929b42c1-1389-4acd-a500-bd1250d50270" providerId="ADAL" clId="{E51F84E3-0477-47ED-96E3-456E80AE3BD2}" dt="2025-01-07T09:53:29.686" v="149" actId="403"/>
        <pc:sldMkLst>
          <pc:docMk/>
          <pc:sldMk cId="1145433080" sldId="259"/>
        </pc:sldMkLst>
        <pc:spChg chg="mod">
          <ac:chgData name="Freja Lindgren Facius" userId="929b42c1-1389-4acd-a500-bd1250d50270" providerId="ADAL" clId="{E51F84E3-0477-47ED-96E3-456E80AE3BD2}" dt="2025-01-07T09:49:25.623" v="76" actId="26606"/>
          <ac:spMkLst>
            <pc:docMk/>
            <pc:sldMk cId="1145433080" sldId="259"/>
            <ac:spMk id="2" creationId="{F9F5ACF8-A125-D803-065D-46A6B9782146}"/>
          </ac:spMkLst>
        </pc:spChg>
        <pc:spChg chg="del mod">
          <ac:chgData name="Freja Lindgren Facius" userId="929b42c1-1389-4acd-a500-bd1250d50270" providerId="ADAL" clId="{E51F84E3-0477-47ED-96E3-456E80AE3BD2}" dt="2025-01-07T09:49:25.623" v="76" actId="26606"/>
          <ac:spMkLst>
            <pc:docMk/>
            <pc:sldMk cId="1145433080" sldId="259"/>
            <ac:spMk id="3" creationId="{F356F998-A73E-5C0D-9A9F-ABF159A72E15}"/>
          </ac:spMkLst>
        </pc:spChg>
        <pc:spChg chg="mod topLvl">
          <ac:chgData name="Freja Lindgren Facius" userId="929b42c1-1389-4acd-a500-bd1250d50270" providerId="ADAL" clId="{E51F84E3-0477-47ED-96E3-456E80AE3BD2}" dt="2025-01-07T09:51:00.831" v="100" actId="20577"/>
          <ac:spMkLst>
            <pc:docMk/>
            <pc:sldMk cId="1145433080" sldId="259"/>
            <ac:spMk id="6" creationId="{A0D349AE-5BB6-C6AA-262C-D795F6A80C68}"/>
          </ac:spMkLst>
        </pc:spChg>
        <pc:spChg chg="mod topLvl">
          <ac:chgData name="Freja Lindgren Facius" userId="929b42c1-1389-4acd-a500-bd1250d50270" providerId="ADAL" clId="{E51F84E3-0477-47ED-96E3-456E80AE3BD2}" dt="2025-01-07T09:53:29.686" v="149" actId="403"/>
          <ac:spMkLst>
            <pc:docMk/>
            <pc:sldMk cId="1145433080" sldId="259"/>
            <ac:spMk id="7" creationId="{2DA8F0B7-63B0-2B68-5944-43DD6FC6FAF4}"/>
          </ac:spMkLst>
        </pc:spChg>
        <pc:spChg chg="mod topLvl">
          <ac:chgData name="Freja Lindgren Facius" userId="929b42c1-1389-4acd-a500-bd1250d50270" providerId="ADAL" clId="{E51F84E3-0477-47ED-96E3-456E80AE3BD2}" dt="2025-01-07T09:53:20.056" v="148" actId="403"/>
          <ac:spMkLst>
            <pc:docMk/>
            <pc:sldMk cId="1145433080" sldId="259"/>
            <ac:spMk id="8" creationId="{FF9F4236-6FB7-598E-28FA-4D220566D353}"/>
          </ac:spMkLst>
        </pc:spChg>
        <pc:grpChg chg="del mod">
          <ac:chgData name="Freja Lindgren Facius" userId="929b42c1-1389-4acd-a500-bd1250d50270" providerId="ADAL" clId="{E51F84E3-0477-47ED-96E3-456E80AE3BD2}" dt="2025-01-07T09:49:49.104" v="79" actId="165"/>
          <ac:grpSpMkLst>
            <pc:docMk/>
            <pc:sldMk cId="1145433080" sldId="259"/>
            <ac:grpSpMk id="4" creationId="{DE673A8E-D095-7424-BB74-D45952BCB99F}"/>
          </ac:grpSpMkLst>
        </pc:grpChg>
        <pc:graphicFrameChg chg="add del">
          <ac:chgData name="Freja Lindgren Facius" userId="929b42c1-1389-4acd-a500-bd1250d50270" providerId="ADAL" clId="{E51F84E3-0477-47ED-96E3-456E80AE3BD2}" dt="2025-01-07T09:49:36.403" v="77" actId="18245"/>
          <ac:graphicFrameMkLst>
            <pc:docMk/>
            <pc:sldMk cId="1145433080" sldId="259"/>
            <ac:graphicFrameMk id="5" creationId="{E52F13B3-63FE-531C-0B27-6D1B1E8E0F49}"/>
          </ac:graphicFrameMkLst>
        </pc:graphicFrameChg>
      </pc:sldChg>
      <pc:sldChg chg="addSp delSp modSp mod setBg">
        <pc:chgData name="Freja Lindgren Facius" userId="929b42c1-1389-4acd-a500-bd1250d50270" providerId="ADAL" clId="{E51F84E3-0477-47ED-96E3-456E80AE3BD2}" dt="2025-01-07T09:55:26.971" v="203" actId="403"/>
        <pc:sldMkLst>
          <pc:docMk/>
          <pc:sldMk cId="3059704987" sldId="260"/>
        </pc:sldMkLst>
        <pc:spChg chg="mod">
          <ac:chgData name="Freja Lindgren Facius" userId="929b42c1-1389-4acd-a500-bd1250d50270" providerId="ADAL" clId="{E51F84E3-0477-47ED-96E3-456E80AE3BD2}" dt="2025-01-07T09:53:51.574" v="152" actId="26606"/>
          <ac:spMkLst>
            <pc:docMk/>
            <pc:sldMk cId="3059704987" sldId="260"/>
            <ac:spMk id="2" creationId="{5265A8EA-EDFF-752B-F518-416EFD278E8E}"/>
          </ac:spMkLst>
        </pc:spChg>
        <pc:spChg chg="add del mod">
          <ac:chgData name="Freja Lindgren Facius" userId="929b42c1-1389-4acd-a500-bd1250d50270" providerId="ADAL" clId="{E51F84E3-0477-47ED-96E3-456E80AE3BD2}" dt="2025-01-07T09:53:51.574" v="152" actId="26606"/>
          <ac:spMkLst>
            <pc:docMk/>
            <pc:sldMk cId="3059704987" sldId="260"/>
            <ac:spMk id="3" creationId="{6E8F2E26-291E-85EF-C505-6094B152EF48}"/>
          </ac:spMkLst>
        </pc:spChg>
        <pc:spChg chg="mod topLvl">
          <ac:chgData name="Freja Lindgren Facius" userId="929b42c1-1389-4acd-a500-bd1250d50270" providerId="ADAL" clId="{E51F84E3-0477-47ED-96E3-456E80AE3BD2}" dt="2025-01-07T09:54:30.863" v="196" actId="14100"/>
          <ac:spMkLst>
            <pc:docMk/>
            <pc:sldMk cId="3059704987" sldId="260"/>
            <ac:spMk id="6" creationId="{0483A2BC-B200-23DD-833A-0E009157427C}"/>
          </ac:spMkLst>
        </pc:spChg>
        <pc:spChg chg="mod topLvl">
          <ac:chgData name="Freja Lindgren Facius" userId="929b42c1-1389-4acd-a500-bd1250d50270" providerId="ADAL" clId="{E51F84E3-0477-47ED-96E3-456E80AE3BD2}" dt="2025-01-07T09:54:06.692" v="154" actId="165"/>
          <ac:spMkLst>
            <pc:docMk/>
            <pc:sldMk cId="3059704987" sldId="260"/>
            <ac:spMk id="8" creationId="{6254CF92-E378-763A-CACC-36EE61895AE4}"/>
          </ac:spMkLst>
        </pc:spChg>
        <pc:spChg chg="mod topLvl">
          <ac:chgData name="Freja Lindgren Facius" userId="929b42c1-1389-4acd-a500-bd1250d50270" providerId="ADAL" clId="{E51F84E3-0477-47ED-96E3-456E80AE3BD2}" dt="2025-01-07T09:54:55.635" v="201" actId="113"/>
          <ac:spMkLst>
            <pc:docMk/>
            <pc:sldMk cId="3059704987" sldId="260"/>
            <ac:spMk id="9" creationId="{801B9BAD-4DF4-F0B7-3867-D8193D4F588E}"/>
          </ac:spMkLst>
        </pc:spChg>
        <pc:spChg chg="mod topLvl">
          <ac:chgData name="Freja Lindgren Facius" userId="929b42c1-1389-4acd-a500-bd1250d50270" providerId="ADAL" clId="{E51F84E3-0477-47ED-96E3-456E80AE3BD2}" dt="2025-01-07T09:54:26.122" v="195" actId="1036"/>
          <ac:spMkLst>
            <pc:docMk/>
            <pc:sldMk cId="3059704987" sldId="260"/>
            <ac:spMk id="10" creationId="{21B41DDD-09C2-C649-DE13-053D1868EAA3}"/>
          </ac:spMkLst>
        </pc:spChg>
        <pc:spChg chg="mod topLvl">
          <ac:chgData name="Freja Lindgren Facius" userId="929b42c1-1389-4acd-a500-bd1250d50270" providerId="ADAL" clId="{E51F84E3-0477-47ED-96E3-456E80AE3BD2}" dt="2025-01-07T09:54:26.122" v="195" actId="1036"/>
          <ac:spMkLst>
            <pc:docMk/>
            <pc:sldMk cId="3059704987" sldId="260"/>
            <ac:spMk id="11" creationId="{5BAFC561-6CF9-40B1-03C6-A096E2E13C11}"/>
          </ac:spMkLst>
        </pc:spChg>
        <pc:spChg chg="mod topLvl">
          <ac:chgData name="Freja Lindgren Facius" userId="929b42c1-1389-4acd-a500-bd1250d50270" providerId="ADAL" clId="{E51F84E3-0477-47ED-96E3-456E80AE3BD2}" dt="2025-01-07T09:55:04.660" v="202" actId="113"/>
          <ac:spMkLst>
            <pc:docMk/>
            <pc:sldMk cId="3059704987" sldId="260"/>
            <ac:spMk id="12" creationId="{EA403ECB-6D03-75C1-552E-14A6F843B09A}"/>
          </ac:spMkLst>
        </pc:spChg>
        <pc:spChg chg="mod topLvl">
          <ac:chgData name="Freja Lindgren Facius" userId="929b42c1-1389-4acd-a500-bd1250d50270" providerId="ADAL" clId="{E51F84E3-0477-47ED-96E3-456E80AE3BD2}" dt="2025-01-07T09:54:15.394" v="169" actId="1036"/>
          <ac:spMkLst>
            <pc:docMk/>
            <pc:sldMk cId="3059704987" sldId="260"/>
            <ac:spMk id="13" creationId="{C160B777-36DF-1381-5A71-B1C73BD2E702}"/>
          </ac:spMkLst>
        </pc:spChg>
        <pc:spChg chg="mod topLvl">
          <ac:chgData name="Freja Lindgren Facius" userId="929b42c1-1389-4acd-a500-bd1250d50270" providerId="ADAL" clId="{E51F84E3-0477-47ED-96E3-456E80AE3BD2}" dt="2025-01-07T09:54:15.394" v="169" actId="1036"/>
          <ac:spMkLst>
            <pc:docMk/>
            <pc:sldMk cId="3059704987" sldId="260"/>
            <ac:spMk id="14" creationId="{3AF36EEB-F430-65A4-80E9-B8046F78D237}"/>
          </ac:spMkLst>
        </pc:spChg>
        <pc:spChg chg="mod topLvl">
          <ac:chgData name="Freja Lindgren Facius" userId="929b42c1-1389-4acd-a500-bd1250d50270" providerId="ADAL" clId="{E51F84E3-0477-47ED-96E3-456E80AE3BD2}" dt="2025-01-07T09:55:26.971" v="203" actId="403"/>
          <ac:spMkLst>
            <pc:docMk/>
            <pc:sldMk cId="3059704987" sldId="260"/>
            <ac:spMk id="15" creationId="{5B1EC4F4-6FEA-1B3A-3666-583B3C20774D}"/>
          </ac:spMkLst>
        </pc:spChg>
        <pc:grpChg chg="del mod">
          <ac:chgData name="Freja Lindgren Facius" userId="929b42c1-1389-4acd-a500-bd1250d50270" providerId="ADAL" clId="{E51F84E3-0477-47ED-96E3-456E80AE3BD2}" dt="2025-01-07T09:54:06.692" v="154" actId="165"/>
          <ac:grpSpMkLst>
            <pc:docMk/>
            <pc:sldMk cId="3059704987" sldId="260"/>
            <ac:grpSpMk id="4" creationId="{55A640F1-06B7-9872-82E2-AC6FBE9EAF0D}"/>
          </ac:grpSpMkLst>
        </pc:grpChg>
        <pc:graphicFrameChg chg="add del">
          <ac:chgData name="Freja Lindgren Facius" userId="929b42c1-1389-4acd-a500-bd1250d50270" providerId="ADAL" clId="{E51F84E3-0477-47ED-96E3-456E80AE3BD2}" dt="2025-01-07T09:53:51.521" v="151" actId="26606"/>
          <ac:graphicFrameMkLst>
            <pc:docMk/>
            <pc:sldMk cId="3059704987" sldId="260"/>
            <ac:graphicFrameMk id="5" creationId="{39D88516-1523-600A-05C3-042D81ACFC77}"/>
          </ac:graphicFrameMkLst>
        </pc:graphicFrameChg>
        <pc:graphicFrameChg chg="add del">
          <ac:chgData name="Freja Lindgren Facius" userId="929b42c1-1389-4acd-a500-bd1250d50270" providerId="ADAL" clId="{E51F84E3-0477-47ED-96E3-456E80AE3BD2}" dt="2025-01-07T09:54:00.241" v="153" actId="18245"/>
          <ac:graphicFrameMkLst>
            <pc:docMk/>
            <pc:sldMk cId="3059704987" sldId="260"/>
            <ac:graphicFrameMk id="7" creationId="{B7B00CD6-A22E-DC6D-7D14-7ACB2FECE665}"/>
          </ac:graphicFrameMkLst>
        </pc:graphicFrameChg>
      </pc:sldChg>
      <pc:sldChg chg="addSp delSp modSp del mod ord setBg">
        <pc:chgData name="Freja Lindgren Facius" userId="929b42c1-1389-4acd-a500-bd1250d50270" providerId="ADAL" clId="{E51F84E3-0477-47ED-96E3-456E80AE3BD2}" dt="2025-01-08T09:14:22.793" v="329" actId="47"/>
        <pc:sldMkLst>
          <pc:docMk/>
          <pc:sldMk cId="523127772" sldId="261"/>
        </pc:sldMkLst>
        <pc:spChg chg="mod">
          <ac:chgData name="Freja Lindgren Facius" userId="929b42c1-1389-4acd-a500-bd1250d50270" providerId="ADAL" clId="{E51F84E3-0477-47ED-96E3-456E80AE3BD2}" dt="2025-01-07T09:55:38.093" v="204" actId="26606"/>
          <ac:spMkLst>
            <pc:docMk/>
            <pc:sldMk cId="523127772" sldId="261"/>
            <ac:spMk id="2" creationId="{A13EFF4B-9F44-5C10-0567-3CA731A94F2D}"/>
          </ac:spMkLst>
        </pc:spChg>
        <pc:spChg chg="add del mod">
          <ac:chgData name="Freja Lindgren Facius" userId="929b42c1-1389-4acd-a500-bd1250d50270" providerId="ADAL" clId="{E51F84E3-0477-47ED-96E3-456E80AE3BD2}" dt="2025-01-07T10:01:19.777" v="312" actId="1076"/>
          <ac:spMkLst>
            <pc:docMk/>
            <pc:sldMk cId="523127772" sldId="261"/>
            <ac:spMk id="3" creationId="{32992C21-4E95-C8EB-6A22-31BB3067C278}"/>
          </ac:spMkLst>
        </pc:spChg>
        <pc:spChg chg="add mod ord">
          <ac:chgData name="Freja Lindgren Facius" userId="929b42c1-1389-4acd-a500-bd1250d50270" providerId="ADAL" clId="{E51F84E3-0477-47ED-96E3-456E80AE3BD2}" dt="2025-01-07T10:01:19.131" v="311" actId="1035"/>
          <ac:spMkLst>
            <pc:docMk/>
            <pc:sldMk cId="523127772" sldId="261"/>
            <ac:spMk id="4" creationId="{877CA7F3-1187-0AFA-781C-BF4CD8D4DFED}"/>
          </ac:spMkLst>
        </pc:spChg>
        <pc:spChg chg="add mod ord">
          <ac:chgData name="Freja Lindgren Facius" userId="929b42c1-1389-4acd-a500-bd1250d50270" providerId="ADAL" clId="{E51F84E3-0477-47ED-96E3-456E80AE3BD2}" dt="2025-01-07T09:58:16.828" v="247" actId="14100"/>
          <ac:spMkLst>
            <pc:docMk/>
            <pc:sldMk cId="523127772" sldId="261"/>
            <ac:spMk id="5" creationId="{0FE96CCB-D10F-8101-2AEF-BBD6B59D0169}"/>
          </ac:spMkLst>
        </pc:spChg>
        <pc:spChg chg="add mod ord">
          <ac:chgData name="Freja Lindgren Facius" userId="929b42c1-1389-4acd-a500-bd1250d50270" providerId="ADAL" clId="{E51F84E3-0477-47ED-96E3-456E80AE3BD2}" dt="2025-01-07T09:59:24.415" v="258" actId="14100"/>
          <ac:spMkLst>
            <pc:docMk/>
            <pc:sldMk cId="523127772" sldId="261"/>
            <ac:spMk id="6" creationId="{17C55A62-85B9-9AF7-CF06-C67C8B51D44A}"/>
          </ac:spMkLst>
        </pc:spChg>
        <pc:spChg chg="add mod ord">
          <ac:chgData name="Freja Lindgren Facius" userId="929b42c1-1389-4acd-a500-bd1250d50270" providerId="ADAL" clId="{E51F84E3-0477-47ED-96E3-456E80AE3BD2}" dt="2025-01-07T09:59:32.782" v="260" actId="14100"/>
          <ac:spMkLst>
            <pc:docMk/>
            <pc:sldMk cId="523127772" sldId="261"/>
            <ac:spMk id="7" creationId="{ED92E615-5AE6-B69C-56DB-C739098F7BF1}"/>
          </ac:spMkLst>
        </pc:spChg>
        <pc:spChg chg="add">
          <ac:chgData name="Freja Lindgren Facius" userId="929b42c1-1389-4acd-a500-bd1250d50270" providerId="ADAL" clId="{E51F84E3-0477-47ED-96E3-456E80AE3BD2}" dt="2025-01-07T09:55:38.093" v="204" actId="26606"/>
          <ac:spMkLst>
            <pc:docMk/>
            <pc:sldMk cId="523127772" sldId="261"/>
            <ac:spMk id="8" creationId="{3741B58E-3B65-4A01-A276-975AB2CF8A08}"/>
          </ac:spMkLst>
        </pc:spChg>
        <pc:spChg chg="add mod ord">
          <ac:chgData name="Freja Lindgren Facius" userId="929b42c1-1389-4acd-a500-bd1250d50270" providerId="ADAL" clId="{E51F84E3-0477-47ED-96E3-456E80AE3BD2}" dt="2025-01-07T09:59:28.562" v="259" actId="14100"/>
          <ac:spMkLst>
            <pc:docMk/>
            <pc:sldMk cId="523127772" sldId="261"/>
            <ac:spMk id="9" creationId="{05BB54FE-EDC7-3449-99C1-3D3B94D8F5C2}"/>
          </ac:spMkLst>
        </pc:spChg>
        <pc:spChg chg="add">
          <ac:chgData name="Freja Lindgren Facius" userId="929b42c1-1389-4acd-a500-bd1250d50270" providerId="ADAL" clId="{E51F84E3-0477-47ED-96E3-456E80AE3BD2}" dt="2025-01-07T09:55:38.093" v="204" actId="26606"/>
          <ac:spMkLst>
            <pc:docMk/>
            <pc:sldMk cId="523127772" sldId="261"/>
            <ac:spMk id="10" creationId="{7AAC67C3-831B-4AB1-A259-DFB839CAFAFC}"/>
          </ac:spMkLst>
        </pc:spChg>
        <pc:spChg chg="add">
          <ac:chgData name="Freja Lindgren Facius" userId="929b42c1-1389-4acd-a500-bd1250d50270" providerId="ADAL" clId="{E51F84E3-0477-47ED-96E3-456E80AE3BD2}" dt="2025-01-07T09:55:38.093" v="204" actId="26606"/>
          <ac:spMkLst>
            <pc:docMk/>
            <pc:sldMk cId="523127772" sldId="261"/>
            <ac:spMk id="12" creationId="{054B3F04-9EAC-45C0-B3CE-0387EEA10A0C}"/>
          </ac:spMkLst>
        </pc:spChg>
        <pc:spChg chg="add del mod">
          <ac:chgData name="Freja Lindgren Facius" userId="929b42c1-1389-4acd-a500-bd1250d50270" providerId="ADAL" clId="{E51F84E3-0477-47ED-96E3-456E80AE3BD2}" dt="2025-01-07T10:01:02.061" v="298" actId="478"/>
          <ac:spMkLst>
            <pc:docMk/>
            <pc:sldMk cId="523127772" sldId="261"/>
            <ac:spMk id="13" creationId="{9E7CC255-134F-EFD8-1FBA-0BC3F4776FF4}"/>
          </ac:spMkLst>
        </pc:spChg>
      </pc:sldChg>
      <pc:sldChg chg="addSp delSp modSp add mod setBg delDesignElem">
        <pc:chgData name="Freja Lindgren Facius" userId="929b42c1-1389-4acd-a500-bd1250d50270" providerId="ADAL" clId="{E51F84E3-0477-47ED-96E3-456E80AE3BD2}" dt="2025-01-08T09:03:38.085" v="326" actId="14100"/>
        <pc:sldMkLst>
          <pc:docMk/>
          <pc:sldMk cId="2349216575" sldId="262"/>
        </pc:sldMkLst>
        <pc:spChg chg="mod">
          <ac:chgData name="Freja Lindgren Facius" userId="929b42c1-1389-4acd-a500-bd1250d50270" providerId="ADAL" clId="{E51F84E3-0477-47ED-96E3-456E80AE3BD2}" dt="2025-01-08T09:03:29.739" v="323" actId="26606"/>
          <ac:spMkLst>
            <pc:docMk/>
            <pc:sldMk cId="2349216575" sldId="262"/>
            <ac:spMk id="2" creationId="{5D6A53DF-8591-1280-12DC-74470BB2AAC0}"/>
          </ac:spMkLst>
        </pc:spChg>
        <pc:spChg chg="del mod">
          <ac:chgData name="Freja Lindgren Facius" userId="929b42c1-1389-4acd-a500-bd1250d50270" providerId="ADAL" clId="{E51F84E3-0477-47ED-96E3-456E80AE3BD2}" dt="2025-01-08T09:03:29.739" v="323" actId="26606"/>
          <ac:spMkLst>
            <pc:docMk/>
            <pc:sldMk cId="2349216575" sldId="262"/>
            <ac:spMk id="3" creationId="{F17FF6F5-3CE3-940D-908C-285C28B9179B}"/>
          </ac:spMkLst>
        </pc:spChg>
        <pc:spChg chg="del">
          <ac:chgData name="Freja Lindgren Facius" userId="929b42c1-1389-4acd-a500-bd1250d50270" providerId="ADAL" clId="{E51F84E3-0477-47ED-96E3-456E80AE3BD2}" dt="2025-01-08T09:03:04.770" v="315" actId="478"/>
          <ac:spMkLst>
            <pc:docMk/>
            <pc:sldMk cId="2349216575" sldId="262"/>
            <ac:spMk id="4" creationId="{1D849763-18F2-FC82-73EC-D617181793B3}"/>
          </ac:spMkLst>
        </pc:spChg>
        <pc:spChg chg="del">
          <ac:chgData name="Freja Lindgren Facius" userId="929b42c1-1389-4acd-a500-bd1250d50270" providerId="ADAL" clId="{E51F84E3-0477-47ED-96E3-456E80AE3BD2}" dt="2025-01-08T09:03:08.225" v="317" actId="478"/>
          <ac:spMkLst>
            <pc:docMk/>
            <pc:sldMk cId="2349216575" sldId="262"/>
            <ac:spMk id="5" creationId="{CDAF5C47-DB7E-285B-2917-2F094EE96DA7}"/>
          </ac:spMkLst>
        </pc:spChg>
        <pc:spChg chg="del">
          <ac:chgData name="Freja Lindgren Facius" userId="929b42c1-1389-4acd-a500-bd1250d50270" providerId="ADAL" clId="{E51F84E3-0477-47ED-96E3-456E80AE3BD2}" dt="2025-01-08T09:03:12.058" v="319" actId="478"/>
          <ac:spMkLst>
            <pc:docMk/>
            <pc:sldMk cId="2349216575" sldId="262"/>
            <ac:spMk id="6" creationId="{59FDF0CF-DF16-9E26-DCE2-28D55853FF05}"/>
          </ac:spMkLst>
        </pc:spChg>
        <pc:spChg chg="del">
          <ac:chgData name="Freja Lindgren Facius" userId="929b42c1-1389-4acd-a500-bd1250d50270" providerId="ADAL" clId="{E51F84E3-0477-47ED-96E3-456E80AE3BD2}" dt="2025-01-08T09:03:06.721" v="316" actId="478"/>
          <ac:spMkLst>
            <pc:docMk/>
            <pc:sldMk cId="2349216575" sldId="262"/>
            <ac:spMk id="7" creationId="{D5DF0CFF-83A4-6AC6-FCBA-6FD2A5B50312}"/>
          </ac:spMkLst>
        </pc:spChg>
        <pc:spChg chg="del">
          <ac:chgData name="Freja Lindgren Facius" userId="929b42c1-1389-4acd-a500-bd1250d50270" providerId="ADAL" clId="{E51F84E3-0477-47ED-96E3-456E80AE3BD2}" dt="2025-01-08T09:02:58.817" v="314"/>
          <ac:spMkLst>
            <pc:docMk/>
            <pc:sldMk cId="2349216575" sldId="262"/>
            <ac:spMk id="8" creationId="{F2EF8F6C-5727-BD98-8D38-856E94ED452D}"/>
          </ac:spMkLst>
        </pc:spChg>
        <pc:spChg chg="del">
          <ac:chgData name="Freja Lindgren Facius" userId="929b42c1-1389-4acd-a500-bd1250d50270" providerId="ADAL" clId="{E51F84E3-0477-47ED-96E3-456E80AE3BD2}" dt="2025-01-08T09:03:09.827" v="318" actId="478"/>
          <ac:spMkLst>
            <pc:docMk/>
            <pc:sldMk cId="2349216575" sldId="262"/>
            <ac:spMk id="9" creationId="{A738052D-410B-61F2-CA8C-E5B198BB4285}"/>
          </ac:spMkLst>
        </pc:spChg>
        <pc:spChg chg="del">
          <ac:chgData name="Freja Lindgren Facius" userId="929b42c1-1389-4acd-a500-bd1250d50270" providerId="ADAL" clId="{E51F84E3-0477-47ED-96E3-456E80AE3BD2}" dt="2025-01-08T09:02:58.817" v="314"/>
          <ac:spMkLst>
            <pc:docMk/>
            <pc:sldMk cId="2349216575" sldId="262"/>
            <ac:spMk id="10" creationId="{396DD639-EAF6-F8B9-5972-5BF74DEE975F}"/>
          </ac:spMkLst>
        </pc:spChg>
        <pc:spChg chg="add del">
          <ac:chgData name="Freja Lindgren Facius" userId="929b42c1-1389-4acd-a500-bd1250d50270" providerId="ADAL" clId="{E51F84E3-0477-47ED-96E3-456E80AE3BD2}" dt="2025-01-08T09:03:29.689" v="322" actId="26606"/>
          <ac:spMkLst>
            <pc:docMk/>
            <pc:sldMk cId="2349216575" sldId="262"/>
            <ac:spMk id="11" creationId="{3741B58E-3B65-4A01-A276-975AB2CF8A08}"/>
          </ac:spMkLst>
        </pc:spChg>
        <pc:spChg chg="del">
          <ac:chgData name="Freja Lindgren Facius" userId="929b42c1-1389-4acd-a500-bd1250d50270" providerId="ADAL" clId="{E51F84E3-0477-47ED-96E3-456E80AE3BD2}" dt="2025-01-08T09:02:58.817" v="314"/>
          <ac:spMkLst>
            <pc:docMk/>
            <pc:sldMk cId="2349216575" sldId="262"/>
            <ac:spMk id="12" creationId="{0853DBD5-0743-9FB2-72D0-EC8F78DD3FB3}"/>
          </ac:spMkLst>
        </pc:spChg>
        <pc:spChg chg="add del">
          <ac:chgData name="Freja Lindgren Facius" userId="929b42c1-1389-4acd-a500-bd1250d50270" providerId="ADAL" clId="{E51F84E3-0477-47ED-96E3-456E80AE3BD2}" dt="2025-01-08T09:03:29.689" v="322" actId="26606"/>
          <ac:spMkLst>
            <pc:docMk/>
            <pc:sldMk cId="2349216575" sldId="262"/>
            <ac:spMk id="13" creationId="{7AAC67C3-831B-4AB1-A259-DFB839CAFAFC}"/>
          </ac:spMkLst>
        </pc:spChg>
        <pc:spChg chg="add del">
          <ac:chgData name="Freja Lindgren Facius" userId="929b42c1-1389-4acd-a500-bd1250d50270" providerId="ADAL" clId="{E51F84E3-0477-47ED-96E3-456E80AE3BD2}" dt="2025-01-08T09:03:29.689" v="322" actId="26606"/>
          <ac:spMkLst>
            <pc:docMk/>
            <pc:sldMk cId="2349216575" sldId="262"/>
            <ac:spMk id="14" creationId="{054B3F04-9EAC-45C0-B3CE-0387EEA10A0C}"/>
          </ac:spMkLst>
        </pc:spChg>
        <pc:spChg chg="add">
          <ac:chgData name="Freja Lindgren Facius" userId="929b42c1-1389-4acd-a500-bd1250d50270" providerId="ADAL" clId="{E51F84E3-0477-47ED-96E3-456E80AE3BD2}" dt="2025-01-08T09:03:29.739" v="323" actId="26606"/>
          <ac:spMkLst>
            <pc:docMk/>
            <pc:sldMk cId="2349216575" sldId="262"/>
            <ac:spMk id="16" creationId="{FB5993E2-C02B-4335-ABA5-D8EC465551E3}"/>
          </ac:spMkLst>
        </pc:spChg>
        <pc:spChg chg="add">
          <ac:chgData name="Freja Lindgren Facius" userId="929b42c1-1389-4acd-a500-bd1250d50270" providerId="ADAL" clId="{E51F84E3-0477-47ED-96E3-456E80AE3BD2}" dt="2025-01-08T09:03:29.739" v="323" actId="26606"/>
          <ac:spMkLst>
            <pc:docMk/>
            <pc:sldMk cId="2349216575" sldId="262"/>
            <ac:spMk id="17" creationId="{C0B801A2-5622-4BE8-9AD2-C337A2CD0022}"/>
          </ac:spMkLst>
        </pc:spChg>
        <pc:spChg chg="add">
          <ac:chgData name="Freja Lindgren Facius" userId="929b42c1-1389-4acd-a500-bd1250d50270" providerId="ADAL" clId="{E51F84E3-0477-47ED-96E3-456E80AE3BD2}" dt="2025-01-08T09:03:29.739" v="323" actId="26606"/>
          <ac:spMkLst>
            <pc:docMk/>
            <pc:sldMk cId="2349216575" sldId="262"/>
            <ac:spMk id="18" creationId="{B7AF614F-5BC3-4086-99F5-B87C5847A071}"/>
          </ac:spMkLst>
        </pc:spChg>
        <pc:graphicFrameChg chg="add mod">
          <ac:chgData name="Freja Lindgren Facius" userId="929b42c1-1389-4acd-a500-bd1250d50270" providerId="ADAL" clId="{E51F84E3-0477-47ED-96E3-456E80AE3BD2}" dt="2025-01-08T09:03:38.085" v="326" actId="14100"/>
          <ac:graphicFrameMkLst>
            <pc:docMk/>
            <pc:sldMk cId="2349216575" sldId="262"/>
            <ac:graphicFrameMk id="19" creationId="{149FF345-CA39-00FA-1A8C-B4E8EE8F4835}"/>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5DE28E-A29C-43DF-AEDC-5C5757D786EE}"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C2234ED2-16EC-4E95-A3E1-5FA95F52E3B9}">
      <dgm:prSet custT="1"/>
      <dgm:spPr/>
      <dgm:t>
        <a:bodyPr/>
        <a:lstStyle/>
        <a:p>
          <a:r>
            <a:rPr lang="da-DK" sz="1800" b="0" i="0" dirty="0"/>
            <a:t>Sokrates argumenterer, at mange fag producerer overtalelse gennem belæring. Han siger fx: </a:t>
          </a:r>
          <a:r>
            <a:rPr lang="da-DK" sz="1800" b="1" i="0" dirty="0"/>
            <a:t>"Aritmetikken producerer altså overtalelse ... det er overtalelse i form af belæring om de lige og de ulige talstørrelser" (s. 404)  </a:t>
          </a:r>
          <a:br>
            <a:rPr lang="da-DK" sz="1800" b="0" i="0" dirty="0"/>
          </a:br>
          <a:r>
            <a:rPr lang="da-DK" sz="1800" b="0" i="0" dirty="0"/>
            <a:t>Retorik skiller sig derfor ud ved at skabe overbevisning uden nødvendigvis at give viden, hvilket gør den forskellig fra fag, der bygger på konkret viden. </a:t>
          </a:r>
          <a:endParaRPr lang="en-US" sz="1800" dirty="0"/>
        </a:p>
      </dgm:t>
    </dgm:pt>
    <dgm:pt modelId="{A95D8E49-65CC-4AE3-92FD-F54E40054996}" type="parTrans" cxnId="{961449D6-CEB6-482B-A553-4D52AFBE3C5D}">
      <dgm:prSet/>
      <dgm:spPr/>
      <dgm:t>
        <a:bodyPr/>
        <a:lstStyle/>
        <a:p>
          <a:endParaRPr lang="en-US"/>
        </a:p>
      </dgm:t>
    </dgm:pt>
    <dgm:pt modelId="{A9F5AF3D-B71D-4B49-A557-34014CD75BBE}" type="sibTrans" cxnId="{961449D6-CEB6-482B-A553-4D52AFBE3C5D}">
      <dgm:prSet/>
      <dgm:spPr/>
      <dgm:t>
        <a:bodyPr/>
        <a:lstStyle/>
        <a:p>
          <a:endParaRPr lang="en-US"/>
        </a:p>
      </dgm:t>
    </dgm:pt>
    <dgm:pt modelId="{7EB47BDD-80B7-4521-BED5-2F8F731D0869}">
      <dgm:prSet/>
      <dgm:spPr/>
      <dgm:t>
        <a:bodyPr/>
        <a:lstStyle/>
        <a:p>
          <a:r>
            <a:rPr lang="da-DK" b="0" i="0" dirty="0"/>
            <a:t>Sokrates når frem til denne konklusion ved at påvise, at mange fagområder også producerer overtalelse, men gør det på deres specifikke emneområde. Han siger fx: </a:t>
          </a:r>
          <a:r>
            <a:rPr lang="da-DK" b="1" i="0" dirty="0"/>
            <a:t>"Er det ikke sådan, at aritmetikken og den der er kyndig i aritmetik, lærer os, hvad der har med tal at gøre? Så overtaler han altså også?" (s. 403).</a:t>
          </a:r>
          <a:br>
            <a:rPr lang="da-DK" b="1" i="0" dirty="0"/>
          </a:br>
          <a:r>
            <a:rPr lang="da-DK" b="0" i="0" dirty="0"/>
            <a:t>Han skelner mellem forskellige typer overtalelse og påpeger, at retorikken ikke er unik i at producere overtalelse. Forskellen er, hvad overtalelsen handler om: fx handler aritmetikkens overtalelse om tal, mens retorikken beskæftiger sig med ret og uret.</a:t>
          </a:r>
          <a:endParaRPr lang="en-US" dirty="0"/>
        </a:p>
      </dgm:t>
    </dgm:pt>
    <dgm:pt modelId="{EBDA0715-CF30-436E-A7A0-B583EAA03F84}" type="parTrans" cxnId="{D427FDE0-5DDE-421E-B88B-F980F01D52E6}">
      <dgm:prSet/>
      <dgm:spPr/>
      <dgm:t>
        <a:bodyPr/>
        <a:lstStyle/>
        <a:p>
          <a:endParaRPr lang="en-US"/>
        </a:p>
      </dgm:t>
    </dgm:pt>
    <dgm:pt modelId="{16779EB6-98DD-46D9-B1EE-1F87E741C857}" type="sibTrans" cxnId="{D427FDE0-5DDE-421E-B88B-F980F01D52E6}">
      <dgm:prSet/>
      <dgm:spPr/>
      <dgm:t>
        <a:bodyPr/>
        <a:lstStyle/>
        <a:p>
          <a:endParaRPr lang="en-US"/>
        </a:p>
      </dgm:t>
    </dgm:pt>
    <dgm:pt modelId="{B767B899-6D71-439B-BEBF-E2632CD52A07}" type="pres">
      <dgm:prSet presAssocID="{865DE28E-A29C-43DF-AEDC-5C5757D786EE}" presName="hierChild1" presStyleCnt="0">
        <dgm:presLayoutVars>
          <dgm:chPref val="1"/>
          <dgm:dir/>
          <dgm:animOne val="branch"/>
          <dgm:animLvl val="lvl"/>
          <dgm:resizeHandles/>
        </dgm:presLayoutVars>
      </dgm:prSet>
      <dgm:spPr/>
    </dgm:pt>
    <dgm:pt modelId="{ED235F09-3B51-4185-B64D-086C73CC115F}" type="pres">
      <dgm:prSet presAssocID="{C2234ED2-16EC-4E95-A3E1-5FA95F52E3B9}" presName="hierRoot1" presStyleCnt="0"/>
      <dgm:spPr/>
    </dgm:pt>
    <dgm:pt modelId="{EB182B82-781B-4311-A6FD-BE59406C744E}" type="pres">
      <dgm:prSet presAssocID="{C2234ED2-16EC-4E95-A3E1-5FA95F52E3B9}" presName="composite" presStyleCnt="0"/>
      <dgm:spPr/>
    </dgm:pt>
    <dgm:pt modelId="{F1F72B81-4A67-4F27-8EC0-0DA165A8D9E3}" type="pres">
      <dgm:prSet presAssocID="{C2234ED2-16EC-4E95-A3E1-5FA95F52E3B9}" presName="background" presStyleLbl="node0" presStyleIdx="0" presStyleCnt="2"/>
      <dgm:spPr/>
    </dgm:pt>
    <dgm:pt modelId="{577DEDD4-691C-4DFD-9443-35FE7D1CF748}" type="pres">
      <dgm:prSet presAssocID="{C2234ED2-16EC-4E95-A3E1-5FA95F52E3B9}" presName="text" presStyleLbl="fgAcc0" presStyleIdx="0" presStyleCnt="2">
        <dgm:presLayoutVars>
          <dgm:chPref val="3"/>
        </dgm:presLayoutVars>
      </dgm:prSet>
      <dgm:spPr/>
    </dgm:pt>
    <dgm:pt modelId="{DABB40E0-019E-4B9F-8F5C-08D3F265687A}" type="pres">
      <dgm:prSet presAssocID="{C2234ED2-16EC-4E95-A3E1-5FA95F52E3B9}" presName="hierChild2" presStyleCnt="0"/>
      <dgm:spPr/>
    </dgm:pt>
    <dgm:pt modelId="{87F125D2-BC93-4DEA-AAFF-4B520D6DB62B}" type="pres">
      <dgm:prSet presAssocID="{7EB47BDD-80B7-4521-BED5-2F8F731D0869}" presName="hierRoot1" presStyleCnt="0"/>
      <dgm:spPr/>
    </dgm:pt>
    <dgm:pt modelId="{7EE8013C-92F1-499D-ABDC-9901D8BE6772}" type="pres">
      <dgm:prSet presAssocID="{7EB47BDD-80B7-4521-BED5-2F8F731D0869}" presName="composite" presStyleCnt="0"/>
      <dgm:spPr/>
    </dgm:pt>
    <dgm:pt modelId="{2862C405-07AA-4C91-BE4B-D4027FEDE271}" type="pres">
      <dgm:prSet presAssocID="{7EB47BDD-80B7-4521-BED5-2F8F731D0869}" presName="background" presStyleLbl="node0" presStyleIdx="1" presStyleCnt="2"/>
      <dgm:spPr/>
    </dgm:pt>
    <dgm:pt modelId="{D6E7A1CE-ECA6-4AE6-8008-9517B3036473}" type="pres">
      <dgm:prSet presAssocID="{7EB47BDD-80B7-4521-BED5-2F8F731D0869}" presName="text" presStyleLbl="fgAcc0" presStyleIdx="1" presStyleCnt="2">
        <dgm:presLayoutVars>
          <dgm:chPref val="3"/>
        </dgm:presLayoutVars>
      </dgm:prSet>
      <dgm:spPr/>
    </dgm:pt>
    <dgm:pt modelId="{3C2B64A8-76F0-4164-A4E4-12BF96452C02}" type="pres">
      <dgm:prSet presAssocID="{7EB47BDD-80B7-4521-BED5-2F8F731D0869}" presName="hierChild2" presStyleCnt="0"/>
      <dgm:spPr/>
    </dgm:pt>
  </dgm:ptLst>
  <dgm:cxnLst>
    <dgm:cxn modelId="{7783B436-E947-44EB-9AEE-3555F4B90E15}" type="presOf" srcId="{C2234ED2-16EC-4E95-A3E1-5FA95F52E3B9}" destId="{577DEDD4-691C-4DFD-9443-35FE7D1CF748}" srcOrd="0" destOrd="0" presId="urn:microsoft.com/office/officeart/2005/8/layout/hierarchy1"/>
    <dgm:cxn modelId="{6F94BA99-023F-4D6D-A841-49F6E97BC981}" type="presOf" srcId="{7EB47BDD-80B7-4521-BED5-2F8F731D0869}" destId="{D6E7A1CE-ECA6-4AE6-8008-9517B3036473}" srcOrd="0" destOrd="0" presId="urn:microsoft.com/office/officeart/2005/8/layout/hierarchy1"/>
    <dgm:cxn modelId="{D16E3FCC-0D5D-4A71-8267-3E3AD6141EDA}" type="presOf" srcId="{865DE28E-A29C-43DF-AEDC-5C5757D786EE}" destId="{B767B899-6D71-439B-BEBF-E2632CD52A07}" srcOrd="0" destOrd="0" presId="urn:microsoft.com/office/officeart/2005/8/layout/hierarchy1"/>
    <dgm:cxn modelId="{961449D6-CEB6-482B-A553-4D52AFBE3C5D}" srcId="{865DE28E-A29C-43DF-AEDC-5C5757D786EE}" destId="{C2234ED2-16EC-4E95-A3E1-5FA95F52E3B9}" srcOrd="0" destOrd="0" parTransId="{A95D8E49-65CC-4AE3-92FD-F54E40054996}" sibTransId="{A9F5AF3D-B71D-4B49-A557-34014CD75BBE}"/>
    <dgm:cxn modelId="{D427FDE0-5DDE-421E-B88B-F980F01D52E6}" srcId="{865DE28E-A29C-43DF-AEDC-5C5757D786EE}" destId="{7EB47BDD-80B7-4521-BED5-2F8F731D0869}" srcOrd="1" destOrd="0" parTransId="{EBDA0715-CF30-436E-A7A0-B583EAA03F84}" sibTransId="{16779EB6-98DD-46D9-B1EE-1F87E741C857}"/>
    <dgm:cxn modelId="{8747BD13-8FA4-4C45-B672-EC844FD697A5}" type="presParOf" srcId="{B767B899-6D71-439B-BEBF-E2632CD52A07}" destId="{ED235F09-3B51-4185-B64D-086C73CC115F}" srcOrd="0" destOrd="0" presId="urn:microsoft.com/office/officeart/2005/8/layout/hierarchy1"/>
    <dgm:cxn modelId="{83C540E7-3584-49F4-BED7-4D1E2AA22599}" type="presParOf" srcId="{ED235F09-3B51-4185-B64D-086C73CC115F}" destId="{EB182B82-781B-4311-A6FD-BE59406C744E}" srcOrd="0" destOrd="0" presId="urn:microsoft.com/office/officeart/2005/8/layout/hierarchy1"/>
    <dgm:cxn modelId="{49E8AB88-B953-415E-B25A-B013F50D1E24}" type="presParOf" srcId="{EB182B82-781B-4311-A6FD-BE59406C744E}" destId="{F1F72B81-4A67-4F27-8EC0-0DA165A8D9E3}" srcOrd="0" destOrd="0" presId="urn:microsoft.com/office/officeart/2005/8/layout/hierarchy1"/>
    <dgm:cxn modelId="{152F64DA-D489-4A34-9EFA-224BD0AC8A65}" type="presParOf" srcId="{EB182B82-781B-4311-A6FD-BE59406C744E}" destId="{577DEDD4-691C-4DFD-9443-35FE7D1CF748}" srcOrd="1" destOrd="0" presId="urn:microsoft.com/office/officeart/2005/8/layout/hierarchy1"/>
    <dgm:cxn modelId="{14CDD9B5-5130-453E-A1BD-37F584A1AC8D}" type="presParOf" srcId="{ED235F09-3B51-4185-B64D-086C73CC115F}" destId="{DABB40E0-019E-4B9F-8F5C-08D3F265687A}" srcOrd="1" destOrd="0" presId="urn:microsoft.com/office/officeart/2005/8/layout/hierarchy1"/>
    <dgm:cxn modelId="{B295D55E-9A06-425D-B510-0F376BCD9F18}" type="presParOf" srcId="{B767B899-6D71-439B-BEBF-E2632CD52A07}" destId="{87F125D2-BC93-4DEA-AAFF-4B520D6DB62B}" srcOrd="1" destOrd="0" presId="urn:microsoft.com/office/officeart/2005/8/layout/hierarchy1"/>
    <dgm:cxn modelId="{A7994DAF-CB33-4712-8AD6-A7BFA11B4595}" type="presParOf" srcId="{87F125D2-BC93-4DEA-AAFF-4B520D6DB62B}" destId="{7EE8013C-92F1-499D-ABDC-9901D8BE6772}" srcOrd="0" destOrd="0" presId="urn:microsoft.com/office/officeart/2005/8/layout/hierarchy1"/>
    <dgm:cxn modelId="{660D7B8C-DC01-43DF-BD7E-1F10BC81A40F}" type="presParOf" srcId="{7EE8013C-92F1-499D-ABDC-9901D8BE6772}" destId="{2862C405-07AA-4C91-BE4B-D4027FEDE271}" srcOrd="0" destOrd="0" presId="urn:microsoft.com/office/officeart/2005/8/layout/hierarchy1"/>
    <dgm:cxn modelId="{DF607B8D-BAC1-42C2-95D7-D89A55BA943A}" type="presParOf" srcId="{7EE8013C-92F1-499D-ABDC-9901D8BE6772}" destId="{D6E7A1CE-ECA6-4AE6-8008-9517B3036473}" srcOrd="1" destOrd="0" presId="urn:microsoft.com/office/officeart/2005/8/layout/hierarchy1"/>
    <dgm:cxn modelId="{F8BC9C15-5166-488E-B208-5B1B715F3A42}" type="presParOf" srcId="{87F125D2-BC93-4DEA-AAFF-4B520D6DB62B}" destId="{3C2B64A8-76F0-4164-A4E4-12BF96452C0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419800-CA2D-473A-AC39-6355E8419F0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B3CCA55-7CF4-4AC4-8349-8026456D1FCD}">
      <dgm:prSet custT="1"/>
      <dgm:spPr/>
      <dgm:t>
        <a:bodyPr/>
        <a:lstStyle/>
        <a:p>
          <a:r>
            <a:rPr lang="da-DK" sz="1600" b="0" i="0" dirty="0"/>
            <a:t>Sokrates definerer "tro" som noget, der kan være falsk eller sandt: </a:t>
          </a:r>
          <a:br>
            <a:rPr lang="da-DK" sz="1600" dirty="0"/>
          </a:br>
          <a:r>
            <a:rPr lang="da-DK" sz="1600" b="1" i="0" dirty="0"/>
            <a:t>"Hvis man spurgte dig, om der findes både en falsk og en sand tro, ville du formentlig svare ja." (s. 405). </a:t>
          </a:r>
          <a:br>
            <a:rPr lang="da-DK" sz="1600" b="1" dirty="0"/>
          </a:br>
          <a:r>
            <a:rPr lang="da-DK" sz="1600" b="1" i="0" dirty="0"/>
            <a:t>"Viden" derimod er sand og kan ikke være falsk: </a:t>
          </a:r>
          <a:br>
            <a:rPr lang="da-DK" sz="1600" b="1" dirty="0"/>
          </a:br>
          <a:r>
            <a:rPr lang="da-DK" sz="1600" b="1" i="0" dirty="0"/>
            <a:t>"Findes der nu en viden, som er falsk viden, og en anden, som er sand? Umuligt." (s. 405). </a:t>
          </a:r>
          <a:endParaRPr lang="en-US" sz="1600" b="1" dirty="0"/>
        </a:p>
      </dgm:t>
    </dgm:pt>
    <dgm:pt modelId="{4608ADA4-967E-4C3A-921A-946647BEAE08}" type="parTrans" cxnId="{F90A2D7D-3A82-4833-80FF-44C2B88280A8}">
      <dgm:prSet/>
      <dgm:spPr/>
      <dgm:t>
        <a:bodyPr/>
        <a:lstStyle/>
        <a:p>
          <a:endParaRPr lang="en-US"/>
        </a:p>
      </dgm:t>
    </dgm:pt>
    <dgm:pt modelId="{47B728AE-0AD2-487F-AD3B-41E34F60496A}" type="sibTrans" cxnId="{F90A2D7D-3A82-4833-80FF-44C2B88280A8}">
      <dgm:prSet/>
      <dgm:spPr/>
      <dgm:t>
        <a:bodyPr/>
        <a:lstStyle/>
        <a:p>
          <a:endParaRPr lang="en-US"/>
        </a:p>
      </dgm:t>
    </dgm:pt>
    <dgm:pt modelId="{2A59C9DE-1DD9-4EB1-A4B5-FA4911C21262}">
      <dgm:prSet custT="1"/>
      <dgm:spPr/>
      <dgm:t>
        <a:bodyPr/>
        <a:lstStyle/>
        <a:p>
          <a:r>
            <a:rPr lang="da-DK" sz="3200" b="0" i="0" dirty="0"/>
            <a:t>Tro = Doxa </a:t>
          </a:r>
          <a:br>
            <a:rPr lang="da-DK" sz="3200" b="0" i="0" dirty="0"/>
          </a:br>
          <a:r>
            <a:rPr lang="da-DK" sz="3200" b="0" i="0" dirty="0"/>
            <a:t>Viden = Episteme </a:t>
          </a:r>
          <a:endParaRPr lang="en-US" sz="3200" dirty="0"/>
        </a:p>
      </dgm:t>
    </dgm:pt>
    <dgm:pt modelId="{D81FDC25-CA8C-4419-BC58-A4A9580E56D0}" type="parTrans" cxnId="{8164CFCB-A97E-49BB-B9AF-84F99D815799}">
      <dgm:prSet/>
      <dgm:spPr/>
      <dgm:t>
        <a:bodyPr/>
        <a:lstStyle/>
        <a:p>
          <a:endParaRPr lang="en-US"/>
        </a:p>
      </dgm:t>
    </dgm:pt>
    <dgm:pt modelId="{6FF022FE-5B87-4ADC-BF92-F8880361DC81}" type="sibTrans" cxnId="{8164CFCB-A97E-49BB-B9AF-84F99D815799}">
      <dgm:prSet/>
      <dgm:spPr/>
      <dgm:t>
        <a:bodyPr/>
        <a:lstStyle/>
        <a:p>
          <a:endParaRPr lang="en-US"/>
        </a:p>
      </dgm:t>
    </dgm:pt>
    <dgm:pt modelId="{E1B4F914-A35B-44DC-9F92-57DEF4F2C8DD}" type="pres">
      <dgm:prSet presAssocID="{4A419800-CA2D-473A-AC39-6355E8419F01}" presName="root" presStyleCnt="0">
        <dgm:presLayoutVars>
          <dgm:dir/>
          <dgm:resizeHandles val="exact"/>
        </dgm:presLayoutVars>
      </dgm:prSet>
      <dgm:spPr/>
    </dgm:pt>
    <dgm:pt modelId="{5B3B1DD3-7E09-40C7-BC87-9E9BCDDB2A3D}" type="pres">
      <dgm:prSet presAssocID="{AB3CCA55-7CF4-4AC4-8349-8026456D1FCD}" presName="compNode" presStyleCnt="0"/>
      <dgm:spPr/>
    </dgm:pt>
    <dgm:pt modelId="{FFF5FF5F-5F69-40C9-ABD6-9CB39918FF40}" type="pres">
      <dgm:prSet presAssocID="{AB3CCA55-7CF4-4AC4-8349-8026456D1FCD}" presName="bgRect" presStyleLbl="bgShp" presStyleIdx="0" presStyleCnt="2"/>
      <dgm:spPr/>
    </dgm:pt>
    <dgm:pt modelId="{87A65C1A-C03D-4D8A-8BA3-04F9749950D2}" type="pres">
      <dgm:prSet presAssocID="{AB3CCA55-7CF4-4AC4-8349-8026456D1FC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B4313A4A-D147-4407-8343-CA530F6CAEB5}" type="pres">
      <dgm:prSet presAssocID="{AB3CCA55-7CF4-4AC4-8349-8026456D1FCD}" presName="spaceRect" presStyleCnt="0"/>
      <dgm:spPr/>
    </dgm:pt>
    <dgm:pt modelId="{027CB25D-B8A1-41A4-B4A9-8F8A2393FAC9}" type="pres">
      <dgm:prSet presAssocID="{AB3CCA55-7CF4-4AC4-8349-8026456D1FCD}" presName="parTx" presStyleLbl="revTx" presStyleIdx="0" presStyleCnt="2" custScaleX="105600">
        <dgm:presLayoutVars>
          <dgm:chMax val="0"/>
          <dgm:chPref val="0"/>
        </dgm:presLayoutVars>
      </dgm:prSet>
      <dgm:spPr/>
    </dgm:pt>
    <dgm:pt modelId="{F007E656-8E6F-4DF9-B176-9FDB5AE755A5}" type="pres">
      <dgm:prSet presAssocID="{47B728AE-0AD2-487F-AD3B-41E34F60496A}" presName="sibTrans" presStyleCnt="0"/>
      <dgm:spPr/>
    </dgm:pt>
    <dgm:pt modelId="{7DB634D1-1CF2-4B27-8209-9E612F967C1D}" type="pres">
      <dgm:prSet presAssocID="{2A59C9DE-1DD9-4EB1-A4B5-FA4911C21262}" presName="compNode" presStyleCnt="0"/>
      <dgm:spPr/>
    </dgm:pt>
    <dgm:pt modelId="{ECED3C02-0524-49EA-AB8B-9F0C4C33F3CC}" type="pres">
      <dgm:prSet presAssocID="{2A59C9DE-1DD9-4EB1-A4B5-FA4911C21262}" presName="bgRect" presStyleLbl="bgShp" presStyleIdx="1" presStyleCnt="2"/>
      <dgm:spPr/>
    </dgm:pt>
    <dgm:pt modelId="{107AD107-CFD9-4A23-8AFF-613FDE07A184}" type="pres">
      <dgm:prSet presAssocID="{2A59C9DE-1DD9-4EB1-A4B5-FA4911C2126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E2FF76FA-203C-467C-AAB8-0E20B31B731E}" type="pres">
      <dgm:prSet presAssocID="{2A59C9DE-1DD9-4EB1-A4B5-FA4911C21262}" presName="spaceRect" presStyleCnt="0"/>
      <dgm:spPr/>
    </dgm:pt>
    <dgm:pt modelId="{77D731B0-81CB-47E2-B01C-DEA9B27F2A86}" type="pres">
      <dgm:prSet presAssocID="{2A59C9DE-1DD9-4EB1-A4B5-FA4911C21262}" presName="parTx" presStyleLbl="revTx" presStyleIdx="1" presStyleCnt="2">
        <dgm:presLayoutVars>
          <dgm:chMax val="0"/>
          <dgm:chPref val="0"/>
        </dgm:presLayoutVars>
      </dgm:prSet>
      <dgm:spPr/>
    </dgm:pt>
  </dgm:ptLst>
  <dgm:cxnLst>
    <dgm:cxn modelId="{C34B314F-ABDA-4865-A7B0-76D8BC6562CC}" type="presOf" srcId="{AB3CCA55-7CF4-4AC4-8349-8026456D1FCD}" destId="{027CB25D-B8A1-41A4-B4A9-8F8A2393FAC9}" srcOrd="0" destOrd="0" presId="urn:microsoft.com/office/officeart/2018/2/layout/IconVerticalSolidList"/>
    <dgm:cxn modelId="{42481953-A9EA-4D3F-B054-C56CF1E92DB8}" type="presOf" srcId="{4A419800-CA2D-473A-AC39-6355E8419F01}" destId="{E1B4F914-A35B-44DC-9F92-57DEF4F2C8DD}" srcOrd="0" destOrd="0" presId="urn:microsoft.com/office/officeart/2018/2/layout/IconVerticalSolidList"/>
    <dgm:cxn modelId="{F90A2D7D-3A82-4833-80FF-44C2B88280A8}" srcId="{4A419800-CA2D-473A-AC39-6355E8419F01}" destId="{AB3CCA55-7CF4-4AC4-8349-8026456D1FCD}" srcOrd="0" destOrd="0" parTransId="{4608ADA4-967E-4C3A-921A-946647BEAE08}" sibTransId="{47B728AE-0AD2-487F-AD3B-41E34F60496A}"/>
    <dgm:cxn modelId="{8164CFCB-A97E-49BB-B9AF-84F99D815799}" srcId="{4A419800-CA2D-473A-AC39-6355E8419F01}" destId="{2A59C9DE-1DD9-4EB1-A4B5-FA4911C21262}" srcOrd="1" destOrd="0" parTransId="{D81FDC25-CA8C-4419-BC58-A4A9580E56D0}" sibTransId="{6FF022FE-5B87-4ADC-BF92-F8880361DC81}"/>
    <dgm:cxn modelId="{C2E203DD-76E3-45D6-B3A0-65106561D29E}" type="presOf" srcId="{2A59C9DE-1DD9-4EB1-A4B5-FA4911C21262}" destId="{77D731B0-81CB-47E2-B01C-DEA9B27F2A86}" srcOrd="0" destOrd="0" presId="urn:microsoft.com/office/officeart/2018/2/layout/IconVerticalSolidList"/>
    <dgm:cxn modelId="{7B5164DB-8930-4800-B757-9E221853B082}" type="presParOf" srcId="{E1B4F914-A35B-44DC-9F92-57DEF4F2C8DD}" destId="{5B3B1DD3-7E09-40C7-BC87-9E9BCDDB2A3D}" srcOrd="0" destOrd="0" presId="urn:microsoft.com/office/officeart/2018/2/layout/IconVerticalSolidList"/>
    <dgm:cxn modelId="{3C720922-9639-41E6-9727-091CC31847EF}" type="presParOf" srcId="{5B3B1DD3-7E09-40C7-BC87-9E9BCDDB2A3D}" destId="{FFF5FF5F-5F69-40C9-ABD6-9CB39918FF40}" srcOrd="0" destOrd="0" presId="urn:microsoft.com/office/officeart/2018/2/layout/IconVerticalSolidList"/>
    <dgm:cxn modelId="{74F4628F-1036-45B2-961F-5EA5B4725A48}" type="presParOf" srcId="{5B3B1DD3-7E09-40C7-BC87-9E9BCDDB2A3D}" destId="{87A65C1A-C03D-4D8A-8BA3-04F9749950D2}" srcOrd="1" destOrd="0" presId="urn:microsoft.com/office/officeart/2018/2/layout/IconVerticalSolidList"/>
    <dgm:cxn modelId="{880FB6BE-94E7-417D-A56E-E5D1AC28DCA1}" type="presParOf" srcId="{5B3B1DD3-7E09-40C7-BC87-9E9BCDDB2A3D}" destId="{B4313A4A-D147-4407-8343-CA530F6CAEB5}" srcOrd="2" destOrd="0" presId="urn:microsoft.com/office/officeart/2018/2/layout/IconVerticalSolidList"/>
    <dgm:cxn modelId="{A41B3B4C-8A00-4074-B8D6-A72B65FEF746}" type="presParOf" srcId="{5B3B1DD3-7E09-40C7-BC87-9E9BCDDB2A3D}" destId="{027CB25D-B8A1-41A4-B4A9-8F8A2393FAC9}" srcOrd="3" destOrd="0" presId="urn:microsoft.com/office/officeart/2018/2/layout/IconVerticalSolidList"/>
    <dgm:cxn modelId="{8ABEE5A5-8E88-440A-8D1B-D36ADD8632A4}" type="presParOf" srcId="{E1B4F914-A35B-44DC-9F92-57DEF4F2C8DD}" destId="{F007E656-8E6F-4DF9-B176-9FDB5AE755A5}" srcOrd="1" destOrd="0" presId="urn:microsoft.com/office/officeart/2018/2/layout/IconVerticalSolidList"/>
    <dgm:cxn modelId="{DCE8A9EE-58E7-4689-BF2F-E7A6C1CD8B85}" type="presParOf" srcId="{E1B4F914-A35B-44DC-9F92-57DEF4F2C8DD}" destId="{7DB634D1-1CF2-4B27-8209-9E612F967C1D}" srcOrd="2" destOrd="0" presId="urn:microsoft.com/office/officeart/2018/2/layout/IconVerticalSolidList"/>
    <dgm:cxn modelId="{F9CAAD73-F8BA-4AF3-9811-426AAE519BE3}" type="presParOf" srcId="{7DB634D1-1CF2-4B27-8209-9E612F967C1D}" destId="{ECED3C02-0524-49EA-AB8B-9F0C4C33F3CC}" srcOrd="0" destOrd="0" presId="urn:microsoft.com/office/officeart/2018/2/layout/IconVerticalSolidList"/>
    <dgm:cxn modelId="{ADC81697-0289-4EA6-AFC5-5C59D732CEA0}" type="presParOf" srcId="{7DB634D1-1CF2-4B27-8209-9E612F967C1D}" destId="{107AD107-CFD9-4A23-8AFF-613FDE07A184}" srcOrd="1" destOrd="0" presId="urn:microsoft.com/office/officeart/2018/2/layout/IconVerticalSolidList"/>
    <dgm:cxn modelId="{42EA1CCA-0836-44D7-960D-968017707005}" type="presParOf" srcId="{7DB634D1-1CF2-4B27-8209-9E612F967C1D}" destId="{E2FF76FA-203C-467C-AAB8-0E20B31B731E}" srcOrd="2" destOrd="0" presId="urn:microsoft.com/office/officeart/2018/2/layout/IconVerticalSolidList"/>
    <dgm:cxn modelId="{5AB071A5-4F7B-456B-B8A1-D946D4AE8157}" type="presParOf" srcId="{7DB634D1-1CF2-4B27-8209-9E612F967C1D}" destId="{77D731B0-81CB-47E2-B01C-DEA9B27F2A8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262FAB-2F47-43EA-9B1A-233D6B3BDED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548628D-C1C9-49B6-BC45-896B4EDD3216}">
      <dgm:prSet/>
      <dgm:spPr/>
      <dgm:t>
        <a:bodyPr/>
        <a:lstStyle/>
        <a:p>
          <a:r>
            <a:rPr lang="da-DK" b="0" i="0"/>
            <a:t>Sokrates mener, at det største gode er at blive befriet fra forkerte opfattelser</a:t>
          </a:r>
          <a:r>
            <a:rPr lang="da-DK" b="1" i="0"/>
            <a:t>: "Jeg bliver selv ikke mindre glad for at blive modbevist end for at modbevise en anden. Det første anser jeg nemlig for det største gode, da det jo er mere værd selv at blive befriet for det værste der kan ramme en, end at befri en anden." (s. 409).</a:t>
          </a:r>
          <a:br>
            <a:rPr lang="da-DK" b="1" i="0"/>
          </a:br>
          <a:r>
            <a:rPr lang="da-DK" b="0" i="0"/>
            <a:t>Dette udspringer af hans filosofiske grundlag, hvor erkendelsen af egne fejltagelser er en forudsætning for sand læring og udvikling. At blive modbevist er en måde at nå tættere på sandheden på.</a:t>
          </a:r>
          <a:endParaRPr lang="en-US"/>
        </a:p>
      </dgm:t>
    </dgm:pt>
    <dgm:pt modelId="{C5EC5527-73E5-4CB7-B853-DA00484F1A2C}" type="parTrans" cxnId="{2D7E08F2-B87A-452A-8515-B95D7F332DDB}">
      <dgm:prSet/>
      <dgm:spPr/>
      <dgm:t>
        <a:bodyPr/>
        <a:lstStyle/>
        <a:p>
          <a:endParaRPr lang="en-US"/>
        </a:p>
      </dgm:t>
    </dgm:pt>
    <dgm:pt modelId="{FE448351-51FB-4F38-9385-BA25FE3C4FBD}" type="sibTrans" cxnId="{2D7E08F2-B87A-452A-8515-B95D7F332DDB}">
      <dgm:prSet/>
      <dgm:spPr/>
      <dgm:t>
        <a:bodyPr/>
        <a:lstStyle/>
        <a:p>
          <a:endParaRPr lang="en-US"/>
        </a:p>
      </dgm:t>
    </dgm:pt>
    <dgm:pt modelId="{8A44081D-DFDB-414E-932A-6AD0C4BB50D5}">
      <dgm:prSet/>
      <dgm:spPr/>
      <dgm:t>
        <a:bodyPr/>
        <a:lstStyle/>
        <a:p>
          <a:r>
            <a:rPr lang="da-DK" b="0" i="0"/>
            <a:t>Fordi han mener det er mere værd selv at blive befriet for det værste der kan ramme en end at befri en anden. Han kan godt lide at blive irettesat fordi der ikke er noget værre end at gå rundt med en forkert opfattelse. At ens </a:t>
          </a:r>
          <a:r>
            <a:rPr lang="da-DK" b="1" i="0"/>
            <a:t>Doxa</a:t>
          </a:r>
          <a:r>
            <a:rPr lang="da-DK" b="0" i="0"/>
            <a:t> (man ved ikke om troen er rigtig eller ej) bliver rettet til at blive epistemet (den sande viden). </a:t>
          </a:r>
          <a:endParaRPr lang="en-US"/>
        </a:p>
      </dgm:t>
    </dgm:pt>
    <dgm:pt modelId="{5AF84BA2-CD94-4D51-B07A-83045909087E}" type="parTrans" cxnId="{A17005C5-17D2-4095-91CF-3EFFB0DF9499}">
      <dgm:prSet/>
      <dgm:spPr/>
      <dgm:t>
        <a:bodyPr/>
        <a:lstStyle/>
        <a:p>
          <a:endParaRPr lang="en-US"/>
        </a:p>
      </dgm:t>
    </dgm:pt>
    <dgm:pt modelId="{C39A4C82-0F23-4C80-8942-5D38D1EAB7AE}" type="sibTrans" cxnId="{A17005C5-17D2-4095-91CF-3EFFB0DF9499}">
      <dgm:prSet/>
      <dgm:spPr/>
      <dgm:t>
        <a:bodyPr/>
        <a:lstStyle/>
        <a:p>
          <a:endParaRPr lang="en-US"/>
        </a:p>
      </dgm:t>
    </dgm:pt>
    <dgm:pt modelId="{4D6430F3-7AE0-44FE-BCD0-F9A449515DC9}">
      <dgm:prSet/>
      <dgm:spPr/>
      <dgm:t>
        <a:bodyPr/>
        <a:lstStyle/>
        <a:p>
          <a:r>
            <a:rPr lang="da-DK"/>
            <a:t>[…] </a:t>
          </a:r>
          <a:r>
            <a:rPr lang="da-DK" b="0" i="0"/>
            <a:t>Dette synspunkt understreger Sokrates’ intellektuelle ydmyghed. Han placerer ikke sin egen stolthed eller ære over sandheden, men ser det som en dyd at indrømme fejl og ændre sit standpunkt, når han præsenteres for bedre argumenter eller evidens. Det afspejler hans fokus på dialogen som en form for maieutik (jordemodermetoden), hvor sandhed fødes gennem en gensidig undersøgelse af argumenter.</a:t>
          </a:r>
          <a:endParaRPr lang="en-US"/>
        </a:p>
      </dgm:t>
    </dgm:pt>
    <dgm:pt modelId="{99B0BD70-2022-48D9-94D1-7BCED36D25E0}" type="parTrans" cxnId="{DA8EDAE8-3278-4E06-BBFB-7DF2BAB6B6A4}">
      <dgm:prSet/>
      <dgm:spPr/>
      <dgm:t>
        <a:bodyPr/>
        <a:lstStyle/>
        <a:p>
          <a:endParaRPr lang="en-US"/>
        </a:p>
      </dgm:t>
    </dgm:pt>
    <dgm:pt modelId="{3654DD07-4D46-4086-B239-14641B239319}" type="sibTrans" cxnId="{DA8EDAE8-3278-4E06-BBFB-7DF2BAB6B6A4}">
      <dgm:prSet/>
      <dgm:spPr/>
      <dgm:t>
        <a:bodyPr/>
        <a:lstStyle/>
        <a:p>
          <a:endParaRPr lang="en-US"/>
        </a:p>
      </dgm:t>
    </dgm:pt>
    <dgm:pt modelId="{C7149FDB-6E30-45D4-B79A-DD703A2971EF}">
      <dgm:prSet/>
      <dgm:spPr/>
      <dgm:t>
        <a:bodyPr/>
        <a:lstStyle/>
        <a:p>
          <a:r>
            <a:rPr lang="da-DK" b="0" i="0"/>
            <a:t>Sokrates forklarer, at hans højeste mål er at komme tættere på sandheden. Hvis nogen kan modbevise ham, betyder det, at han lærer noget nyt og bevæger sig væk fra uvidenhed. Derfor værdsætter han modbevisning lige så meget som selv at modbevise andre. </a:t>
          </a:r>
          <a:endParaRPr lang="en-US"/>
        </a:p>
      </dgm:t>
    </dgm:pt>
    <dgm:pt modelId="{34D7DF8E-4A14-4B06-AD33-9633446503C3}" type="parTrans" cxnId="{3B0285A2-C86D-442A-9882-7D03D2772102}">
      <dgm:prSet/>
      <dgm:spPr/>
      <dgm:t>
        <a:bodyPr/>
        <a:lstStyle/>
        <a:p>
          <a:endParaRPr lang="en-US"/>
        </a:p>
      </dgm:t>
    </dgm:pt>
    <dgm:pt modelId="{B2C1B495-8377-4111-A27A-FBA402460424}" type="sibTrans" cxnId="{3B0285A2-C86D-442A-9882-7D03D2772102}">
      <dgm:prSet/>
      <dgm:spPr/>
      <dgm:t>
        <a:bodyPr/>
        <a:lstStyle/>
        <a:p>
          <a:endParaRPr lang="en-US"/>
        </a:p>
      </dgm:t>
    </dgm:pt>
    <dgm:pt modelId="{2A897E3B-502C-41B4-8ECF-B916CF6B7756}">
      <dgm:prSet/>
      <dgm:spPr/>
      <dgm:t>
        <a:bodyPr/>
        <a:lstStyle/>
        <a:p>
          <a:r>
            <a:rPr lang="da-DK" b="0" i="0"/>
            <a:t>Teksteksempel: På side </a:t>
          </a:r>
          <a:r>
            <a:rPr lang="da-DK" b="1" i="0"/>
            <a:t>nederst 408-409 </a:t>
          </a:r>
          <a:r>
            <a:rPr lang="da-DK" b="0" i="0"/>
            <a:t>siger Sokrates, at han ser det som en større gevinst at blive modbevist, da han dermed slipper for sin egen uvidenhed. Dette understreger hans filosofiske søgen efter sandhed og hans ydmyghed over for læring. </a:t>
          </a:r>
          <a:endParaRPr lang="en-US"/>
        </a:p>
      </dgm:t>
    </dgm:pt>
    <dgm:pt modelId="{B6FCA4D3-04C1-4D50-81C2-467AE5433CC2}" type="parTrans" cxnId="{8C2051D7-90EC-453C-96E3-768808175557}">
      <dgm:prSet/>
      <dgm:spPr/>
      <dgm:t>
        <a:bodyPr/>
        <a:lstStyle/>
        <a:p>
          <a:endParaRPr lang="en-US"/>
        </a:p>
      </dgm:t>
    </dgm:pt>
    <dgm:pt modelId="{FA5E7AA8-3BEC-481F-9517-3FD6F1281291}" type="sibTrans" cxnId="{8C2051D7-90EC-453C-96E3-768808175557}">
      <dgm:prSet/>
      <dgm:spPr/>
      <dgm:t>
        <a:bodyPr/>
        <a:lstStyle/>
        <a:p>
          <a:endParaRPr lang="en-US"/>
        </a:p>
      </dgm:t>
    </dgm:pt>
    <dgm:pt modelId="{138DFBC8-CEBE-4F32-BBE6-DF7498DF0694}" type="pres">
      <dgm:prSet presAssocID="{A5262FAB-2F47-43EA-9B1A-233D6B3BDED8}" presName="linear" presStyleCnt="0">
        <dgm:presLayoutVars>
          <dgm:animLvl val="lvl"/>
          <dgm:resizeHandles val="exact"/>
        </dgm:presLayoutVars>
      </dgm:prSet>
      <dgm:spPr/>
    </dgm:pt>
    <dgm:pt modelId="{FE3CF43B-678B-4D2D-B2FE-E6F6F0ED6E9A}" type="pres">
      <dgm:prSet presAssocID="{6548628D-C1C9-49B6-BC45-896B4EDD3216}" presName="parentText" presStyleLbl="node1" presStyleIdx="0" presStyleCnt="5">
        <dgm:presLayoutVars>
          <dgm:chMax val="0"/>
          <dgm:bulletEnabled val="1"/>
        </dgm:presLayoutVars>
      </dgm:prSet>
      <dgm:spPr/>
    </dgm:pt>
    <dgm:pt modelId="{47EFBB98-E9DF-4F1A-8FF2-EC17C8B9A7C8}" type="pres">
      <dgm:prSet presAssocID="{FE448351-51FB-4F38-9385-BA25FE3C4FBD}" presName="spacer" presStyleCnt="0"/>
      <dgm:spPr/>
    </dgm:pt>
    <dgm:pt modelId="{60DBF5CB-900D-4F31-87D7-D68F81DD24ED}" type="pres">
      <dgm:prSet presAssocID="{8A44081D-DFDB-414E-932A-6AD0C4BB50D5}" presName="parentText" presStyleLbl="node1" presStyleIdx="1" presStyleCnt="5">
        <dgm:presLayoutVars>
          <dgm:chMax val="0"/>
          <dgm:bulletEnabled val="1"/>
        </dgm:presLayoutVars>
      </dgm:prSet>
      <dgm:spPr/>
    </dgm:pt>
    <dgm:pt modelId="{570544B9-2151-4BDD-9E84-73CB387145C8}" type="pres">
      <dgm:prSet presAssocID="{C39A4C82-0F23-4C80-8942-5D38D1EAB7AE}" presName="spacer" presStyleCnt="0"/>
      <dgm:spPr/>
    </dgm:pt>
    <dgm:pt modelId="{36E4002C-0FB6-42C5-B22C-D3BB9611C3D4}" type="pres">
      <dgm:prSet presAssocID="{4D6430F3-7AE0-44FE-BCD0-F9A449515DC9}" presName="parentText" presStyleLbl="node1" presStyleIdx="2" presStyleCnt="5">
        <dgm:presLayoutVars>
          <dgm:chMax val="0"/>
          <dgm:bulletEnabled val="1"/>
        </dgm:presLayoutVars>
      </dgm:prSet>
      <dgm:spPr/>
    </dgm:pt>
    <dgm:pt modelId="{DAEE49E0-46E7-451E-8E96-E5618B13F559}" type="pres">
      <dgm:prSet presAssocID="{3654DD07-4D46-4086-B239-14641B239319}" presName="spacer" presStyleCnt="0"/>
      <dgm:spPr/>
    </dgm:pt>
    <dgm:pt modelId="{E09F51DD-B2BE-4F87-BF5D-A9A4DA6B0867}" type="pres">
      <dgm:prSet presAssocID="{C7149FDB-6E30-45D4-B79A-DD703A2971EF}" presName="parentText" presStyleLbl="node1" presStyleIdx="3" presStyleCnt="5">
        <dgm:presLayoutVars>
          <dgm:chMax val="0"/>
          <dgm:bulletEnabled val="1"/>
        </dgm:presLayoutVars>
      </dgm:prSet>
      <dgm:spPr/>
    </dgm:pt>
    <dgm:pt modelId="{57EABB81-91E3-4CB3-A2F1-E0159EADE609}" type="pres">
      <dgm:prSet presAssocID="{B2C1B495-8377-4111-A27A-FBA402460424}" presName="spacer" presStyleCnt="0"/>
      <dgm:spPr/>
    </dgm:pt>
    <dgm:pt modelId="{51284D4E-BE2E-4D6D-8403-FA9D3C091EAC}" type="pres">
      <dgm:prSet presAssocID="{2A897E3B-502C-41B4-8ECF-B916CF6B7756}" presName="parentText" presStyleLbl="node1" presStyleIdx="4" presStyleCnt="5">
        <dgm:presLayoutVars>
          <dgm:chMax val="0"/>
          <dgm:bulletEnabled val="1"/>
        </dgm:presLayoutVars>
      </dgm:prSet>
      <dgm:spPr/>
    </dgm:pt>
  </dgm:ptLst>
  <dgm:cxnLst>
    <dgm:cxn modelId="{6BEF0053-F6C5-4D9A-931A-B00566EEC437}" type="presOf" srcId="{6548628D-C1C9-49B6-BC45-896B4EDD3216}" destId="{FE3CF43B-678B-4D2D-B2FE-E6F6F0ED6E9A}" srcOrd="0" destOrd="0" presId="urn:microsoft.com/office/officeart/2005/8/layout/vList2"/>
    <dgm:cxn modelId="{3B0285A2-C86D-442A-9882-7D03D2772102}" srcId="{A5262FAB-2F47-43EA-9B1A-233D6B3BDED8}" destId="{C7149FDB-6E30-45D4-B79A-DD703A2971EF}" srcOrd="3" destOrd="0" parTransId="{34D7DF8E-4A14-4B06-AD33-9633446503C3}" sibTransId="{B2C1B495-8377-4111-A27A-FBA402460424}"/>
    <dgm:cxn modelId="{CB5AD0AF-F523-400C-BA59-25CDA519643B}" type="presOf" srcId="{4D6430F3-7AE0-44FE-BCD0-F9A449515DC9}" destId="{36E4002C-0FB6-42C5-B22C-D3BB9611C3D4}" srcOrd="0" destOrd="0" presId="urn:microsoft.com/office/officeart/2005/8/layout/vList2"/>
    <dgm:cxn modelId="{18FBA9B3-9E99-4D39-AB97-D33695DD3F0E}" type="presOf" srcId="{2A897E3B-502C-41B4-8ECF-B916CF6B7756}" destId="{51284D4E-BE2E-4D6D-8403-FA9D3C091EAC}" srcOrd="0" destOrd="0" presId="urn:microsoft.com/office/officeart/2005/8/layout/vList2"/>
    <dgm:cxn modelId="{7C2F23C4-21DB-425A-9F59-8FFB3909ED11}" type="presOf" srcId="{A5262FAB-2F47-43EA-9B1A-233D6B3BDED8}" destId="{138DFBC8-CEBE-4F32-BBE6-DF7498DF0694}" srcOrd="0" destOrd="0" presId="urn:microsoft.com/office/officeart/2005/8/layout/vList2"/>
    <dgm:cxn modelId="{A17005C5-17D2-4095-91CF-3EFFB0DF9499}" srcId="{A5262FAB-2F47-43EA-9B1A-233D6B3BDED8}" destId="{8A44081D-DFDB-414E-932A-6AD0C4BB50D5}" srcOrd="1" destOrd="0" parTransId="{5AF84BA2-CD94-4D51-B07A-83045909087E}" sibTransId="{C39A4C82-0F23-4C80-8942-5D38D1EAB7AE}"/>
    <dgm:cxn modelId="{A816F7CB-EF9F-4FD2-B9ED-1CE7164F33E1}" type="presOf" srcId="{C7149FDB-6E30-45D4-B79A-DD703A2971EF}" destId="{E09F51DD-B2BE-4F87-BF5D-A9A4DA6B0867}" srcOrd="0" destOrd="0" presId="urn:microsoft.com/office/officeart/2005/8/layout/vList2"/>
    <dgm:cxn modelId="{8C2051D7-90EC-453C-96E3-768808175557}" srcId="{A5262FAB-2F47-43EA-9B1A-233D6B3BDED8}" destId="{2A897E3B-502C-41B4-8ECF-B916CF6B7756}" srcOrd="4" destOrd="0" parTransId="{B6FCA4D3-04C1-4D50-81C2-467AE5433CC2}" sibTransId="{FA5E7AA8-3BEC-481F-9517-3FD6F1281291}"/>
    <dgm:cxn modelId="{DA8EDAE8-3278-4E06-BBFB-7DF2BAB6B6A4}" srcId="{A5262FAB-2F47-43EA-9B1A-233D6B3BDED8}" destId="{4D6430F3-7AE0-44FE-BCD0-F9A449515DC9}" srcOrd="2" destOrd="0" parTransId="{99B0BD70-2022-48D9-94D1-7BCED36D25E0}" sibTransId="{3654DD07-4D46-4086-B239-14641B239319}"/>
    <dgm:cxn modelId="{1CA0B7F0-196F-4BA1-8BBE-C40B6D0D5ADA}" type="presOf" srcId="{8A44081D-DFDB-414E-932A-6AD0C4BB50D5}" destId="{60DBF5CB-900D-4F31-87D7-D68F81DD24ED}" srcOrd="0" destOrd="0" presId="urn:microsoft.com/office/officeart/2005/8/layout/vList2"/>
    <dgm:cxn modelId="{2D7E08F2-B87A-452A-8515-B95D7F332DDB}" srcId="{A5262FAB-2F47-43EA-9B1A-233D6B3BDED8}" destId="{6548628D-C1C9-49B6-BC45-896B4EDD3216}" srcOrd="0" destOrd="0" parTransId="{C5EC5527-73E5-4CB7-B853-DA00484F1A2C}" sibTransId="{FE448351-51FB-4F38-9385-BA25FE3C4FBD}"/>
    <dgm:cxn modelId="{C35D0769-B1A4-4CB2-851A-DC755F6E7DAE}" type="presParOf" srcId="{138DFBC8-CEBE-4F32-BBE6-DF7498DF0694}" destId="{FE3CF43B-678B-4D2D-B2FE-E6F6F0ED6E9A}" srcOrd="0" destOrd="0" presId="urn:microsoft.com/office/officeart/2005/8/layout/vList2"/>
    <dgm:cxn modelId="{85E71F79-FF50-4D51-A05D-BB8A25440A41}" type="presParOf" srcId="{138DFBC8-CEBE-4F32-BBE6-DF7498DF0694}" destId="{47EFBB98-E9DF-4F1A-8FF2-EC17C8B9A7C8}" srcOrd="1" destOrd="0" presId="urn:microsoft.com/office/officeart/2005/8/layout/vList2"/>
    <dgm:cxn modelId="{8A183561-8608-43A3-BFF1-C6FA7FC8169E}" type="presParOf" srcId="{138DFBC8-CEBE-4F32-BBE6-DF7498DF0694}" destId="{60DBF5CB-900D-4F31-87D7-D68F81DD24ED}" srcOrd="2" destOrd="0" presId="urn:microsoft.com/office/officeart/2005/8/layout/vList2"/>
    <dgm:cxn modelId="{9C067E1F-049F-4697-A60C-540151A8FB18}" type="presParOf" srcId="{138DFBC8-CEBE-4F32-BBE6-DF7498DF0694}" destId="{570544B9-2151-4BDD-9E84-73CB387145C8}" srcOrd="3" destOrd="0" presId="urn:microsoft.com/office/officeart/2005/8/layout/vList2"/>
    <dgm:cxn modelId="{4D895C2C-6EC9-40F3-B7B7-18B6728A2250}" type="presParOf" srcId="{138DFBC8-CEBE-4F32-BBE6-DF7498DF0694}" destId="{36E4002C-0FB6-42C5-B22C-D3BB9611C3D4}" srcOrd="4" destOrd="0" presId="urn:microsoft.com/office/officeart/2005/8/layout/vList2"/>
    <dgm:cxn modelId="{ACC7BF91-4FF5-44F1-89F0-D8149E82B2FE}" type="presParOf" srcId="{138DFBC8-CEBE-4F32-BBE6-DF7498DF0694}" destId="{DAEE49E0-46E7-451E-8E96-E5618B13F559}" srcOrd="5" destOrd="0" presId="urn:microsoft.com/office/officeart/2005/8/layout/vList2"/>
    <dgm:cxn modelId="{01443BAA-B686-4A5B-B35B-C8359DA96123}" type="presParOf" srcId="{138DFBC8-CEBE-4F32-BBE6-DF7498DF0694}" destId="{E09F51DD-B2BE-4F87-BF5D-A9A4DA6B0867}" srcOrd="6" destOrd="0" presId="urn:microsoft.com/office/officeart/2005/8/layout/vList2"/>
    <dgm:cxn modelId="{ED208BD3-6705-4947-99E4-F436F2BD5524}" type="presParOf" srcId="{138DFBC8-CEBE-4F32-BBE6-DF7498DF0694}" destId="{57EABB81-91E3-4CB3-A2F1-E0159EADE609}" srcOrd="7" destOrd="0" presId="urn:microsoft.com/office/officeart/2005/8/layout/vList2"/>
    <dgm:cxn modelId="{3F1EB36B-32E6-48DE-885E-197980035278}" type="presParOf" srcId="{138DFBC8-CEBE-4F32-BBE6-DF7498DF0694}" destId="{51284D4E-BE2E-4D6D-8403-FA9D3C091EA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F72B81-4A67-4F27-8EC0-0DA165A8D9E3}">
      <dsp:nvSpPr>
        <dsp:cNvPr id="0" name=""/>
        <dsp:cNvSpPr/>
      </dsp:nvSpPr>
      <dsp:spPr>
        <a:xfrm>
          <a:off x="1227" y="297257"/>
          <a:ext cx="4309690" cy="27366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7DEDD4-691C-4DFD-9443-35FE7D1CF748}">
      <dsp:nvSpPr>
        <dsp:cNvPr id="0" name=""/>
        <dsp:cNvSpPr/>
      </dsp:nvSpPr>
      <dsp:spPr>
        <a:xfrm>
          <a:off x="480082" y="752169"/>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b="0" i="0" kern="1200" dirty="0"/>
            <a:t>Sokrates argumenterer, at mange fag producerer overtalelse gennem belæring. Han siger fx: </a:t>
          </a:r>
          <a:r>
            <a:rPr lang="da-DK" sz="1800" b="1" i="0" kern="1200" dirty="0"/>
            <a:t>"Aritmetikken producerer altså overtalelse ... det er overtalelse i form af belæring om de lige og de ulige talstørrelser" (s. 404)  </a:t>
          </a:r>
          <a:br>
            <a:rPr lang="da-DK" sz="1800" b="0" i="0" kern="1200" dirty="0"/>
          </a:br>
          <a:r>
            <a:rPr lang="da-DK" sz="1800" b="0" i="0" kern="1200" dirty="0"/>
            <a:t>Retorik skiller sig derfor ud ved at skabe overbevisning uden nødvendigvis at give viden, hvilket gør den forskellig fra fag, der bygger på konkret viden. </a:t>
          </a:r>
          <a:endParaRPr lang="en-US" sz="1800" kern="1200" dirty="0"/>
        </a:p>
      </dsp:txBody>
      <dsp:txXfrm>
        <a:off x="560236" y="832323"/>
        <a:ext cx="4149382" cy="2576345"/>
      </dsp:txXfrm>
    </dsp:sp>
    <dsp:sp modelId="{2862C405-07AA-4C91-BE4B-D4027FEDE271}">
      <dsp:nvSpPr>
        <dsp:cNvPr id="0" name=""/>
        <dsp:cNvSpPr/>
      </dsp:nvSpPr>
      <dsp:spPr>
        <a:xfrm>
          <a:off x="5268627" y="297257"/>
          <a:ext cx="4309690" cy="27366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E7A1CE-ECA6-4AE6-8008-9517B3036473}">
      <dsp:nvSpPr>
        <dsp:cNvPr id="0" name=""/>
        <dsp:cNvSpPr/>
      </dsp:nvSpPr>
      <dsp:spPr>
        <a:xfrm>
          <a:off x="5747481" y="752169"/>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a-DK" sz="1400" b="0" i="0" kern="1200" dirty="0"/>
            <a:t>Sokrates når frem til denne konklusion ved at påvise, at mange fagområder også producerer overtalelse, men gør det på deres specifikke emneområde. Han siger fx: </a:t>
          </a:r>
          <a:r>
            <a:rPr lang="da-DK" sz="1400" b="1" i="0" kern="1200" dirty="0"/>
            <a:t>"Er det ikke sådan, at aritmetikken og den der er kyndig i aritmetik, lærer os, hvad der har med tal at gøre? Så overtaler han altså også?" (s. 403).</a:t>
          </a:r>
          <a:br>
            <a:rPr lang="da-DK" sz="1400" b="1" i="0" kern="1200" dirty="0"/>
          </a:br>
          <a:r>
            <a:rPr lang="da-DK" sz="1400" b="0" i="0" kern="1200" dirty="0"/>
            <a:t>Han skelner mellem forskellige typer overtalelse og påpeger, at retorikken ikke er unik i at producere overtalelse. Forskellen er, hvad overtalelsen handler om: fx handler aritmetikkens overtalelse om tal, mens retorikken beskæftiger sig med ret og uret.</a:t>
          </a:r>
          <a:endParaRPr lang="en-US" sz="1400" kern="1200" dirty="0"/>
        </a:p>
      </dsp:txBody>
      <dsp:txXfrm>
        <a:off x="5827635" y="832323"/>
        <a:ext cx="4149382" cy="25763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5FF5F-5F69-40C9-ABD6-9CB39918FF40}">
      <dsp:nvSpPr>
        <dsp:cNvPr id="0" name=""/>
        <dsp:cNvSpPr/>
      </dsp:nvSpPr>
      <dsp:spPr>
        <a:xfrm>
          <a:off x="-66479" y="608980"/>
          <a:ext cx="7230397" cy="20029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A65C1A-C03D-4D8A-8BA3-04F9749950D2}">
      <dsp:nvSpPr>
        <dsp:cNvPr id="0" name=""/>
        <dsp:cNvSpPr/>
      </dsp:nvSpPr>
      <dsp:spPr>
        <a:xfrm>
          <a:off x="539419" y="1059649"/>
          <a:ext cx="1103789" cy="11016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7CB25D-B8A1-41A4-B4A9-8F8A2393FAC9}">
      <dsp:nvSpPr>
        <dsp:cNvPr id="0" name=""/>
        <dsp:cNvSpPr/>
      </dsp:nvSpPr>
      <dsp:spPr>
        <a:xfrm>
          <a:off x="2111620" y="608980"/>
          <a:ext cx="5185255" cy="2004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188" tIns="212188" rIns="212188" bIns="212188" numCol="1" spcCol="1270" anchor="ctr" anchorCtr="0">
          <a:noAutofit/>
        </a:bodyPr>
        <a:lstStyle/>
        <a:p>
          <a:pPr marL="0" lvl="0" indent="0" algn="l" defTabSz="711200">
            <a:lnSpc>
              <a:spcPct val="90000"/>
            </a:lnSpc>
            <a:spcBef>
              <a:spcPct val="0"/>
            </a:spcBef>
            <a:spcAft>
              <a:spcPct val="35000"/>
            </a:spcAft>
            <a:buNone/>
          </a:pPr>
          <a:r>
            <a:rPr lang="da-DK" sz="1600" b="0" i="0" kern="1200" dirty="0"/>
            <a:t>Sokrates definerer "tro" som noget, der kan være falsk eller sandt: </a:t>
          </a:r>
          <a:br>
            <a:rPr lang="da-DK" sz="1600" kern="1200" dirty="0"/>
          </a:br>
          <a:r>
            <a:rPr lang="da-DK" sz="1600" b="1" i="0" kern="1200" dirty="0"/>
            <a:t>"Hvis man spurgte dig, om der findes både en falsk og en sand tro, ville du formentlig svare ja." (s. 405). </a:t>
          </a:r>
          <a:br>
            <a:rPr lang="da-DK" sz="1600" b="1" kern="1200" dirty="0"/>
          </a:br>
          <a:r>
            <a:rPr lang="da-DK" sz="1600" b="1" i="0" kern="1200" dirty="0"/>
            <a:t>"Viden" derimod er sand og kan ikke være falsk: </a:t>
          </a:r>
          <a:br>
            <a:rPr lang="da-DK" sz="1600" b="1" kern="1200" dirty="0"/>
          </a:br>
          <a:r>
            <a:rPr lang="da-DK" sz="1600" b="1" i="0" kern="1200" dirty="0"/>
            <a:t>"Findes der nu en viden, som er falsk viden, og en anden, som er sand? Umuligt." (s. 405). </a:t>
          </a:r>
          <a:endParaRPr lang="en-US" sz="1600" b="1" kern="1200" dirty="0"/>
        </a:p>
      </dsp:txBody>
      <dsp:txXfrm>
        <a:off x="2111620" y="608980"/>
        <a:ext cx="5185255" cy="2004930"/>
      </dsp:txXfrm>
    </dsp:sp>
    <dsp:sp modelId="{ECED3C02-0524-49EA-AB8B-9F0C4C33F3CC}">
      <dsp:nvSpPr>
        <dsp:cNvPr id="0" name=""/>
        <dsp:cNvSpPr/>
      </dsp:nvSpPr>
      <dsp:spPr>
        <a:xfrm>
          <a:off x="-66479" y="3036001"/>
          <a:ext cx="7230397" cy="20029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7AD107-CFD9-4A23-8AFF-613FDE07A184}">
      <dsp:nvSpPr>
        <dsp:cNvPr id="0" name=""/>
        <dsp:cNvSpPr/>
      </dsp:nvSpPr>
      <dsp:spPr>
        <a:xfrm>
          <a:off x="539419" y="3486670"/>
          <a:ext cx="1103789" cy="11016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7D731B0-81CB-47E2-B01C-DEA9B27F2A86}">
      <dsp:nvSpPr>
        <dsp:cNvPr id="0" name=""/>
        <dsp:cNvSpPr/>
      </dsp:nvSpPr>
      <dsp:spPr>
        <a:xfrm>
          <a:off x="2249108" y="3036001"/>
          <a:ext cx="4910279" cy="2004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188" tIns="212188" rIns="212188" bIns="212188" numCol="1" spcCol="1270" anchor="ctr" anchorCtr="0">
          <a:noAutofit/>
        </a:bodyPr>
        <a:lstStyle/>
        <a:p>
          <a:pPr marL="0" lvl="0" indent="0" algn="l" defTabSz="1422400">
            <a:lnSpc>
              <a:spcPct val="90000"/>
            </a:lnSpc>
            <a:spcBef>
              <a:spcPct val="0"/>
            </a:spcBef>
            <a:spcAft>
              <a:spcPct val="35000"/>
            </a:spcAft>
            <a:buNone/>
          </a:pPr>
          <a:r>
            <a:rPr lang="da-DK" sz="3200" b="0" i="0" kern="1200" dirty="0"/>
            <a:t>Tro = Doxa </a:t>
          </a:r>
          <a:br>
            <a:rPr lang="da-DK" sz="3200" b="0" i="0" kern="1200" dirty="0"/>
          </a:br>
          <a:r>
            <a:rPr lang="da-DK" sz="3200" b="0" i="0" kern="1200" dirty="0"/>
            <a:t>Viden = Episteme </a:t>
          </a:r>
          <a:endParaRPr lang="en-US" sz="3200" kern="1200" dirty="0"/>
        </a:p>
      </dsp:txBody>
      <dsp:txXfrm>
        <a:off x="2249108" y="3036001"/>
        <a:ext cx="4910279" cy="2004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CF43B-678B-4D2D-B2FE-E6F6F0ED6E9A}">
      <dsp:nvSpPr>
        <dsp:cNvPr id="0" name=""/>
        <dsp:cNvSpPr/>
      </dsp:nvSpPr>
      <dsp:spPr>
        <a:xfrm>
          <a:off x="0" y="191069"/>
          <a:ext cx="6797675" cy="123551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a-DK" sz="1200" b="0" i="0" kern="1200"/>
            <a:t>Sokrates mener, at det største gode er at blive befriet fra forkerte opfattelser</a:t>
          </a:r>
          <a:r>
            <a:rPr lang="da-DK" sz="1200" b="1" i="0" kern="1200"/>
            <a:t>: "Jeg bliver selv ikke mindre glad for at blive modbevist end for at modbevise en anden. Det første anser jeg nemlig for det største gode, da det jo er mere værd selv at blive befriet for det værste der kan ramme en, end at befri en anden." (s. 409).</a:t>
          </a:r>
          <a:br>
            <a:rPr lang="da-DK" sz="1200" b="1" i="0" kern="1200"/>
          </a:br>
          <a:r>
            <a:rPr lang="da-DK" sz="1200" b="0" i="0" kern="1200"/>
            <a:t>Dette udspringer af hans filosofiske grundlag, hvor erkendelsen af egne fejltagelser er en forudsætning for sand læring og udvikling. At blive modbevist er en måde at nå tættere på sandheden på.</a:t>
          </a:r>
          <a:endParaRPr lang="en-US" sz="1200" kern="1200"/>
        </a:p>
      </dsp:txBody>
      <dsp:txXfrm>
        <a:off x="60313" y="251382"/>
        <a:ext cx="6677049" cy="1114893"/>
      </dsp:txXfrm>
    </dsp:sp>
    <dsp:sp modelId="{60DBF5CB-900D-4F31-87D7-D68F81DD24ED}">
      <dsp:nvSpPr>
        <dsp:cNvPr id="0" name=""/>
        <dsp:cNvSpPr/>
      </dsp:nvSpPr>
      <dsp:spPr>
        <a:xfrm>
          <a:off x="0" y="1461149"/>
          <a:ext cx="6797675" cy="1235519"/>
        </a:xfrm>
        <a:prstGeom prst="roundRect">
          <a:avLst/>
        </a:prstGeom>
        <a:solidFill>
          <a:schemeClr val="accent2">
            <a:hueOff val="9759"/>
            <a:satOff val="-6719"/>
            <a:lumOff val="-171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a-DK" sz="1200" b="0" i="0" kern="1200"/>
            <a:t>Fordi han mener det er mere værd selv at blive befriet for det værste der kan ramme en end at befri en anden. Han kan godt lide at blive irettesat fordi der ikke er noget værre end at gå rundt med en forkert opfattelse. At ens </a:t>
          </a:r>
          <a:r>
            <a:rPr lang="da-DK" sz="1200" b="1" i="0" kern="1200"/>
            <a:t>Doxa</a:t>
          </a:r>
          <a:r>
            <a:rPr lang="da-DK" sz="1200" b="0" i="0" kern="1200"/>
            <a:t> (man ved ikke om troen er rigtig eller ej) bliver rettet til at blive epistemet (den sande viden). </a:t>
          </a:r>
          <a:endParaRPr lang="en-US" sz="1200" kern="1200"/>
        </a:p>
      </dsp:txBody>
      <dsp:txXfrm>
        <a:off x="60313" y="1521462"/>
        <a:ext cx="6677049" cy="1114893"/>
      </dsp:txXfrm>
    </dsp:sp>
    <dsp:sp modelId="{36E4002C-0FB6-42C5-B22C-D3BB9611C3D4}">
      <dsp:nvSpPr>
        <dsp:cNvPr id="0" name=""/>
        <dsp:cNvSpPr/>
      </dsp:nvSpPr>
      <dsp:spPr>
        <a:xfrm>
          <a:off x="0" y="2731229"/>
          <a:ext cx="6797675" cy="1235519"/>
        </a:xfrm>
        <a:prstGeom prst="roundRect">
          <a:avLst/>
        </a:prstGeom>
        <a:solidFill>
          <a:schemeClr val="accent2">
            <a:hueOff val="19519"/>
            <a:satOff val="-13438"/>
            <a:lumOff val="-343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a-DK" sz="1200" kern="1200"/>
            <a:t>[…] </a:t>
          </a:r>
          <a:r>
            <a:rPr lang="da-DK" sz="1200" b="0" i="0" kern="1200"/>
            <a:t>Dette synspunkt understreger Sokrates’ intellektuelle ydmyghed. Han placerer ikke sin egen stolthed eller ære over sandheden, men ser det som en dyd at indrømme fejl og ændre sit standpunkt, når han præsenteres for bedre argumenter eller evidens. Det afspejler hans fokus på dialogen som en form for maieutik (jordemodermetoden), hvor sandhed fødes gennem en gensidig undersøgelse af argumenter.</a:t>
          </a:r>
          <a:endParaRPr lang="en-US" sz="1200" kern="1200"/>
        </a:p>
      </dsp:txBody>
      <dsp:txXfrm>
        <a:off x="60313" y="2791542"/>
        <a:ext cx="6677049" cy="1114893"/>
      </dsp:txXfrm>
    </dsp:sp>
    <dsp:sp modelId="{E09F51DD-B2BE-4F87-BF5D-A9A4DA6B0867}">
      <dsp:nvSpPr>
        <dsp:cNvPr id="0" name=""/>
        <dsp:cNvSpPr/>
      </dsp:nvSpPr>
      <dsp:spPr>
        <a:xfrm>
          <a:off x="0" y="4001309"/>
          <a:ext cx="6797675" cy="1235519"/>
        </a:xfrm>
        <a:prstGeom prst="roundRect">
          <a:avLst/>
        </a:prstGeom>
        <a:solidFill>
          <a:schemeClr val="accent2">
            <a:hueOff val="29278"/>
            <a:satOff val="-20157"/>
            <a:lumOff val="-514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a-DK" sz="1200" b="0" i="0" kern="1200"/>
            <a:t>Sokrates forklarer, at hans højeste mål er at komme tættere på sandheden. Hvis nogen kan modbevise ham, betyder det, at han lærer noget nyt og bevæger sig væk fra uvidenhed. Derfor værdsætter han modbevisning lige så meget som selv at modbevise andre. </a:t>
          </a:r>
          <a:endParaRPr lang="en-US" sz="1200" kern="1200"/>
        </a:p>
      </dsp:txBody>
      <dsp:txXfrm>
        <a:off x="60313" y="4061622"/>
        <a:ext cx="6677049" cy="1114893"/>
      </dsp:txXfrm>
    </dsp:sp>
    <dsp:sp modelId="{51284D4E-BE2E-4D6D-8403-FA9D3C091EAC}">
      <dsp:nvSpPr>
        <dsp:cNvPr id="0" name=""/>
        <dsp:cNvSpPr/>
      </dsp:nvSpPr>
      <dsp:spPr>
        <a:xfrm>
          <a:off x="0" y="5271389"/>
          <a:ext cx="6797675" cy="1235519"/>
        </a:xfrm>
        <a:prstGeom prst="round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a-DK" sz="1200" b="0" i="0" kern="1200"/>
            <a:t>Teksteksempel: På side </a:t>
          </a:r>
          <a:r>
            <a:rPr lang="da-DK" sz="1200" b="1" i="0" kern="1200"/>
            <a:t>nederst 408-409 </a:t>
          </a:r>
          <a:r>
            <a:rPr lang="da-DK" sz="1200" b="0" i="0" kern="1200"/>
            <a:t>siger Sokrates, at han ser det som en større gevinst at blive modbevist, da han dermed slipper for sin egen uvidenhed. Dette understreger hans filosofiske søgen efter sandhed og hans ydmyghed over for læring. </a:t>
          </a:r>
          <a:endParaRPr lang="en-US" sz="1200" kern="1200"/>
        </a:p>
      </dsp:txBody>
      <dsp:txXfrm>
        <a:off x="60313" y="5331702"/>
        <a:ext cx="6677049" cy="111489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CCE9-1876-427C-9FFB-0E89D45D6938}" type="datetimeFigureOut">
              <a:rPr lang="da-DK" smtClean="0"/>
              <a:t>08-01-2025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1AB4B-0DF0-44F7-B0BC-ACD06AA1AD39}" type="slidenum">
              <a:rPr lang="da-DK" smtClean="0"/>
              <a:t>‹nr.›</a:t>
            </a:fld>
            <a:endParaRPr lang="da-DK"/>
          </a:p>
        </p:txBody>
      </p:sp>
    </p:spTree>
    <p:extLst>
      <p:ext uri="{BB962C8B-B14F-4D97-AF65-F5344CB8AC3E}">
        <p14:creationId xmlns:p14="http://schemas.microsoft.com/office/powerpoint/2010/main" val="2087719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”lavere form for erkendelse end viden” </a:t>
            </a:r>
            <a:r>
              <a:rPr lang="da-DK" dirty="0">
                <a:sym typeface="Wingdings" panose="05000000000000000000" pitchFamily="2" charset="2"/>
              </a:rPr>
              <a:t> ja, men det skal kobles PÅ elementerne i erkendelsesmodellen =&gt; FAGBEGREBER </a:t>
            </a:r>
            <a:endParaRPr lang="da-DK" dirty="0"/>
          </a:p>
        </p:txBody>
      </p:sp>
      <p:sp>
        <p:nvSpPr>
          <p:cNvPr id="4" name="Pladsholder til slidenummer 3"/>
          <p:cNvSpPr>
            <a:spLocks noGrp="1"/>
          </p:cNvSpPr>
          <p:nvPr>
            <p:ph type="sldNum" sz="quarter" idx="5"/>
          </p:nvPr>
        </p:nvSpPr>
        <p:spPr/>
        <p:txBody>
          <a:bodyPr/>
          <a:lstStyle/>
          <a:p>
            <a:fld id="{4281AB4B-0DF0-44F7-B0BC-ACD06AA1AD39}" type="slidenum">
              <a:rPr lang="da-DK" smtClean="0"/>
              <a:t>3</a:t>
            </a:fld>
            <a:endParaRPr lang="da-DK"/>
          </a:p>
        </p:txBody>
      </p:sp>
    </p:spTree>
    <p:extLst>
      <p:ext uri="{BB962C8B-B14F-4D97-AF65-F5344CB8AC3E}">
        <p14:creationId xmlns:p14="http://schemas.microsoft.com/office/powerpoint/2010/main" val="3821578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000BD564-2B7A-4B5E-ABDE-B73A20B8305E}" type="datetimeFigureOut">
              <a:rPr lang="da-DK" smtClean="0"/>
              <a:t>08-01-2025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170B47C-CD25-4848-82C4-C1922E9378DC}" type="slidenum">
              <a:rPr lang="da-DK" smtClean="0"/>
              <a:t>‹nr.›</a:t>
            </a:fld>
            <a:endParaRPr lang="da-DK"/>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671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00BD564-2B7A-4B5E-ABDE-B73A20B8305E}" type="datetimeFigureOut">
              <a:rPr lang="da-DK" smtClean="0"/>
              <a:t>08-01-2025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399488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000BD564-2B7A-4B5E-ABDE-B73A20B8305E}" type="datetimeFigureOut">
              <a:rPr lang="da-DK" smtClean="0"/>
              <a:t>08-01-2025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170B47C-CD25-4848-82C4-C1922E9378DC}" type="slidenum">
              <a:rPr lang="da-DK" smtClean="0"/>
              <a:t>‹nr.›</a:t>
            </a:fld>
            <a:endParaRPr lang="da-DK"/>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547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000BD564-2B7A-4B5E-ABDE-B73A20B8305E}" type="datetimeFigureOut">
              <a:rPr lang="da-DK" smtClean="0"/>
              <a:t>08-01-2025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217705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97280" y="2582334"/>
            <a:ext cx="4937760" cy="33782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217920" y="2582334"/>
            <a:ext cx="4937760" cy="33782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00BD564-2B7A-4B5E-ABDE-B73A20B8305E}" type="datetimeFigureOut">
              <a:rPr lang="da-DK" smtClean="0"/>
              <a:t>08-01-2025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5258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000BD564-2B7A-4B5E-ABDE-B73A20B8305E}" type="datetimeFigureOut">
              <a:rPr lang="da-DK" smtClean="0"/>
              <a:t>08-01-2025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245501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00BD564-2B7A-4B5E-ABDE-B73A20B8305E}" type="datetimeFigureOut">
              <a:rPr lang="da-DK" smtClean="0"/>
              <a:t>08-01-2025</a:t>
            </a:fld>
            <a:endParaRPr lang="da-DK"/>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da-DK"/>
          </a:p>
        </p:txBody>
      </p:sp>
      <p:sp>
        <p:nvSpPr>
          <p:cNvPr id="9" name="Slide Number Placeholder 8"/>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28860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00BD564-2B7A-4B5E-ABDE-B73A20B8305E}" type="datetimeFigureOut">
              <a:rPr lang="da-DK" smtClean="0"/>
              <a:t>08-01-2025</a:t>
            </a:fld>
            <a:endParaRPr lang="da-DK"/>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da-DK"/>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170B47C-CD25-4848-82C4-C1922E9378DC}" type="slidenum">
              <a:rPr lang="da-DK" smtClean="0"/>
              <a:t>‹nr.›</a:t>
            </a:fld>
            <a:endParaRPr lang="da-DK"/>
          </a:p>
        </p:txBody>
      </p:sp>
    </p:spTree>
    <p:extLst>
      <p:ext uri="{BB962C8B-B14F-4D97-AF65-F5344CB8AC3E}">
        <p14:creationId xmlns:p14="http://schemas.microsoft.com/office/powerpoint/2010/main" val="108096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00BD564-2B7A-4B5E-ABDE-B73A20B8305E}" type="datetimeFigureOut">
              <a:rPr lang="da-DK" smtClean="0"/>
              <a:t>08-01-2025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3272232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00BD564-2B7A-4B5E-ABDE-B73A20B8305E}" type="datetimeFigureOut">
              <a:rPr lang="da-DK" smtClean="0"/>
              <a:t>08-01-2025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3167295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00BD564-2B7A-4B5E-ABDE-B73A20B8305E}" type="datetimeFigureOut">
              <a:rPr lang="da-DK" smtClean="0"/>
              <a:t>08-01-2025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170B47C-CD25-4848-82C4-C1922E9378DC}" type="slidenum">
              <a:rPr lang="da-DK" smtClean="0"/>
              <a:t>‹nr.›</a:t>
            </a:fld>
            <a:endParaRPr lang="da-DK"/>
          </a:p>
        </p:txBody>
      </p:sp>
    </p:spTree>
    <p:extLst>
      <p:ext uri="{BB962C8B-B14F-4D97-AF65-F5344CB8AC3E}">
        <p14:creationId xmlns:p14="http://schemas.microsoft.com/office/powerpoint/2010/main" val="221950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00BD564-2B7A-4B5E-ABDE-B73A20B8305E}" type="datetimeFigureOut">
              <a:rPr lang="da-DK" smtClean="0"/>
              <a:t>08-01-2025</a:t>
            </a:fld>
            <a:endParaRPr lang="da-DK"/>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da-DK"/>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170B47C-CD25-4848-82C4-C1922E9378DC}" type="slidenum">
              <a:rPr lang="da-DK" smtClean="0"/>
              <a:t>‹nr.›</a:t>
            </a:fld>
            <a:endParaRPr lang="da-DK"/>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28508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08B4D-4C87-7181-FFA8-CA5621760400}"/>
              </a:ext>
            </a:extLst>
          </p:cNvPr>
          <p:cNvSpPr>
            <a:spLocks noGrp="1"/>
          </p:cNvSpPr>
          <p:nvPr>
            <p:ph type="ctrTitle"/>
          </p:nvPr>
        </p:nvSpPr>
        <p:spPr/>
        <p:txBody>
          <a:bodyPr/>
          <a:lstStyle/>
          <a:p>
            <a:r>
              <a:rPr lang="da-DK" dirty="0"/>
              <a:t>Platons Gorgias</a:t>
            </a:r>
          </a:p>
        </p:txBody>
      </p:sp>
      <p:sp>
        <p:nvSpPr>
          <p:cNvPr id="3" name="Undertitel 2">
            <a:extLst>
              <a:ext uri="{FF2B5EF4-FFF2-40B4-BE49-F238E27FC236}">
                <a16:creationId xmlns:a16="http://schemas.microsoft.com/office/drawing/2014/main" id="{189A4365-3ECA-AD6B-0F17-091BE840CA56}"/>
              </a:ext>
            </a:extLst>
          </p:cNvPr>
          <p:cNvSpPr>
            <a:spLocks noGrp="1"/>
          </p:cNvSpPr>
          <p:nvPr>
            <p:ph type="subTitle" idx="1"/>
          </p:nvPr>
        </p:nvSpPr>
        <p:spPr/>
        <p:txBody>
          <a:bodyPr/>
          <a:lstStyle/>
          <a:p>
            <a:r>
              <a:rPr lang="da-DK" dirty="0"/>
              <a:t>Kapitel 8-12</a:t>
            </a:r>
          </a:p>
          <a:p>
            <a:r>
              <a:rPr lang="da-DK" dirty="0"/>
              <a:t>3h </a:t>
            </a:r>
          </a:p>
        </p:txBody>
      </p:sp>
    </p:spTree>
    <p:extLst>
      <p:ext uri="{BB962C8B-B14F-4D97-AF65-F5344CB8AC3E}">
        <p14:creationId xmlns:p14="http://schemas.microsoft.com/office/powerpoint/2010/main" val="3033108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00F16-56C6-FF27-95A4-FAFE2637EDF8}"/>
              </a:ext>
            </a:extLst>
          </p:cNvPr>
          <p:cNvSpPr>
            <a:spLocks noGrp="1"/>
          </p:cNvSpPr>
          <p:nvPr>
            <p:ph type="title"/>
          </p:nvPr>
        </p:nvSpPr>
        <p:spPr>
          <a:xfrm>
            <a:off x="1097280" y="286603"/>
            <a:ext cx="10058400" cy="1450757"/>
          </a:xfrm>
        </p:spPr>
        <p:txBody>
          <a:bodyPr>
            <a:normAutofit/>
          </a:bodyPr>
          <a:lstStyle/>
          <a:p>
            <a:r>
              <a:rPr lang="da-DK" sz="3400" kern="100">
                <a:effectLst/>
                <a:latin typeface="Georgia" panose="02040502050405020303" pitchFamily="18" charset="0"/>
                <a:ea typeface="Aptos" panose="020B0004020202020204" pitchFamily="34" charset="0"/>
                <a:cs typeface="Times New Roman" panose="02020603050405020304" pitchFamily="18" charset="0"/>
              </a:rPr>
              <a:t>1. Kapitel 8 slutter med Sokrates der siger "Retorik er altså ikke ene om at producere overtalelse" - hvordan er han nået frem til den konklusion?</a:t>
            </a:r>
            <a:endParaRPr lang="da-DK" sz="3400"/>
          </a:p>
        </p:txBody>
      </p:sp>
      <p:graphicFrame>
        <p:nvGraphicFramePr>
          <p:cNvPr id="5" name="Pladsholder til indhold 2">
            <a:extLst>
              <a:ext uri="{FF2B5EF4-FFF2-40B4-BE49-F238E27FC236}">
                <a16:creationId xmlns:a16="http://schemas.microsoft.com/office/drawing/2014/main" id="{4F71AFB6-E632-DAE2-361C-C9BD817DA45F}"/>
              </a:ext>
            </a:extLst>
          </p:cNvPr>
          <p:cNvGraphicFramePr>
            <a:graphicFrameLocks noGrp="1"/>
          </p:cNvGraphicFramePr>
          <p:nvPr>
            <p:ph idx="1"/>
            <p:extLst>
              <p:ext uri="{D42A27DB-BD31-4B8C-83A1-F6EECF244321}">
                <p14:modId xmlns:p14="http://schemas.microsoft.com/office/powerpoint/2010/main" val="691726447"/>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0518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1D6DB0A0-B1D8-EF26-07E9-5ADAFBAFE2CB}"/>
              </a:ext>
            </a:extLst>
          </p:cNvPr>
          <p:cNvSpPr>
            <a:spLocks noGrp="1"/>
          </p:cNvSpPr>
          <p:nvPr>
            <p:ph type="title"/>
          </p:nvPr>
        </p:nvSpPr>
        <p:spPr>
          <a:xfrm>
            <a:off x="492370" y="516835"/>
            <a:ext cx="3084844" cy="5772840"/>
          </a:xfrm>
        </p:spPr>
        <p:txBody>
          <a:bodyPr anchor="ctr">
            <a:normAutofit/>
          </a:bodyPr>
          <a:lstStyle/>
          <a:p>
            <a:r>
              <a:rPr lang="da-DK" sz="3600" kern="100">
                <a:solidFill>
                  <a:srgbClr val="FFFFFF"/>
                </a:solidFill>
                <a:effectLst/>
                <a:latin typeface="Georgia" panose="02040502050405020303" pitchFamily="18" charset="0"/>
                <a:ea typeface="Aptos" panose="020B0004020202020204" pitchFamily="34" charset="0"/>
                <a:cs typeface="Times New Roman" panose="02020603050405020304" pitchFamily="18" charset="0"/>
              </a:rPr>
              <a:t>2. Hvordan defineres henholdsvis "tro" og "viden" på side 404-405? Kan I koble det på erkendelsesmodellen? </a:t>
            </a:r>
            <a:endParaRPr lang="da-DK" sz="3600">
              <a:solidFill>
                <a:srgbClr val="FFFFFF"/>
              </a:solidFill>
            </a:endParaRP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graphicFrame>
        <p:nvGraphicFramePr>
          <p:cNvPr id="5" name="Pladsholder til indhold 2">
            <a:extLst>
              <a:ext uri="{FF2B5EF4-FFF2-40B4-BE49-F238E27FC236}">
                <a16:creationId xmlns:a16="http://schemas.microsoft.com/office/drawing/2014/main" id="{9236AF27-49B4-5535-FD95-C15508F084B7}"/>
              </a:ext>
            </a:extLst>
          </p:cNvPr>
          <p:cNvGraphicFramePr>
            <a:graphicFrameLocks noGrp="1"/>
          </p:cNvGraphicFramePr>
          <p:nvPr>
            <p:ph idx="1"/>
            <p:extLst>
              <p:ext uri="{D42A27DB-BD31-4B8C-83A1-F6EECF244321}">
                <p14:modId xmlns:p14="http://schemas.microsoft.com/office/powerpoint/2010/main" val="975678947"/>
              </p:ext>
            </p:extLst>
          </p:nvPr>
        </p:nvGraphicFramePr>
        <p:xfrm>
          <a:off x="4741862" y="639763"/>
          <a:ext cx="7230397"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1508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F5ACF8-A125-D803-065D-46A6B9782146}"/>
              </a:ext>
            </a:extLst>
          </p:cNvPr>
          <p:cNvSpPr>
            <a:spLocks noGrp="1"/>
          </p:cNvSpPr>
          <p:nvPr>
            <p:ph type="title"/>
          </p:nvPr>
        </p:nvSpPr>
        <p:spPr>
          <a:xfrm>
            <a:off x="1097280" y="286603"/>
            <a:ext cx="10058400" cy="1450757"/>
          </a:xfrm>
        </p:spPr>
        <p:txBody>
          <a:bodyPr>
            <a:normAutofit/>
          </a:bodyPr>
          <a:lstStyle/>
          <a:p>
            <a:r>
              <a:rPr lang="da-DK" sz="3700" kern="100">
                <a:effectLst/>
                <a:latin typeface="Georgia" panose="02040502050405020303" pitchFamily="18" charset="0"/>
                <a:ea typeface="Aptos" panose="020B0004020202020204" pitchFamily="34" charset="0"/>
                <a:cs typeface="Times New Roman" panose="02020603050405020304" pitchFamily="18" charset="0"/>
              </a:rPr>
              <a:t>3. Fører retorik ifølge Sokrates til viden eller tro og hvad siger det om retorikkens karakter? </a:t>
            </a:r>
            <a:endParaRPr lang="da-DK" sz="3700"/>
          </a:p>
        </p:txBody>
      </p:sp>
      <p:sp>
        <p:nvSpPr>
          <p:cNvPr id="6" name="Kombinationstegning: figur 5">
            <a:extLst>
              <a:ext uri="{FF2B5EF4-FFF2-40B4-BE49-F238E27FC236}">
                <a16:creationId xmlns:a16="http://schemas.microsoft.com/office/drawing/2014/main" id="{A0D349AE-5BB6-C6AA-262C-D795F6A80C68}"/>
              </a:ext>
            </a:extLst>
          </p:cNvPr>
          <p:cNvSpPr/>
          <p:nvPr/>
        </p:nvSpPr>
        <p:spPr>
          <a:xfrm>
            <a:off x="595424" y="1844087"/>
            <a:ext cx="11100390" cy="1745021"/>
          </a:xfrm>
          <a:custGeom>
            <a:avLst/>
            <a:gdLst>
              <a:gd name="connsiteX0" fmla="*/ 0 w 10058399"/>
              <a:gd name="connsiteY0" fmla="*/ 205924 h 1235519"/>
              <a:gd name="connsiteX1" fmla="*/ 205924 w 10058399"/>
              <a:gd name="connsiteY1" fmla="*/ 0 h 1235519"/>
              <a:gd name="connsiteX2" fmla="*/ 9852475 w 10058399"/>
              <a:gd name="connsiteY2" fmla="*/ 0 h 1235519"/>
              <a:gd name="connsiteX3" fmla="*/ 10058399 w 10058399"/>
              <a:gd name="connsiteY3" fmla="*/ 205924 h 1235519"/>
              <a:gd name="connsiteX4" fmla="*/ 10058399 w 10058399"/>
              <a:gd name="connsiteY4" fmla="*/ 1029595 h 1235519"/>
              <a:gd name="connsiteX5" fmla="*/ 9852475 w 10058399"/>
              <a:gd name="connsiteY5" fmla="*/ 1235519 h 1235519"/>
              <a:gd name="connsiteX6" fmla="*/ 205924 w 10058399"/>
              <a:gd name="connsiteY6" fmla="*/ 1235519 h 1235519"/>
              <a:gd name="connsiteX7" fmla="*/ 0 w 10058399"/>
              <a:gd name="connsiteY7" fmla="*/ 1029595 h 1235519"/>
              <a:gd name="connsiteX8" fmla="*/ 0 w 10058399"/>
              <a:gd name="connsiteY8" fmla="*/ 205924 h 123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58399" h="1235519">
                <a:moveTo>
                  <a:pt x="0" y="205924"/>
                </a:moveTo>
                <a:cubicBezTo>
                  <a:pt x="0" y="92195"/>
                  <a:pt x="92195" y="0"/>
                  <a:pt x="205924" y="0"/>
                </a:cubicBezTo>
                <a:lnTo>
                  <a:pt x="9852475" y="0"/>
                </a:lnTo>
                <a:cubicBezTo>
                  <a:pt x="9966204" y="0"/>
                  <a:pt x="10058399" y="92195"/>
                  <a:pt x="10058399" y="205924"/>
                </a:cubicBezTo>
                <a:lnTo>
                  <a:pt x="10058399" y="1029595"/>
                </a:lnTo>
                <a:cubicBezTo>
                  <a:pt x="10058399" y="1143324"/>
                  <a:pt x="9966204" y="1235519"/>
                  <a:pt x="9852475" y="1235519"/>
                </a:cubicBezTo>
                <a:lnTo>
                  <a:pt x="205924" y="1235519"/>
                </a:lnTo>
                <a:cubicBezTo>
                  <a:pt x="92195" y="1235519"/>
                  <a:pt x="0" y="1143324"/>
                  <a:pt x="0" y="1029595"/>
                </a:cubicBezTo>
                <a:lnTo>
                  <a:pt x="0" y="205924"/>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06033" tIns="106033" rIns="106033" bIns="106033" numCol="1" spcCol="1270" anchor="ctr" anchorCtr="0">
            <a:noAutofit/>
          </a:bodyPr>
          <a:lstStyle/>
          <a:p>
            <a:pPr marL="0" lvl="0" indent="0" algn="l" defTabSz="533400">
              <a:lnSpc>
                <a:spcPct val="90000"/>
              </a:lnSpc>
              <a:spcBef>
                <a:spcPct val="0"/>
              </a:spcBef>
              <a:spcAft>
                <a:spcPct val="35000"/>
              </a:spcAft>
              <a:buNone/>
            </a:pPr>
            <a:r>
              <a:rPr lang="da-DK" sz="1400" b="0" i="0" kern="1200" dirty="0"/>
              <a:t>Ifølge Sokrates fører retorik til tro og ikke til viden. Dette fremgår af hans samtale med Gorgias, hvor han spørger:  </a:t>
            </a:r>
            <a:r>
              <a:rPr lang="da-DK" sz="1400" b="1" i="0" kern="1200" dirty="0"/>
              <a:t>“Synes du så ikke, vi skal forestille os to slags overtalelse, nemlig en der fremkalder tro, uden at man ved - og en der fremkalder viden?” Gorgias svarer: “Jo, bestemt” (s. 405)  </a:t>
            </a:r>
            <a:br>
              <a:rPr lang="da-DK" sz="1400" b="0" i="0" kern="1200" dirty="0"/>
            </a:br>
            <a:r>
              <a:rPr lang="da-DK" sz="1400" b="0" i="0" kern="1200" dirty="0"/>
              <a:t>Sokrates fortsætter med at spørge: </a:t>
            </a:r>
            <a:r>
              <a:rPr lang="da-DK" sz="1400" b="1" i="0" kern="1200" dirty="0"/>
              <a:t>“Hvad er det så for en slags overtalelse om ret og uret, som retorikken producerer i retssalene og de andre forsamlinger? Den der fører til, at man tror uden at vide, eller den der fører til viden?” Gorgias indrømmer: “Det må klart nok være den, der fører til tro” (s. 405) </a:t>
            </a:r>
            <a:br>
              <a:rPr lang="da-DK" sz="1400" b="0" i="0" kern="1200" dirty="0"/>
            </a:br>
            <a:r>
              <a:rPr lang="da-DK" sz="1400" b="0" i="0" kern="1200" dirty="0"/>
              <a:t>Det viser retorik handler om at overbevise (skabe tro) uden at lære folk noget nyt (viden). Det fokuserer på at påvirke tilhørernes tanker, ofte uden at give dem en dybere forståelse af sandheden. </a:t>
            </a:r>
            <a:endParaRPr lang="en-US" sz="1400" kern="1200" dirty="0"/>
          </a:p>
        </p:txBody>
      </p:sp>
      <p:sp>
        <p:nvSpPr>
          <p:cNvPr id="7" name="Kombinationstegning: figur 6">
            <a:extLst>
              <a:ext uri="{FF2B5EF4-FFF2-40B4-BE49-F238E27FC236}">
                <a16:creationId xmlns:a16="http://schemas.microsoft.com/office/drawing/2014/main" id="{2DA8F0B7-63B0-2B68-5944-43DD6FC6FAF4}"/>
              </a:ext>
            </a:extLst>
          </p:cNvPr>
          <p:cNvSpPr/>
          <p:nvPr/>
        </p:nvSpPr>
        <p:spPr>
          <a:xfrm>
            <a:off x="595424" y="3684802"/>
            <a:ext cx="11100390" cy="1235519"/>
          </a:xfrm>
          <a:custGeom>
            <a:avLst/>
            <a:gdLst>
              <a:gd name="connsiteX0" fmla="*/ 0 w 10058399"/>
              <a:gd name="connsiteY0" fmla="*/ 205924 h 1235519"/>
              <a:gd name="connsiteX1" fmla="*/ 205924 w 10058399"/>
              <a:gd name="connsiteY1" fmla="*/ 0 h 1235519"/>
              <a:gd name="connsiteX2" fmla="*/ 9852475 w 10058399"/>
              <a:gd name="connsiteY2" fmla="*/ 0 h 1235519"/>
              <a:gd name="connsiteX3" fmla="*/ 10058399 w 10058399"/>
              <a:gd name="connsiteY3" fmla="*/ 205924 h 1235519"/>
              <a:gd name="connsiteX4" fmla="*/ 10058399 w 10058399"/>
              <a:gd name="connsiteY4" fmla="*/ 1029595 h 1235519"/>
              <a:gd name="connsiteX5" fmla="*/ 9852475 w 10058399"/>
              <a:gd name="connsiteY5" fmla="*/ 1235519 h 1235519"/>
              <a:gd name="connsiteX6" fmla="*/ 205924 w 10058399"/>
              <a:gd name="connsiteY6" fmla="*/ 1235519 h 1235519"/>
              <a:gd name="connsiteX7" fmla="*/ 0 w 10058399"/>
              <a:gd name="connsiteY7" fmla="*/ 1029595 h 1235519"/>
              <a:gd name="connsiteX8" fmla="*/ 0 w 10058399"/>
              <a:gd name="connsiteY8" fmla="*/ 205924 h 123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58399" h="1235519">
                <a:moveTo>
                  <a:pt x="0" y="205924"/>
                </a:moveTo>
                <a:cubicBezTo>
                  <a:pt x="0" y="92195"/>
                  <a:pt x="92195" y="0"/>
                  <a:pt x="205924" y="0"/>
                </a:cubicBezTo>
                <a:lnTo>
                  <a:pt x="9852475" y="0"/>
                </a:lnTo>
                <a:cubicBezTo>
                  <a:pt x="9966204" y="0"/>
                  <a:pt x="10058399" y="92195"/>
                  <a:pt x="10058399" y="205924"/>
                </a:cubicBezTo>
                <a:lnTo>
                  <a:pt x="10058399" y="1029595"/>
                </a:lnTo>
                <a:cubicBezTo>
                  <a:pt x="10058399" y="1143324"/>
                  <a:pt x="9966204" y="1235519"/>
                  <a:pt x="9852475" y="1235519"/>
                </a:cubicBezTo>
                <a:lnTo>
                  <a:pt x="205924" y="1235519"/>
                </a:lnTo>
                <a:cubicBezTo>
                  <a:pt x="92195" y="1235519"/>
                  <a:pt x="0" y="1143324"/>
                  <a:pt x="0" y="1029595"/>
                </a:cubicBezTo>
                <a:lnTo>
                  <a:pt x="0" y="205924"/>
                </a:lnTo>
                <a:close/>
              </a:path>
            </a:pathLst>
          </a:custGeom>
        </p:spPr>
        <p:style>
          <a:lnRef idx="2">
            <a:schemeClr val="lt1">
              <a:hueOff val="0"/>
              <a:satOff val="0"/>
              <a:lumOff val="0"/>
              <a:alphaOff val="0"/>
            </a:schemeClr>
          </a:lnRef>
          <a:fillRef idx="1">
            <a:schemeClr val="accent2">
              <a:hueOff val="19519"/>
              <a:satOff val="-13438"/>
              <a:lumOff val="-3431"/>
              <a:alphaOff val="0"/>
            </a:schemeClr>
          </a:fillRef>
          <a:effectRef idx="0">
            <a:schemeClr val="accent2">
              <a:hueOff val="19519"/>
              <a:satOff val="-13438"/>
              <a:lumOff val="-3431"/>
              <a:alphaOff val="0"/>
            </a:schemeClr>
          </a:effectRef>
          <a:fontRef idx="minor">
            <a:schemeClr val="lt1"/>
          </a:fontRef>
        </p:style>
        <p:txBody>
          <a:bodyPr spcFirstLastPara="0" vert="horz" wrap="square" lIns="106033" tIns="106033" rIns="106033" bIns="106033" numCol="1" spcCol="1270" anchor="ctr" anchorCtr="0">
            <a:noAutofit/>
          </a:bodyPr>
          <a:lstStyle/>
          <a:p>
            <a:pPr marL="0" lvl="0" indent="0" algn="l" defTabSz="533400">
              <a:lnSpc>
                <a:spcPct val="90000"/>
              </a:lnSpc>
              <a:spcBef>
                <a:spcPct val="0"/>
              </a:spcBef>
              <a:spcAft>
                <a:spcPct val="35000"/>
              </a:spcAft>
              <a:buNone/>
            </a:pPr>
            <a:r>
              <a:rPr lang="da-DK" b="0" i="0" kern="1200" dirty="0"/>
              <a:t>Sokrates siger: </a:t>
            </a:r>
            <a:r>
              <a:rPr lang="da-DK" b="1" i="0" kern="1200" dirty="0"/>
              <a:t>"Retorikken ser altså ud til at være producent af tillidvækkende overtalelse om ret og uret - men ikke belæring" (s. 405).</a:t>
            </a:r>
            <a:br>
              <a:rPr lang="da-DK" b="1" kern="1200" dirty="0"/>
            </a:br>
            <a:r>
              <a:rPr lang="da-DK" b="0" i="0" kern="1200" dirty="0"/>
              <a:t>Retorikkens mål er altså ikke at give indsigt eller viden, men at skabe tro</a:t>
            </a:r>
            <a:endParaRPr lang="en-US" kern="1200" dirty="0"/>
          </a:p>
        </p:txBody>
      </p:sp>
      <p:sp>
        <p:nvSpPr>
          <p:cNvPr id="8" name="Kombinationstegning: figur 7">
            <a:extLst>
              <a:ext uri="{FF2B5EF4-FFF2-40B4-BE49-F238E27FC236}">
                <a16:creationId xmlns:a16="http://schemas.microsoft.com/office/drawing/2014/main" id="{FF9F4236-6FB7-598E-28FA-4D220566D353}"/>
              </a:ext>
            </a:extLst>
          </p:cNvPr>
          <p:cNvSpPr/>
          <p:nvPr/>
        </p:nvSpPr>
        <p:spPr>
          <a:xfrm>
            <a:off x="595424" y="5016014"/>
            <a:ext cx="11100390" cy="1235519"/>
          </a:xfrm>
          <a:custGeom>
            <a:avLst/>
            <a:gdLst>
              <a:gd name="connsiteX0" fmla="*/ 0 w 10058399"/>
              <a:gd name="connsiteY0" fmla="*/ 205924 h 1235519"/>
              <a:gd name="connsiteX1" fmla="*/ 205924 w 10058399"/>
              <a:gd name="connsiteY1" fmla="*/ 0 h 1235519"/>
              <a:gd name="connsiteX2" fmla="*/ 9852475 w 10058399"/>
              <a:gd name="connsiteY2" fmla="*/ 0 h 1235519"/>
              <a:gd name="connsiteX3" fmla="*/ 10058399 w 10058399"/>
              <a:gd name="connsiteY3" fmla="*/ 205924 h 1235519"/>
              <a:gd name="connsiteX4" fmla="*/ 10058399 w 10058399"/>
              <a:gd name="connsiteY4" fmla="*/ 1029595 h 1235519"/>
              <a:gd name="connsiteX5" fmla="*/ 9852475 w 10058399"/>
              <a:gd name="connsiteY5" fmla="*/ 1235519 h 1235519"/>
              <a:gd name="connsiteX6" fmla="*/ 205924 w 10058399"/>
              <a:gd name="connsiteY6" fmla="*/ 1235519 h 1235519"/>
              <a:gd name="connsiteX7" fmla="*/ 0 w 10058399"/>
              <a:gd name="connsiteY7" fmla="*/ 1029595 h 1235519"/>
              <a:gd name="connsiteX8" fmla="*/ 0 w 10058399"/>
              <a:gd name="connsiteY8" fmla="*/ 205924 h 123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58399" h="1235519">
                <a:moveTo>
                  <a:pt x="0" y="205924"/>
                </a:moveTo>
                <a:cubicBezTo>
                  <a:pt x="0" y="92195"/>
                  <a:pt x="92195" y="0"/>
                  <a:pt x="205924" y="0"/>
                </a:cubicBezTo>
                <a:lnTo>
                  <a:pt x="9852475" y="0"/>
                </a:lnTo>
                <a:cubicBezTo>
                  <a:pt x="9966204" y="0"/>
                  <a:pt x="10058399" y="92195"/>
                  <a:pt x="10058399" y="205924"/>
                </a:cubicBezTo>
                <a:lnTo>
                  <a:pt x="10058399" y="1029595"/>
                </a:lnTo>
                <a:cubicBezTo>
                  <a:pt x="10058399" y="1143324"/>
                  <a:pt x="9966204" y="1235519"/>
                  <a:pt x="9852475" y="1235519"/>
                </a:cubicBezTo>
                <a:lnTo>
                  <a:pt x="205924" y="1235519"/>
                </a:lnTo>
                <a:cubicBezTo>
                  <a:pt x="92195" y="1235519"/>
                  <a:pt x="0" y="1143324"/>
                  <a:pt x="0" y="1029595"/>
                </a:cubicBezTo>
                <a:lnTo>
                  <a:pt x="0" y="205924"/>
                </a:lnTo>
                <a:close/>
              </a:path>
            </a:pathLst>
          </a:custGeom>
        </p:spPr>
        <p:style>
          <a:lnRef idx="2">
            <a:schemeClr val="lt1">
              <a:hueOff val="0"/>
              <a:satOff val="0"/>
              <a:lumOff val="0"/>
              <a:alphaOff val="0"/>
            </a:schemeClr>
          </a:lnRef>
          <a:fillRef idx="1">
            <a:schemeClr val="accent2">
              <a:hueOff val="39038"/>
              <a:satOff val="-26876"/>
              <a:lumOff val="-6863"/>
              <a:alphaOff val="0"/>
            </a:schemeClr>
          </a:fillRef>
          <a:effectRef idx="0">
            <a:schemeClr val="accent2">
              <a:hueOff val="39038"/>
              <a:satOff val="-26876"/>
              <a:lumOff val="-6863"/>
              <a:alphaOff val="0"/>
            </a:schemeClr>
          </a:effectRef>
          <a:fontRef idx="minor">
            <a:schemeClr val="lt1"/>
          </a:fontRef>
        </p:style>
        <p:txBody>
          <a:bodyPr spcFirstLastPara="0" vert="horz" wrap="square" lIns="106033" tIns="106033" rIns="106033" bIns="106033" numCol="1" spcCol="1270" anchor="ctr" anchorCtr="0">
            <a:noAutofit/>
          </a:bodyPr>
          <a:lstStyle/>
          <a:p>
            <a:pPr marL="0" lvl="0" indent="0" algn="l" defTabSz="533400">
              <a:lnSpc>
                <a:spcPct val="90000"/>
              </a:lnSpc>
              <a:spcBef>
                <a:spcPct val="0"/>
              </a:spcBef>
              <a:spcAft>
                <a:spcPct val="35000"/>
              </a:spcAft>
              <a:buNone/>
            </a:pPr>
            <a:r>
              <a:rPr lang="da-DK" b="0" i="0" kern="1200" dirty="0"/>
              <a:t>Dette viser, at retorikken ikke belærer eller skaber dybere forståelse, men snarere manipulerer tilhørernes meninger. Retorikken er derfor mere overfladisk og anvender psykologisk påvirkning frem for at fremme sand erkendelse.</a:t>
            </a:r>
            <a:endParaRPr lang="en-US" kern="1200" dirty="0"/>
          </a:p>
        </p:txBody>
      </p:sp>
    </p:spTree>
    <p:extLst>
      <p:ext uri="{BB962C8B-B14F-4D97-AF65-F5344CB8AC3E}">
        <p14:creationId xmlns:p14="http://schemas.microsoft.com/office/powerpoint/2010/main" val="1145433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5A8EA-EDFF-752B-F518-416EFD278E8E}"/>
              </a:ext>
            </a:extLst>
          </p:cNvPr>
          <p:cNvSpPr>
            <a:spLocks noGrp="1"/>
          </p:cNvSpPr>
          <p:nvPr>
            <p:ph type="title"/>
          </p:nvPr>
        </p:nvSpPr>
        <p:spPr>
          <a:xfrm>
            <a:off x="1097280" y="286603"/>
            <a:ext cx="10058400" cy="1450757"/>
          </a:xfrm>
        </p:spPr>
        <p:txBody>
          <a:bodyPr>
            <a:normAutofit/>
          </a:bodyPr>
          <a:lstStyle/>
          <a:p>
            <a:r>
              <a:rPr lang="da-DK" sz="3400" kern="100">
                <a:latin typeface="Georgia" panose="02040502050405020303" pitchFamily="18" charset="0"/>
                <a:ea typeface="Aptos" panose="020B0004020202020204" pitchFamily="34" charset="0"/>
                <a:cs typeface="Times New Roman" panose="02020603050405020304" pitchFamily="18" charset="0"/>
              </a:rPr>
              <a:t>4. </a:t>
            </a:r>
            <a:r>
              <a:rPr lang="da-DK" sz="3400" kern="100">
                <a:effectLst/>
                <a:latin typeface="Georgia" panose="02040502050405020303" pitchFamily="18" charset="0"/>
                <a:ea typeface="Aptos" panose="020B0004020202020204" pitchFamily="34" charset="0"/>
                <a:cs typeface="Times New Roman" panose="02020603050405020304" pitchFamily="18" charset="0"/>
              </a:rPr>
              <a:t>Kig på Gorgias' tale i kapitel 11 - hvorfor er retorikken magtfuld? Og hvordan skal den bruges?</a:t>
            </a:r>
            <a:endParaRPr lang="da-DK" sz="3400"/>
          </a:p>
        </p:txBody>
      </p:sp>
      <p:sp>
        <p:nvSpPr>
          <p:cNvPr id="6" name="Rektangel: afrundede hjørner 5">
            <a:extLst>
              <a:ext uri="{FF2B5EF4-FFF2-40B4-BE49-F238E27FC236}">
                <a16:creationId xmlns:a16="http://schemas.microsoft.com/office/drawing/2014/main" id="{0483A2BC-B200-23DD-833A-0E009157427C}"/>
              </a:ext>
            </a:extLst>
          </p:cNvPr>
          <p:cNvSpPr/>
          <p:nvPr/>
        </p:nvSpPr>
        <p:spPr>
          <a:xfrm>
            <a:off x="1096963" y="2098803"/>
            <a:ext cx="10058399" cy="1616452"/>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da-DK"/>
          </a:p>
        </p:txBody>
      </p:sp>
      <p:sp>
        <p:nvSpPr>
          <p:cNvPr id="8" name="Rektangel 7" descr="Anførselstegn">
            <a:extLst>
              <a:ext uri="{FF2B5EF4-FFF2-40B4-BE49-F238E27FC236}">
                <a16:creationId xmlns:a16="http://schemas.microsoft.com/office/drawing/2014/main" id="{6254CF92-E378-763A-CACC-36EE61895AE4}"/>
              </a:ext>
            </a:extLst>
          </p:cNvPr>
          <p:cNvSpPr/>
          <p:nvPr/>
        </p:nvSpPr>
        <p:spPr>
          <a:xfrm>
            <a:off x="1441199" y="2354847"/>
            <a:ext cx="625885" cy="625885"/>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da-DK"/>
          </a:p>
        </p:txBody>
      </p:sp>
      <p:sp>
        <p:nvSpPr>
          <p:cNvPr id="9" name="Kombinationstegning: figur 8">
            <a:extLst>
              <a:ext uri="{FF2B5EF4-FFF2-40B4-BE49-F238E27FC236}">
                <a16:creationId xmlns:a16="http://schemas.microsoft.com/office/drawing/2014/main" id="{801B9BAD-4DF4-F0B7-3867-D8193D4F588E}"/>
              </a:ext>
            </a:extLst>
          </p:cNvPr>
          <p:cNvSpPr/>
          <p:nvPr/>
        </p:nvSpPr>
        <p:spPr>
          <a:xfrm>
            <a:off x="2337452" y="2291027"/>
            <a:ext cx="8635348" cy="1249615"/>
          </a:xfrm>
          <a:custGeom>
            <a:avLst/>
            <a:gdLst>
              <a:gd name="connsiteX0" fmla="*/ 0 w 8413349"/>
              <a:gd name="connsiteY0" fmla="*/ 0 h 1137973"/>
              <a:gd name="connsiteX1" fmla="*/ 8413349 w 8413349"/>
              <a:gd name="connsiteY1" fmla="*/ 0 h 1137973"/>
              <a:gd name="connsiteX2" fmla="*/ 8413349 w 8413349"/>
              <a:gd name="connsiteY2" fmla="*/ 1137973 h 1137973"/>
              <a:gd name="connsiteX3" fmla="*/ 0 w 8413349"/>
              <a:gd name="connsiteY3" fmla="*/ 1137973 h 1137973"/>
              <a:gd name="connsiteX4" fmla="*/ 0 w 8413349"/>
              <a:gd name="connsiteY4" fmla="*/ 0 h 1137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349" h="1137973">
                <a:moveTo>
                  <a:pt x="0" y="0"/>
                </a:moveTo>
                <a:lnTo>
                  <a:pt x="8413349" y="0"/>
                </a:lnTo>
                <a:lnTo>
                  <a:pt x="8413349" y="1137973"/>
                </a:lnTo>
                <a:lnTo>
                  <a:pt x="0" y="113797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435" tIns="120435" rIns="120435" bIns="120435" numCol="1" spcCol="1270" anchor="ctr" anchorCtr="0">
            <a:noAutofit/>
          </a:bodyPr>
          <a:lstStyle/>
          <a:p>
            <a:pPr marL="0" lvl="0" indent="0" algn="l" defTabSz="622300">
              <a:lnSpc>
                <a:spcPct val="90000"/>
              </a:lnSpc>
              <a:spcBef>
                <a:spcPct val="0"/>
              </a:spcBef>
              <a:spcAft>
                <a:spcPct val="35000"/>
              </a:spcAft>
              <a:buNone/>
            </a:pPr>
            <a:r>
              <a:rPr lang="da-DK" sz="1400" b="0" i="0" kern="1200" dirty="0"/>
              <a:t>Retorikken er magtfuld, fordi den kan påvirke mennesker og overbevise dem om næsten alt: </a:t>
            </a:r>
            <a:r>
              <a:rPr lang="da-DK" sz="1400" b="1" i="0" kern="1200" dirty="0"/>
              <a:t>"Der findes ikke noget emne, som den talekyndige ikke kan tale mere overbevisende om i en forsamling end enhver nok så sagkyndig." (s. 407). </a:t>
            </a:r>
            <a:br>
              <a:rPr lang="da-DK" sz="1400" b="0" i="0" kern="1200" dirty="0"/>
            </a:br>
            <a:r>
              <a:rPr lang="da-DK" sz="1400" b="0" i="0" kern="1200" dirty="0"/>
              <a:t>Gorgias understreger dog, at denne magt skal bruges retfærdigt: </a:t>
            </a:r>
            <a:r>
              <a:rPr lang="da-DK" sz="1400" b="1" i="0" kern="1200" dirty="0"/>
              <a:t>"Den uddannede taler er nemlig i stand til at tale om hvad som helst [...] Men derfor har han jo ikke i højere grad ret til at fratage lægerne eller andre fagfolk deres position, blot fordi han ville kunne gøre det." (s. 408).</a:t>
            </a:r>
            <a:br>
              <a:rPr lang="da-DK" sz="1400" b="0" i="0" kern="1200" dirty="0"/>
            </a:br>
            <a:r>
              <a:rPr lang="da-DK" sz="1400" b="0" i="0" kern="1200" dirty="0"/>
              <a:t>Retorikken bør altså bruges med ansvar og etik for at undgå misbrug.</a:t>
            </a:r>
            <a:endParaRPr lang="en-US" sz="1400" kern="1200" dirty="0"/>
          </a:p>
        </p:txBody>
      </p:sp>
      <p:sp>
        <p:nvSpPr>
          <p:cNvPr id="10" name="Rektangel: afrundede hjørner 9">
            <a:extLst>
              <a:ext uri="{FF2B5EF4-FFF2-40B4-BE49-F238E27FC236}">
                <a16:creationId xmlns:a16="http://schemas.microsoft.com/office/drawing/2014/main" id="{21B41DDD-09C2-C649-DE13-053D1868EAA3}"/>
              </a:ext>
            </a:extLst>
          </p:cNvPr>
          <p:cNvSpPr/>
          <p:nvPr/>
        </p:nvSpPr>
        <p:spPr>
          <a:xfrm>
            <a:off x="1096963" y="3858511"/>
            <a:ext cx="10058399" cy="1137973"/>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da-DK"/>
          </a:p>
        </p:txBody>
      </p:sp>
      <p:sp>
        <p:nvSpPr>
          <p:cNvPr id="11" name="Rektangel 10" descr="Open Quotation Mark">
            <a:extLst>
              <a:ext uri="{FF2B5EF4-FFF2-40B4-BE49-F238E27FC236}">
                <a16:creationId xmlns:a16="http://schemas.microsoft.com/office/drawing/2014/main" id="{5BAFC561-6CF9-40B1-03C6-A096E2E13C11}"/>
              </a:ext>
            </a:extLst>
          </p:cNvPr>
          <p:cNvSpPr/>
          <p:nvPr/>
        </p:nvSpPr>
        <p:spPr>
          <a:xfrm>
            <a:off x="1441199" y="4114555"/>
            <a:ext cx="625885" cy="625885"/>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da-DK"/>
          </a:p>
        </p:txBody>
      </p:sp>
      <p:sp>
        <p:nvSpPr>
          <p:cNvPr id="12" name="Kombinationstegning: figur 11">
            <a:extLst>
              <a:ext uri="{FF2B5EF4-FFF2-40B4-BE49-F238E27FC236}">
                <a16:creationId xmlns:a16="http://schemas.microsoft.com/office/drawing/2014/main" id="{EA403ECB-6D03-75C1-552E-14A6F843B09A}"/>
              </a:ext>
            </a:extLst>
          </p:cNvPr>
          <p:cNvSpPr/>
          <p:nvPr/>
        </p:nvSpPr>
        <p:spPr>
          <a:xfrm>
            <a:off x="2411321" y="3858511"/>
            <a:ext cx="8413349" cy="1137973"/>
          </a:xfrm>
          <a:custGeom>
            <a:avLst/>
            <a:gdLst>
              <a:gd name="connsiteX0" fmla="*/ 0 w 8413349"/>
              <a:gd name="connsiteY0" fmla="*/ 0 h 1137973"/>
              <a:gd name="connsiteX1" fmla="*/ 8413349 w 8413349"/>
              <a:gd name="connsiteY1" fmla="*/ 0 h 1137973"/>
              <a:gd name="connsiteX2" fmla="*/ 8413349 w 8413349"/>
              <a:gd name="connsiteY2" fmla="*/ 1137973 h 1137973"/>
              <a:gd name="connsiteX3" fmla="*/ 0 w 8413349"/>
              <a:gd name="connsiteY3" fmla="*/ 1137973 h 1137973"/>
              <a:gd name="connsiteX4" fmla="*/ 0 w 8413349"/>
              <a:gd name="connsiteY4" fmla="*/ 0 h 1137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349" h="1137973">
                <a:moveTo>
                  <a:pt x="0" y="0"/>
                </a:moveTo>
                <a:lnTo>
                  <a:pt x="8413349" y="0"/>
                </a:lnTo>
                <a:lnTo>
                  <a:pt x="8413349" y="1137973"/>
                </a:lnTo>
                <a:lnTo>
                  <a:pt x="0" y="113797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435" tIns="120435" rIns="120435" bIns="120435" numCol="1" spcCol="1270" anchor="ctr" anchorCtr="0">
            <a:noAutofit/>
          </a:bodyPr>
          <a:lstStyle/>
          <a:p>
            <a:pPr marL="0" lvl="0" indent="0" algn="l" defTabSz="622300">
              <a:lnSpc>
                <a:spcPct val="90000"/>
              </a:lnSpc>
              <a:spcBef>
                <a:spcPct val="0"/>
              </a:spcBef>
              <a:spcAft>
                <a:spcPct val="35000"/>
              </a:spcAft>
              <a:buNone/>
            </a:pPr>
            <a:r>
              <a:rPr lang="da-DK" sz="1400" b="0" i="0" kern="1200" dirty="0"/>
              <a:t>Gorgias siger: Retorikken er magtfuld, fordi den kan overbevise folk om alt, selv uden ekspertise. </a:t>
            </a:r>
            <a:r>
              <a:rPr lang="da-DK" sz="1400" b="1" i="0" kern="1200" dirty="0"/>
              <a:t>"Ofte når jeg har været ude sammen med læger, har jeg kunnet overtale patienter til at tage medicin, som lægen ikke kunne overtale dem til at tage – alene ved brug af talekunsten" (s. 407).</a:t>
            </a:r>
            <a:endParaRPr lang="en-US" sz="1400" b="1" kern="1200" dirty="0"/>
          </a:p>
        </p:txBody>
      </p:sp>
      <p:sp>
        <p:nvSpPr>
          <p:cNvPr id="13" name="Rektangel: afrundede hjørner 12">
            <a:extLst>
              <a:ext uri="{FF2B5EF4-FFF2-40B4-BE49-F238E27FC236}">
                <a16:creationId xmlns:a16="http://schemas.microsoft.com/office/drawing/2014/main" id="{C160B777-36DF-1381-5A71-B1C73BD2E702}"/>
              </a:ext>
            </a:extLst>
          </p:cNvPr>
          <p:cNvSpPr/>
          <p:nvPr/>
        </p:nvSpPr>
        <p:spPr>
          <a:xfrm>
            <a:off x="1096963" y="5139740"/>
            <a:ext cx="10058399" cy="1137973"/>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da-DK"/>
          </a:p>
        </p:txBody>
      </p:sp>
      <p:sp>
        <p:nvSpPr>
          <p:cNvPr id="14" name="Rektangel 13" descr="Irritationskilde">
            <a:extLst>
              <a:ext uri="{FF2B5EF4-FFF2-40B4-BE49-F238E27FC236}">
                <a16:creationId xmlns:a16="http://schemas.microsoft.com/office/drawing/2014/main" id="{3AF36EEB-F430-65A4-80E9-B8046F78D237}"/>
              </a:ext>
            </a:extLst>
          </p:cNvPr>
          <p:cNvSpPr/>
          <p:nvPr/>
        </p:nvSpPr>
        <p:spPr>
          <a:xfrm>
            <a:off x="1441199" y="5395784"/>
            <a:ext cx="625885" cy="625885"/>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da-DK"/>
          </a:p>
        </p:txBody>
      </p:sp>
      <p:sp>
        <p:nvSpPr>
          <p:cNvPr id="15" name="Kombinationstegning: figur 14">
            <a:extLst>
              <a:ext uri="{FF2B5EF4-FFF2-40B4-BE49-F238E27FC236}">
                <a16:creationId xmlns:a16="http://schemas.microsoft.com/office/drawing/2014/main" id="{5B1EC4F4-6FEA-1B3A-3666-583B3C20774D}"/>
              </a:ext>
            </a:extLst>
          </p:cNvPr>
          <p:cNvSpPr/>
          <p:nvPr/>
        </p:nvSpPr>
        <p:spPr>
          <a:xfrm>
            <a:off x="2411321" y="5139740"/>
            <a:ext cx="8413349" cy="1137973"/>
          </a:xfrm>
          <a:custGeom>
            <a:avLst/>
            <a:gdLst>
              <a:gd name="connsiteX0" fmla="*/ 0 w 8413349"/>
              <a:gd name="connsiteY0" fmla="*/ 0 h 1137973"/>
              <a:gd name="connsiteX1" fmla="*/ 8413349 w 8413349"/>
              <a:gd name="connsiteY1" fmla="*/ 0 h 1137973"/>
              <a:gd name="connsiteX2" fmla="*/ 8413349 w 8413349"/>
              <a:gd name="connsiteY2" fmla="*/ 1137973 h 1137973"/>
              <a:gd name="connsiteX3" fmla="*/ 0 w 8413349"/>
              <a:gd name="connsiteY3" fmla="*/ 1137973 h 1137973"/>
              <a:gd name="connsiteX4" fmla="*/ 0 w 8413349"/>
              <a:gd name="connsiteY4" fmla="*/ 0 h 1137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349" h="1137973">
                <a:moveTo>
                  <a:pt x="0" y="0"/>
                </a:moveTo>
                <a:lnTo>
                  <a:pt x="8413349" y="0"/>
                </a:lnTo>
                <a:lnTo>
                  <a:pt x="8413349" y="1137973"/>
                </a:lnTo>
                <a:lnTo>
                  <a:pt x="0" y="113797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435" tIns="120435" rIns="120435" bIns="120435" numCol="1" spcCol="1270" anchor="ctr" anchorCtr="0">
            <a:noAutofit/>
          </a:bodyPr>
          <a:lstStyle/>
          <a:p>
            <a:pPr marL="0" lvl="0" indent="0" algn="l" defTabSz="622300">
              <a:lnSpc>
                <a:spcPct val="90000"/>
              </a:lnSpc>
              <a:spcBef>
                <a:spcPct val="0"/>
              </a:spcBef>
              <a:spcAft>
                <a:spcPct val="35000"/>
              </a:spcAft>
              <a:buNone/>
            </a:pPr>
            <a:r>
              <a:rPr lang="da-DK" sz="1600" b="0" i="0" kern="1200" dirty="0"/>
              <a:t>Gorgias understreger dog, at retorikken skal bruges retmæssigt, ikke til uretfærdige formål. Hvis den misbruges, er det elevens ansvar, ikke lærerens </a:t>
            </a:r>
            <a:endParaRPr lang="en-US" sz="1600" kern="1200" dirty="0"/>
          </a:p>
        </p:txBody>
      </p:sp>
    </p:spTree>
    <p:extLst>
      <p:ext uri="{BB962C8B-B14F-4D97-AF65-F5344CB8AC3E}">
        <p14:creationId xmlns:p14="http://schemas.microsoft.com/office/powerpoint/2010/main" val="305970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C91738-795A-2E50-1A11-F0DCBDCE68AF}"/>
            </a:ext>
          </a:extLst>
        </p:cNvPr>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7"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5D6A53DF-8591-1280-12DC-74470BB2AAC0}"/>
              </a:ext>
            </a:extLst>
          </p:cNvPr>
          <p:cNvSpPr>
            <a:spLocks noGrp="1"/>
          </p:cNvSpPr>
          <p:nvPr>
            <p:ph type="title"/>
          </p:nvPr>
        </p:nvSpPr>
        <p:spPr>
          <a:xfrm>
            <a:off x="492370" y="516835"/>
            <a:ext cx="3084844" cy="5772840"/>
          </a:xfrm>
        </p:spPr>
        <p:txBody>
          <a:bodyPr anchor="ctr">
            <a:normAutofit/>
          </a:bodyPr>
          <a:lstStyle/>
          <a:p>
            <a:r>
              <a:rPr lang="da-DK" sz="3600" kern="100">
                <a:solidFill>
                  <a:srgbClr val="FFFFFF"/>
                </a:solidFill>
                <a:effectLst/>
                <a:latin typeface="Georgia" panose="02040502050405020303" pitchFamily="18" charset="0"/>
                <a:ea typeface="Aptos" panose="020B0004020202020204" pitchFamily="34" charset="0"/>
                <a:cs typeface="Times New Roman" panose="02020603050405020304" pitchFamily="18" charset="0"/>
              </a:rPr>
              <a:t>5. Hvorfor kan Sokrates lige så godt lide at blive modbevist som at modbevise andre (s. 409)?</a:t>
            </a:r>
            <a:endParaRPr lang="da-DK" sz="3600">
              <a:solidFill>
                <a:srgbClr val="FFFFFF"/>
              </a:solidFill>
            </a:endParaRPr>
          </a:p>
        </p:txBody>
      </p:sp>
      <p:sp>
        <p:nvSpPr>
          <p:cNvPr id="18"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graphicFrame>
        <p:nvGraphicFramePr>
          <p:cNvPr id="19" name="Pladsholder til indhold 2">
            <a:extLst>
              <a:ext uri="{FF2B5EF4-FFF2-40B4-BE49-F238E27FC236}">
                <a16:creationId xmlns:a16="http://schemas.microsoft.com/office/drawing/2014/main" id="{149FF345-CA39-00FA-1A8C-B4E8EE8F4835}"/>
              </a:ext>
            </a:extLst>
          </p:cNvPr>
          <p:cNvGraphicFramePr>
            <a:graphicFrameLocks noGrp="1"/>
          </p:cNvGraphicFramePr>
          <p:nvPr>
            <p:ph idx="1"/>
            <p:extLst>
              <p:ext uri="{D42A27DB-BD31-4B8C-83A1-F6EECF244321}">
                <p14:modId xmlns:p14="http://schemas.microsoft.com/office/powerpoint/2010/main" val="1447236701"/>
              </p:ext>
            </p:extLst>
          </p:nvPr>
        </p:nvGraphicFramePr>
        <p:xfrm>
          <a:off x="4741863" y="160020"/>
          <a:ext cx="6797675" cy="6697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216575"/>
      </p:ext>
    </p:extLst>
  </p:cSld>
  <p:clrMapOvr>
    <a:masterClrMapping/>
  </p:clrMapOvr>
</p:sld>
</file>

<file path=ppt/theme/theme1.xml><?xml version="1.0" encoding="utf-8"?>
<a:theme xmlns:a="http://schemas.openxmlformats.org/drawingml/2006/main" name="Retrospektiv">
  <a:themeElements>
    <a:clrScheme name="Retrospektiv">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tiv">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iv">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33</TotalTime>
  <Words>1216</Words>
  <Application>Microsoft Office PowerPoint</Application>
  <PresentationFormat>Widescreen</PresentationFormat>
  <Paragraphs>25</Paragraphs>
  <Slides>6</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Aptos</vt:lpstr>
      <vt:lpstr>Calibri</vt:lpstr>
      <vt:lpstr>Calibri Light</vt:lpstr>
      <vt:lpstr>Georgia</vt:lpstr>
      <vt:lpstr>Wingdings</vt:lpstr>
      <vt:lpstr>Retrospektiv</vt:lpstr>
      <vt:lpstr>Platons Gorgias</vt:lpstr>
      <vt:lpstr>1. Kapitel 8 slutter med Sokrates der siger "Retorik er altså ikke ene om at producere overtalelse" - hvordan er han nået frem til den konklusion?</vt:lpstr>
      <vt:lpstr>2. Hvordan defineres henholdsvis "tro" og "viden" på side 404-405? Kan I koble det på erkendelsesmodellen? </vt:lpstr>
      <vt:lpstr>3. Fører retorik ifølge Sokrates til viden eller tro og hvad siger det om retorikkens karakter? </vt:lpstr>
      <vt:lpstr>4. Kig på Gorgias' tale i kapitel 11 - hvorfor er retorikken magtfuld? Og hvordan skal den bruges?</vt:lpstr>
      <vt:lpstr>5. Hvorfor kan Sokrates lige så godt lide at blive modbevist som at modbevise andre (s. 409)?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Freja Lindgren Facius</dc:creator>
  <cp:lastModifiedBy>Freja Lindgren Facius</cp:lastModifiedBy>
  <cp:revision>1</cp:revision>
  <dcterms:created xsi:type="dcterms:W3CDTF">2025-01-07T09:40:04Z</dcterms:created>
  <dcterms:modified xsi:type="dcterms:W3CDTF">2025-01-08T09:14:31Z</dcterms:modified>
</cp:coreProperties>
</file>