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347" r:id="rId5"/>
    <p:sldId id="34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D8D91C-B7E2-426D-B974-63BCCF6F1A27}" v="294" dt="2024-06-04T08:29:11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EED8D91C-B7E2-426D-B974-63BCCF6F1A27}"/>
    <pc:docChg chg="undo custSel addSld delSld modSld">
      <pc:chgData name="Freja Lindgren Facius" userId="929b42c1-1389-4acd-a500-bd1250d50270" providerId="ADAL" clId="{EED8D91C-B7E2-426D-B974-63BCCF6F1A27}" dt="2024-06-04T08:29:11.157" v="416" actId="20577"/>
      <pc:docMkLst>
        <pc:docMk/>
      </pc:docMkLst>
      <pc:sldChg chg="modSp mod">
        <pc:chgData name="Freja Lindgren Facius" userId="929b42c1-1389-4acd-a500-bd1250d50270" providerId="ADAL" clId="{EED8D91C-B7E2-426D-B974-63BCCF6F1A27}" dt="2024-04-29T11:08:43.537" v="155" actId="1076"/>
        <pc:sldMkLst>
          <pc:docMk/>
          <pc:sldMk cId="352564726" sldId="256"/>
        </pc:sldMkLst>
        <pc:spChg chg="mod">
          <ac:chgData name="Freja Lindgren Facius" userId="929b42c1-1389-4acd-a500-bd1250d50270" providerId="ADAL" clId="{EED8D91C-B7E2-426D-B974-63BCCF6F1A27}" dt="2024-04-29T11:08:43.537" v="155" actId="1076"/>
          <ac:spMkLst>
            <pc:docMk/>
            <pc:sldMk cId="352564726" sldId="256"/>
            <ac:spMk id="2" creationId="{8D2AF57D-B65E-5B26-DC7C-C2E59ADB119C}"/>
          </ac:spMkLst>
        </pc:spChg>
      </pc:sldChg>
      <pc:sldChg chg="addSp delSp modSp mod delAnim modAnim">
        <pc:chgData name="Freja Lindgren Facius" userId="929b42c1-1389-4acd-a500-bd1250d50270" providerId="ADAL" clId="{EED8D91C-B7E2-426D-B974-63BCCF6F1A27}" dt="2024-06-04T08:29:11.157" v="416" actId="20577"/>
        <pc:sldMkLst>
          <pc:docMk/>
          <pc:sldMk cId="3935425216" sldId="257"/>
        </pc:sldMkLst>
        <pc:spChg chg="mod">
          <ac:chgData name="Freja Lindgren Facius" userId="929b42c1-1389-4acd-a500-bd1250d50270" providerId="ADAL" clId="{EED8D91C-B7E2-426D-B974-63BCCF6F1A27}" dt="2024-04-29T11:08:28.037" v="153" actId="2711"/>
          <ac:spMkLst>
            <pc:docMk/>
            <pc:sldMk cId="3935425216" sldId="257"/>
            <ac:spMk id="2" creationId="{C80121F4-95F8-B3E4-E90F-081A2F517756}"/>
          </ac:spMkLst>
        </pc:spChg>
        <pc:spChg chg="mod">
          <ac:chgData name="Freja Lindgren Facius" userId="929b42c1-1389-4acd-a500-bd1250d50270" providerId="ADAL" clId="{EED8D91C-B7E2-426D-B974-63BCCF6F1A27}" dt="2024-05-03T09:02:40.516" v="287" actId="1035"/>
          <ac:spMkLst>
            <pc:docMk/>
            <pc:sldMk cId="3935425216" sldId="257"/>
            <ac:spMk id="3" creationId="{97B17182-5BC8-EA9F-4BF8-77C7E154CB0D}"/>
          </ac:spMkLst>
        </pc:spChg>
        <pc:spChg chg="mod">
          <ac:chgData name="Freja Lindgren Facius" userId="929b42c1-1389-4acd-a500-bd1250d50270" providerId="ADAL" clId="{EED8D91C-B7E2-426D-B974-63BCCF6F1A27}" dt="2024-06-04T08:29:09.435" v="415" actId="20577"/>
          <ac:spMkLst>
            <pc:docMk/>
            <pc:sldMk cId="3935425216" sldId="257"/>
            <ac:spMk id="4" creationId="{B271ADE9-199A-3DBB-4D1D-2FF867383A9C}"/>
          </ac:spMkLst>
        </pc:spChg>
        <pc:spChg chg="mod">
          <ac:chgData name="Freja Lindgren Facius" userId="929b42c1-1389-4acd-a500-bd1250d50270" providerId="ADAL" clId="{EED8D91C-B7E2-426D-B974-63BCCF6F1A27}" dt="2024-06-04T08:29:11.157" v="416" actId="20577"/>
          <ac:spMkLst>
            <pc:docMk/>
            <pc:sldMk cId="3935425216" sldId="257"/>
            <ac:spMk id="5" creationId="{72A29BD1-C3D9-EFA6-0021-C750DF4D5C74}"/>
          </ac:spMkLst>
        </pc:spChg>
        <pc:spChg chg="mod">
          <ac:chgData name="Freja Lindgren Facius" userId="929b42c1-1389-4acd-a500-bd1250d50270" providerId="ADAL" clId="{EED8D91C-B7E2-426D-B974-63BCCF6F1A27}" dt="2024-05-03T09:02:40.516" v="287" actId="1035"/>
          <ac:spMkLst>
            <pc:docMk/>
            <pc:sldMk cId="3935425216" sldId="257"/>
            <ac:spMk id="6" creationId="{E171DF62-D26B-9E01-79DF-4E33EF3069D0}"/>
          </ac:spMkLst>
        </pc:spChg>
        <pc:spChg chg="mod">
          <ac:chgData name="Freja Lindgren Facius" userId="929b42c1-1389-4acd-a500-bd1250d50270" providerId="ADAL" clId="{EED8D91C-B7E2-426D-B974-63BCCF6F1A27}" dt="2024-05-03T09:02:40.516" v="287" actId="1035"/>
          <ac:spMkLst>
            <pc:docMk/>
            <pc:sldMk cId="3935425216" sldId="257"/>
            <ac:spMk id="7" creationId="{A9A1EBAB-B489-5501-6878-57EA5A845299}"/>
          </ac:spMkLst>
        </pc:spChg>
        <pc:spChg chg="mod">
          <ac:chgData name="Freja Lindgren Facius" userId="929b42c1-1389-4acd-a500-bd1250d50270" providerId="ADAL" clId="{EED8D91C-B7E2-426D-B974-63BCCF6F1A27}" dt="2024-05-28T13:26:14.337" v="329" actId="20577"/>
          <ac:spMkLst>
            <pc:docMk/>
            <pc:sldMk cId="3935425216" sldId="257"/>
            <ac:spMk id="8" creationId="{F778D094-7F21-333B-129A-D7FE02D4BD49}"/>
          </ac:spMkLst>
        </pc:spChg>
        <pc:spChg chg="add del mod">
          <ac:chgData name="Freja Lindgren Facius" userId="929b42c1-1389-4acd-a500-bd1250d50270" providerId="ADAL" clId="{EED8D91C-B7E2-426D-B974-63BCCF6F1A27}" dt="2024-04-29T11:08:58.555" v="156" actId="478"/>
          <ac:spMkLst>
            <pc:docMk/>
            <pc:sldMk cId="3935425216" sldId="257"/>
            <ac:spMk id="10" creationId="{1700BEC6-55B5-79A0-C4E8-B02E0B54F1AE}"/>
          </ac:spMkLst>
        </pc:spChg>
      </pc:sldChg>
      <pc:sldChg chg="addSp modSp new mod modAnim">
        <pc:chgData name="Freja Lindgren Facius" userId="929b42c1-1389-4acd-a500-bd1250d50270" providerId="ADAL" clId="{EED8D91C-B7E2-426D-B974-63BCCF6F1A27}" dt="2024-06-04T08:28:59.528" v="414" actId="14100"/>
        <pc:sldMkLst>
          <pc:docMk/>
          <pc:sldMk cId="3869922845" sldId="258"/>
        </pc:sldMkLst>
        <pc:spChg chg="mod">
          <ac:chgData name="Freja Lindgren Facius" userId="929b42c1-1389-4acd-a500-bd1250d50270" providerId="ADAL" clId="{EED8D91C-B7E2-426D-B974-63BCCF6F1A27}" dt="2024-04-29T11:08:21.590" v="152" actId="2711"/>
          <ac:spMkLst>
            <pc:docMk/>
            <pc:sldMk cId="3869922845" sldId="258"/>
            <ac:spMk id="2" creationId="{D6F18577-F0EC-56D7-070B-C2B3708153B9}"/>
          </ac:spMkLst>
        </pc:spChg>
        <pc:spChg chg="mod">
          <ac:chgData name="Freja Lindgren Facius" userId="929b42c1-1389-4acd-a500-bd1250d50270" providerId="ADAL" clId="{EED8D91C-B7E2-426D-B974-63BCCF6F1A27}" dt="2024-04-29T11:15:13.166" v="272" actId="20577"/>
          <ac:spMkLst>
            <pc:docMk/>
            <pc:sldMk cId="3869922845" sldId="258"/>
            <ac:spMk id="3" creationId="{127F8C5F-2D53-6A5D-CCDA-4F631F85C25D}"/>
          </ac:spMkLst>
        </pc:spChg>
        <pc:spChg chg="add mod">
          <ac:chgData name="Freja Lindgren Facius" userId="929b42c1-1389-4acd-a500-bd1250d50270" providerId="ADAL" clId="{EED8D91C-B7E2-426D-B974-63BCCF6F1A27}" dt="2024-06-04T08:28:59.528" v="414" actId="14100"/>
          <ac:spMkLst>
            <pc:docMk/>
            <pc:sldMk cId="3869922845" sldId="258"/>
            <ac:spMk id="4" creationId="{6F6AD70F-04C4-6838-3089-6B6A814CAD1C}"/>
          </ac:spMkLst>
        </pc:spChg>
      </pc:sldChg>
      <pc:sldChg chg="new del">
        <pc:chgData name="Freja Lindgren Facius" userId="929b42c1-1389-4acd-a500-bd1250d50270" providerId="ADAL" clId="{EED8D91C-B7E2-426D-B974-63BCCF6F1A27}" dt="2024-04-29T11:06:45.934" v="109" actId="47"/>
        <pc:sldMkLst>
          <pc:docMk/>
          <pc:sldMk cId="42460495" sldId="259"/>
        </pc:sldMkLst>
      </pc:sldChg>
      <pc:sldChg chg="addSp modSp add mod">
        <pc:chgData name="Freja Lindgren Facius" userId="929b42c1-1389-4acd-a500-bd1250d50270" providerId="ADAL" clId="{EED8D91C-B7E2-426D-B974-63BCCF6F1A27}" dt="2024-04-29T11:08:07.563" v="151" actId="6549"/>
        <pc:sldMkLst>
          <pc:docMk/>
          <pc:sldMk cId="3109286890" sldId="347"/>
        </pc:sldMkLst>
        <pc:spChg chg="mod">
          <ac:chgData name="Freja Lindgren Facius" userId="929b42c1-1389-4acd-a500-bd1250d50270" providerId="ADAL" clId="{EED8D91C-B7E2-426D-B974-63BCCF6F1A27}" dt="2024-04-29T11:08:07.563" v="151" actId="6549"/>
          <ac:spMkLst>
            <pc:docMk/>
            <pc:sldMk cId="3109286890" sldId="347"/>
            <ac:spMk id="3" creationId="{20A4FBBA-67F3-36E9-2AB5-AD90792ADB91}"/>
          </ac:spMkLst>
        </pc:spChg>
        <pc:spChg chg="add mod">
          <ac:chgData name="Freja Lindgren Facius" userId="929b42c1-1389-4acd-a500-bd1250d50270" providerId="ADAL" clId="{EED8D91C-B7E2-426D-B974-63BCCF6F1A27}" dt="2024-04-29T11:07:28.676" v="126" actId="1076"/>
          <ac:spMkLst>
            <pc:docMk/>
            <pc:sldMk cId="3109286890" sldId="347"/>
            <ac:spMk id="4" creationId="{94B8F696-F55D-2458-56E0-60D6B5A2D240}"/>
          </ac:spMkLst>
        </pc:spChg>
      </pc:sldChg>
      <pc:sldChg chg="addSp modSp new mod">
        <pc:chgData name="Freja Lindgren Facius" userId="929b42c1-1389-4acd-a500-bd1250d50270" providerId="ADAL" clId="{EED8D91C-B7E2-426D-B974-63BCCF6F1A27}" dt="2024-05-03T09:03:20.413" v="307" actId="1035"/>
        <pc:sldMkLst>
          <pc:docMk/>
          <pc:sldMk cId="1797068929" sldId="348"/>
        </pc:sldMkLst>
        <pc:picChg chg="add mod">
          <ac:chgData name="Freja Lindgren Facius" userId="929b42c1-1389-4acd-a500-bd1250d50270" providerId="ADAL" clId="{EED8D91C-B7E2-426D-B974-63BCCF6F1A27}" dt="2024-05-03T09:03:20.413" v="307" actId="1035"/>
          <ac:picMkLst>
            <pc:docMk/>
            <pc:sldMk cId="1797068929" sldId="348"/>
            <ac:picMk id="5" creationId="{30E25049-CF31-E13F-9F47-CADE5215536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6463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4953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806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316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584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0215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099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223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623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945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967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E0038-B293-4C29-9244-3EFABCAAD10C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E42B9-CC0A-4690-B19A-2BD3CDB3FA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890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2AF57D-B65E-5B26-DC7C-C2E59ADB1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237" y="2554635"/>
            <a:ext cx="8679915" cy="1748729"/>
          </a:xfrm>
        </p:spPr>
        <p:txBody>
          <a:bodyPr/>
          <a:lstStyle/>
          <a:p>
            <a:r>
              <a:rPr lang="da-DK" dirty="0">
                <a:latin typeface="+mn-lt"/>
              </a:rPr>
              <a:t>Eksamen i Oldtidskundskab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BBFEDBB-3BA9-1D10-680F-12EF4D74C2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564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0121F4-95F8-B3E4-E90F-081A2F517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+mn-lt"/>
              </a:rPr>
              <a:t>Selve 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B17182-5BC8-EA9F-4BF8-77C7E154C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525787"/>
            <a:ext cx="6281873" cy="809857"/>
          </a:xfrm>
        </p:spPr>
        <p:txBody>
          <a:bodyPr>
            <a:normAutofit/>
          </a:bodyPr>
          <a:lstStyle/>
          <a:p>
            <a:r>
              <a:rPr lang="da-DK" dirty="0"/>
              <a:t>Består af to hoveddele</a:t>
            </a: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B271ADE9-199A-3DBB-4D1D-2FF867383A9C}"/>
              </a:ext>
            </a:extLst>
          </p:cNvPr>
          <p:cNvSpPr/>
          <p:nvPr/>
        </p:nvSpPr>
        <p:spPr>
          <a:xfrm>
            <a:off x="5260369" y="1664417"/>
            <a:ext cx="2599361" cy="283566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Kendt antik tekst (ca. 1 side)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En efterantik ukendt tekst på op til 3 normalsider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72A29BD1-C3D9-EFA6-0021-C750DF4D5C74}"/>
              </a:ext>
            </a:extLst>
          </p:cNvPr>
          <p:cNvSpPr/>
          <p:nvPr/>
        </p:nvSpPr>
        <p:spPr>
          <a:xfrm>
            <a:off x="8423097" y="1664417"/>
            <a:ext cx="2695337" cy="283566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Kendt antik tekst (ca</a:t>
            </a:r>
            <a:r>
              <a:rPr lang="da-DK"/>
              <a:t>. 1 </a:t>
            </a:r>
            <a:r>
              <a:rPr lang="da-DK" dirty="0"/>
              <a:t>side)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Et antikt monument (skulptur) + efterantik perspektiverende monument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171DF62-D26B-9E01-79DF-4E33EF3069D0}"/>
              </a:ext>
            </a:extLst>
          </p:cNvPr>
          <p:cNvSpPr txBox="1"/>
          <p:nvPr/>
        </p:nvSpPr>
        <p:spPr>
          <a:xfrm>
            <a:off x="6029891" y="1273999"/>
            <a:ext cx="2229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u="sng" dirty="0"/>
              <a:t>ENTEN</a:t>
            </a:r>
            <a:r>
              <a:rPr lang="da-DK" dirty="0"/>
              <a:t>:			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A9A1EBAB-B489-5501-6878-57EA5A845299}"/>
              </a:ext>
            </a:extLst>
          </p:cNvPr>
          <p:cNvSpPr txBox="1"/>
          <p:nvPr/>
        </p:nvSpPr>
        <p:spPr>
          <a:xfrm>
            <a:off x="9345488" y="1273999"/>
            <a:ext cx="1206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u="sng" dirty="0"/>
              <a:t>ELLER</a:t>
            </a:r>
            <a:r>
              <a:rPr lang="da-DK" dirty="0"/>
              <a:t>:			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778D094-7F21-333B-129A-D7FE02D4BD49}"/>
              </a:ext>
            </a:extLst>
          </p:cNvPr>
          <p:cNvSpPr txBox="1">
            <a:spLocks/>
          </p:cNvSpPr>
          <p:nvPr/>
        </p:nvSpPr>
        <p:spPr>
          <a:xfrm>
            <a:off x="5025540" y="4762612"/>
            <a:ext cx="6467685" cy="1820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solidFill>
                  <a:srgbClr val="000000"/>
                </a:solidFill>
              </a:rPr>
              <a:t>Der stilles lige mange spørgsmål af hver type. Man har altså lige chancer for at trække perspektivtekst </a:t>
            </a:r>
            <a:r>
              <a:rPr lang="da-DK">
                <a:solidFill>
                  <a:srgbClr val="000000"/>
                </a:solidFill>
              </a:rPr>
              <a:t>som skulptur. </a:t>
            </a:r>
            <a:r>
              <a:rPr lang="da-DK" dirty="0">
                <a:solidFill>
                  <a:srgbClr val="000000"/>
                </a:solidFill>
              </a:rPr>
              <a:t>Uanset hvad er det </a:t>
            </a:r>
            <a:r>
              <a:rPr lang="da-DK" dirty="0">
                <a:solidFill>
                  <a:srgbClr val="1B75BD"/>
                </a:solidFill>
              </a:rPr>
              <a:t>altid den </a:t>
            </a:r>
            <a:r>
              <a:rPr lang="da-DK" b="1" dirty="0">
                <a:solidFill>
                  <a:srgbClr val="1B75BD"/>
                </a:solidFill>
              </a:rPr>
              <a:t>kendte tekst</a:t>
            </a:r>
            <a:r>
              <a:rPr lang="da-DK" dirty="0">
                <a:solidFill>
                  <a:srgbClr val="1B75BD"/>
                </a:solidFill>
              </a:rPr>
              <a:t>, der fylder mest i både eksamen og bedømmelse.</a:t>
            </a:r>
          </a:p>
          <a:p>
            <a:r>
              <a:rPr lang="da-DK" dirty="0">
                <a:solidFill>
                  <a:srgbClr val="000000"/>
                </a:solidFill>
              </a:rPr>
              <a:t>Der gives ca. 60 minutters forberedelse og eksamen varer ca. 30 minutter inkl. votering (i praksis 52/22).</a:t>
            </a:r>
          </a:p>
        </p:txBody>
      </p:sp>
    </p:spTree>
    <p:extLst>
      <p:ext uri="{BB962C8B-B14F-4D97-AF65-F5344CB8AC3E}">
        <p14:creationId xmlns:p14="http://schemas.microsoft.com/office/powerpoint/2010/main" val="393542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F18577-F0EC-56D7-070B-C2B370815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+mn-lt"/>
              </a:rPr>
              <a:t>Eksamen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7F8C5F-2D53-6A5D-CCDA-4F631F85C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496" y="2067221"/>
            <a:ext cx="6281873" cy="4038073"/>
          </a:xfrm>
        </p:spPr>
        <p:txBody>
          <a:bodyPr>
            <a:normAutofit/>
          </a:bodyPr>
          <a:lstStyle/>
          <a:p>
            <a:r>
              <a:rPr lang="da-DK" dirty="0"/>
              <a:t>Eksamen skal være en samtale mellem eksaminand og eksaminator’ (og evt. censor)</a:t>
            </a:r>
          </a:p>
          <a:p>
            <a:r>
              <a:rPr lang="da-DK" dirty="0"/>
              <a:t>Højtlæsning er </a:t>
            </a:r>
            <a:r>
              <a:rPr lang="da-DK" b="1" dirty="0"/>
              <a:t>ikke</a:t>
            </a:r>
            <a:r>
              <a:rPr lang="da-DK" dirty="0"/>
              <a:t> samtale! Det er svært at føre en samtale, hvis du sidder og bladrer rundt i gamle noter at læse højt af  </a:t>
            </a:r>
            <a:r>
              <a:rPr lang="da-DK" dirty="0">
                <a:sym typeface="Wingdings" panose="05000000000000000000" pitchFamily="2" charset="2"/>
              </a:rPr>
              <a:t> skriv nye noter i stikordsform, så du kun har </a:t>
            </a:r>
            <a:r>
              <a:rPr lang="da-DK">
                <a:sym typeface="Wingdings" panose="05000000000000000000" pitchFamily="2" charset="2"/>
              </a:rPr>
              <a:t>det relevante til netop denne tekst </a:t>
            </a:r>
            <a:endParaRPr lang="da-DK" dirty="0"/>
          </a:p>
          <a:p>
            <a:r>
              <a:rPr lang="da-DK" dirty="0"/>
              <a:t>De taksonomiske niveauer: </a:t>
            </a:r>
            <a:r>
              <a:rPr lang="da-DK" dirty="0">
                <a:solidFill>
                  <a:srgbClr val="FF0000"/>
                </a:solidFill>
              </a:rPr>
              <a:t>redegørelse</a:t>
            </a:r>
            <a:r>
              <a:rPr lang="da-DK" dirty="0"/>
              <a:t>, </a:t>
            </a:r>
            <a:r>
              <a:rPr lang="da-DK" dirty="0">
                <a:solidFill>
                  <a:srgbClr val="00B0F0"/>
                </a:solidFill>
              </a:rPr>
              <a:t>analyse</a:t>
            </a:r>
            <a:r>
              <a:rPr lang="da-DK" dirty="0"/>
              <a:t>, </a:t>
            </a:r>
            <a:r>
              <a:rPr lang="da-DK" dirty="0">
                <a:solidFill>
                  <a:srgbClr val="92D050"/>
                </a:solidFill>
              </a:rPr>
              <a:t>fortolkning</a:t>
            </a:r>
            <a:r>
              <a:rPr lang="da-DK" dirty="0"/>
              <a:t>, </a:t>
            </a:r>
            <a:r>
              <a:rPr lang="da-DK" dirty="0">
                <a:solidFill>
                  <a:srgbClr val="FFC000"/>
                </a:solidFill>
              </a:rPr>
              <a:t>perspektivering</a:t>
            </a:r>
            <a:r>
              <a:rPr lang="da-DK" dirty="0"/>
              <a:t>. Det redegørende skal være på plads, men det er de højere niveauer, der for alvor giver points.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F6AD70F-04C4-6838-3089-6B6A814CAD1C}"/>
              </a:ext>
            </a:extLst>
          </p:cNvPr>
          <p:cNvSpPr txBox="1"/>
          <p:nvPr/>
        </p:nvSpPr>
        <p:spPr>
          <a:xfrm>
            <a:off x="6404356" y="752706"/>
            <a:ext cx="4065010" cy="1384995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l"/>
            <a:r>
              <a:rPr lang="da-DK" sz="1400" b="0" i="0" u="none" strike="noStrike" baseline="0" dirty="0"/>
              <a:t>Når man kommer ind og trækker, efterlader man sin (slukkede!) telefon i eksamenslokalet. De fleste andre hjælpemidler er tilladt under forberedelsen. (regn med ingen internetadgang </a:t>
            </a:r>
            <a:r>
              <a:rPr lang="da-DK" sz="1400" b="0" i="0" u="none" strike="noStrike" baseline="0" dirty="0">
                <a:sym typeface="Wingdings" panose="05000000000000000000" pitchFamily="2" charset="2"/>
              </a:rPr>
              <a:t> hav downloadet alt I vil bruge</a:t>
            </a:r>
            <a:r>
              <a:rPr lang="da-DK" sz="1400" b="0" i="0" u="none" strike="noStrike" baseline="0" dirty="0"/>
              <a:t>)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386992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13B31-B750-0FB9-39DB-929AD548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7847" y="583014"/>
            <a:ext cx="8911687" cy="1280890"/>
          </a:xfrm>
        </p:spPr>
        <p:txBody>
          <a:bodyPr/>
          <a:lstStyle/>
          <a:p>
            <a:r>
              <a:rPr lang="da-DK" dirty="0"/>
              <a:t>Fra Lærerplanen 2017: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A4FBBA-67F3-36E9-2AB5-AD90792AD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5290" y="143839"/>
            <a:ext cx="6809322" cy="67141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u="sng" dirty="0"/>
              <a:t>Eleverne skal kunne:</a:t>
            </a:r>
          </a:p>
          <a:p>
            <a:r>
              <a:rPr lang="da-DK" dirty="0"/>
              <a:t>analysere og fortolke oversatte græske og romerske tekster i deres antikke kontekst og i deres betydning for senere kultur</a:t>
            </a:r>
          </a:p>
          <a:p>
            <a:r>
              <a:rPr lang="da-DK" dirty="0"/>
              <a:t>beskrive, analysere og fortolke græske og romerske monumenter i deres antikke kontekst og i deres betydning for senere kultur</a:t>
            </a:r>
          </a:p>
          <a:p>
            <a:r>
              <a:rPr lang="da-DK" dirty="0"/>
              <a:t>identificere, forklare og forholde sig til væsentlige begreber og tanker i de behandlede tekster</a:t>
            </a:r>
          </a:p>
          <a:p>
            <a:r>
              <a:rPr lang="da-DK" dirty="0"/>
              <a:t>overveje, hvorledes antikken har sat sig spor i efterantikke perspektivtekster og -monumenter</a:t>
            </a:r>
          </a:p>
          <a:p>
            <a:r>
              <a:rPr lang="da-DK" dirty="0"/>
              <a:t>nuancere, perspektivere og uddybe moderne problemstillinger og værdier gennem læsning af antikke tekster</a:t>
            </a:r>
          </a:p>
          <a:p>
            <a:r>
              <a:rPr lang="da-DK" dirty="0"/>
              <a:t>behandle problemstillinger i samspil med andre fag</a:t>
            </a:r>
          </a:p>
          <a:p>
            <a:r>
              <a:rPr lang="da-DK" dirty="0"/>
              <a:t>demonstrere viden om fagets identitet og metoder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94B8F696-F55D-2458-56E0-60D6B5A2D240}"/>
              </a:ext>
            </a:extLst>
          </p:cNvPr>
          <p:cNvSpPr txBox="1"/>
          <p:nvPr/>
        </p:nvSpPr>
        <p:spPr>
          <a:xfrm>
            <a:off x="1469205" y="3226085"/>
            <a:ext cx="2702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chemeClr val="bg1"/>
                </a:solidFill>
              </a:rPr>
              <a:t>Faglige mål</a:t>
            </a:r>
          </a:p>
          <a:p>
            <a:endParaRPr lang="da-DK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86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5FFFAA-63CB-DF54-5470-2ACEFE939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B67898-CF10-9A10-7BB2-48265014E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0E25049-CF31-E13F-9F47-CADE52155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80" y="-51370"/>
            <a:ext cx="10622598" cy="705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68929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1850</TotalTime>
  <Words>354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Arial</vt:lpstr>
      <vt:lpstr>Calibri Light</vt:lpstr>
      <vt:lpstr>Rockwell</vt:lpstr>
      <vt:lpstr>Wingdings</vt:lpstr>
      <vt:lpstr>Atlas</vt:lpstr>
      <vt:lpstr>Eksamen i Oldtidskundskab</vt:lpstr>
      <vt:lpstr>Selve eksamen</vt:lpstr>
      <vt:lpstr>Eksamen </vt:lpstr>
      <vt:lpstr>Fra Lærerplanen 2017: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Eksamen i Oldtidskundskab</dc:title>
  <dc:creator>Freja Lindgren Facius</dc:creator>
  <cp:lastModifiedBy>Freja Lindgren Facius</cp:lastModifiedBy>
  <cp:revision>1</cp:revision>
  <dcterms:created xsi:type="dcterms:W3CDTF">2024-04-29T10:49:03Z</dcterms:created>
  <dcterms:modified xsi:type="dcterms:W3CDTF">2024-06-04T08:29:11Z</dcterms:modified>
</cp:coreProperties>
</file>