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25"/>
  </p:notesMasterIdLst>
  <p:sldIdLst>
    <p:sldId id="256" r:id="rId2"/>
    <p:sldId id="347" r:id="rId3"/>
    <p:sldId id="350" r:id="rId4"/>
    <p:sldId id="257" r:id="rId5"/>
    <p:sldId id="258" r:id="rId6"/>
    <p:sldId id="260" r:id="rId7"/>
    <p:sldId id="261" r:id="rId8"/>
    <p:sldId id="262" r:id="rId9"/>
    <p:sldId id="348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344" r:id="rId18"/>
    <p:sldId id="340" r:id="rId19"/>
    <p:sldId id="349" r:id="rId20"/>
    <p:sldId id="343" r:id="rId21"/>
    <p:sldId id="259" r:id="rId22"/>
    <p:sldId id="346" r:id="rId23"/>
    <p:sldId id="299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6235" autoAdjust="0"/>
  </p:normalViewPr>
  <p:slideViewPr>
    <p:cSldViewPr snapToGrid="0">
      <p:cViewPr varScale="1">
        <p:scale>
          <a:sx n="55" d="100"/>
          <a:sy n="55" d="100"/>
        </p:scale>
        <p:origin x="1096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ja Lindgren Facius" userId="929b42c1-1389-4acd-a500-bd1250d50270" providerId="ADAL" clId="{DE45DEE4-4ACA-4A3C-9E96-5A7578681DEE}"/>
    <pc:docChg chg="undo redo custSel addSld delSld modSld sldOrd">
      <pc:chgData name="Freja Lindgren Facius" userId="929b42c1-1389-4acd-a500-bd1250d50270" providerId="ADAL" clId="{DE45DEE4-4ACA-4A3C-9E96-5A7578681DEE}" dt="2023-10-06T07:31:01.144" v="3508" actId="14100"/>
      <pc:docMkLst>
        <pc:docMk/>
      </pc:docMkLst>
      <pc:sldChg chg="modSp mod">
        <pc:chgData name="Freja Lindgren Facius" userId="929b42c1-1389-4acd-a500-bd1250d50270" providerId="ADAL" clId="{DE45DEE4-4ACA-4A3C-9E96-5A7578681DEE}" dt="2023-10-05T11:04:16.423" v="3494" actId="20577"/>
        <pc:sldMkLst>
          <pc:docMk/>
          <pc:sldMk cId="3340637342" sldId="256"/>
        </pc:sldMkLst>
        <pc:spChg chg="mod">
          <ac:chgData name="Freja Lindgren Facius" userId="929b42c1-1389-4acd-a500-bd1250d50270" providerId="ADAL" clId="{DE45DEE4-4ACA-4A3C-9E96-5A7578681DEE}" dt="2023-10-05T11:04:16.423" v="3494" actId="20577"/>
          <ac:spMkLst>
            <pc:docMk/>
            <pc:sldMk cId="3340637342" sldId="256"/>
            <ac:spMk id="3" creationId="{BFEF9EAA-B211-B0A5-0C63-F23FD360FCDF}"/>
          </ac:spMkLst>
        </pc:spChg>
      </pc:sldChg>
      <pc:sldChg chg="modSp mod">
        <pc:chgData name="Freja Lindgren Facius" userId="929b42c1-1389-4acd-a500-bd1250d50270" providerId="ADAL" clId="{DE45DEE4-4ACA-4A3C-9E96-5A7578681DEE}" dt="2023-10-05T11:04:10.084" v="3479" actId="113"/>
        <pc:sldMkLst>
          <pc:docMk/>
          <pc:sldMk cId="1393842378" sldId="257"/>
        </pc:sldMkLst>
        <pc:spChg chg="mod">
          <ac:chgData name="Freja Lindgren Facius" userId="929b42c1-1389-4acd-a500-bd1250d50270" providerId="ADAL" clId="{DE45DEE4-4ACA-4A3C-9E96-5A7578681DEE}" dt="2023-10-05T11:04:10.084" v="3479" actId="113"/>
          <ac:spMkLst>
            <pc:docMk/>
            <pc:sldMk cId="1393842378" sldId="257"/>
            <ac:spMk id="3" creationId="{8CB9D34B-E830-FC2A-1B51-8B5A4E53762B}"/>
          </ac:spMkLst>
        </pc:spChg>
      </pc:sldChg>
      <pc:sldChg chg="addSp delSp modSp mod modAnim">
        <pc:chgData name="Freja Lindgren Facius" userId="929b42c1-1389-4acd-a500-bd1250d50270" providerId="ADAL" clId="{DE45DEE4-4ACA-4A3C-9E96-5A7578681DEE}" dt="2023-10-03T18:06:05.187" v="2455" actId="1036"/>
        <pc:sldMkLst>
          <pc:docMk/>
          <pc:sldMk cId="1846640670" sldId="258"/>
        </pc:sldMkLst>
        <pc:spChg chg="mod">
          <ac:chgData name="Freja Lindgren Facius" userId="929b42c1-1389-4acd-a500-bd1250d50270" providerId="ADAL" clId="{DE45DEE4-4ACA-4A3C-9E96-5A7578681DEE}" dt="2023-09-28T10:59:00.738" v="229" actId="1076"/>
          <ac:spMkLst>
            <pc:docMk/>
            <pc:sldMk cId="1846640670" sldId="258"/>
            <ac:spMk id="2" creationId="{3477148A-BADA-1E07-D20E-37C3F8A5FC74}"/>
          </ac:spMkLst>
        </pc:spChg>
        <pc:spChg chg="mod">
          <ac:chgData name="Freja Lindgren Facius" userId="929b42c1-1389-4acd-a500-bd1250d50270" providerId="ADAL" clId="{DE45DEE4-4ACA-4A3C-9E96-5A7578681DEE}" dt="2023-09-28T15:46:23.329" v="2382" actId="20577"/>
          <ac:spMkLst>
            <pc:docMk/>
            <pc:sldMk cId="1846640670" sldId="258"/>
            <ac:spMk id="3" creationId="{69E32E9B-E6C7-FDBC-678D-20AE6E684930}"/>
          </ac:spMkLst>
        </pc:spChg>
        <pc:spChg chg="add del mod">
          <ac:chgData name="Freja Lindgren Facius" userId="929b42c1-1389-4acd-a500-bd1250d50270" providerId="ADAL" clId="{DE45DEE4-4ACA-4A3C-9E96-5A7578681DEE}" dt="2023-09-28T10:50:23.648" v="178" actId="478"/>
          <ac:spMkLst>
            <pc:docMk/>
            <pc:sldMk cId="1846640670" sldId="258"/>
            <ac:spMk id="4" creationId="{FD637724-2BDB-7D28-D3CB-C400F954093C}"/>
          </ac:spMkLst>
        </pc:spChg>
        <pc:spChg chg="add mod">
          <ac:chgData name="Freja Lindgren Facius" userId="929b42c1-1389-4acd-a500-bd1250d50270" providerId="ADAL" clId="{DE45DEE4-4ACA-4A3C-9E96-5A7578681DEE}" dt="2023-09-28T10:54:31.133" v="197" actId="207"/>
          <ac:spMkLst>
            <pc:docMk/>
            <pc:sldMk cId="1846640670" sldId="258"/>
            <ac:spMk id="5" creationId="{5198429E-D49A-A607-2C26-3E473C356906}"/>
          </ac:spMkLst>
        </pc:spChg>
        <pc:spChg chg="add mod">
          <ac:chgData name="Freja Lindgren Facius" userId="929b42c1-1389-4acd-a500-bd1250d50270" providerId="ADAL" clId="{DE45DEE4-4ACA-4A3C-9E96-5A7578681DEE}" dt="2023-09-28T10:59:20.204" v="235" actId="1076"/>
          <ac:spMkLst>
            <pc:docMk/>
            <pc:sldMk cId="1846640670" sldId="258"/>
            <ac:spMk id="7" creationId="{CFA53BA1-D1BC-5CBB-F798-5D8858BF5D5F}"/>
          </ac:spMkLst>
        </pc:spChg>
        <pc:spChg chg="add mod">
          <ac:chgData name="Freja Lindgren Facius" userId="929b42c1-1389-4acd-a500-bd1250d50270" providerId="ADAL" clId="{DE45DEE4-4ACA-4A3C-9E96-5A7578681DEE}" dt="2023-09-28T10:59:06.765" v="231" actId="1076"/>
          <ac:spMkLst>
            <pc:docMk/>
            <pc:sldMk cId="1846640670" sldId="258"/>
            <ac:spMk id="8" creationId="{6F7070D6-5685-A149-FF37-10105DC74B63}"/>
          </ac:spMkLst>
        </pc:spChg>
        <pc:spChg chg="add mod">
          <ac:chgData name="Freja Lindgren Facius" userId="929b42c1-1389-4acd-a500-bd1250d50270" providerId="ADAL" clId="{DE45DEE4-4ACA-4A3C-9E96-5A7578681DEE}" dt="2023-09-28T10:59:31.441" v="236" actId="207"/>
          <ac:spMkLst>
            <pc:docMk/>
            <pc:sldMk cId="1846640670" sldId="258"/>
            <ac:spMk id="10" creationId="{A4FC695A-6408-29C0-515C-047960AE942E}"/>
          </ac:spMkLst>
        </pc:spChg>
        <pc:spChg chg="add mod">
          <ac:chgData name="Freja Lindgren Facius" userId="929b42c1-1389-4acd-a500-bd1250d50270" providerId="ADAL" clId="{DE45DEE4-4ACA-4A3C-9E96-5A7578681DEE}" dt="2023-09-28T15:46:32.875" v="2384" actId="404"/>
          <ac:spMkLst>
            <pc:docMk/>
            <pc:sldMk cId="1846640670" sldId="258"/>
            <ac:spMk id="11" creationId="{5984BD2B-0F5F-BE17-F9D6-189ED00BCDD9}"/>
          </ac:spMkLst>
        </pc:spChg>
        <pc:picChg chg="add mod">
          <ac:chgData name="Freja Lindgren Facius" userId="929b42c1-1389-4acd-a500-bd1250d50270" providerId="ADAL" clId="{DE45DEE4-4ACA-4A3C-9E96-5A7578681DEE}" dt="2023-09-28T10:56:44.896" v="201" actId="14100"/>
          <ac:picMkLst>
            <pc:docMk/>
            <pc:sldMk cId="1846640670" sldId="258"/>
            <ac:picMk id="6" creationId="{E99D9844-792D-B088-3DC9-6998F2CB3D5B}"/>
          </ac:picMkLst>
        </pc:picChg>
        <pc:picChg chg="add del mod">
          <ac:chgData name="Freja Lindgren Facius" userId="929b42c1-1389-4acd-a500-bd1250d50270" providerId="ADAL" clId="{DE45DEE4-4ACA-4A3C-9E96-5A7578681DEE}" dt="2023-10-03T18:05:30.101" v="2454"/>
          <ac:picMkLst>
            <pc:docMk/>
            <pc:sldMk cId="1846640670" sldId="258"/>
            <ac:picMk id="12" creationId="{D6A0E076-DDA7-9921-780F-ED68603DD983}"/>
          </ac:picMkLst>
        </pc:picChg>
        <pc:picChg chg="add mod">
          <ac:chgData name="Freja Lindgren Facius" userId="929b42c1-1389-4acd-a500-bd1250d50270" providerId="ADAL" clId="{DE45DEE4-4ACA-4A3C-9E96-5A7578681DEE}" dt="2023-10-03T18:06:05.187" v="2455" actId="1036"/>
          <ac:picMkLst>
            <pc:docMk/>
            <pc:sldMk cId="1846640670" sldId="258"/>
            <ac:picMk id="1026" creationId="{74E6242C-F543-BCA4-32DB-0098FACBF583}"/>
          </ac:picMkLst>
        </pc:picChg>
      </pc:sldChg>
      <pc:sldChg chg="addSp modSp new mod">
        <pc:chgData name="Freja Lindgren Facius" userId="929b42c1-1389-4acd-a500-bd1250d50270" providerId="ADAL" clId="{DE45DEE4-4ACA-4A3C-9E96-5A7578681DEE}" dt="2023-10-03T18:13:03.700" v="2545" actId="207"/>
        <pc:sldMkLst>
          <pc:docMk/>
          <pc:sldMk cId="3493636182" sldId="259"/>
        </pc:sldMkLst>
        <pc:spChg chg="mod">
          <ac:chgData name="Freja Lindgren Facius" userId="929b42c1-1389-4acd-a500-bd1250d50270" providerId="ADAL" clId="{DE45DEE4-4ACA-4A3C-9E96-5A7578681DEE}" dt="2023-09-28T15:39:18.966" v="2061" actId="1076"/>
          <ac:spMkLst>
            <pc:docMk/>
            <pc:sldMk cId="3493636182" sldId="259"/>
            <ac:spMk id="2" creationId="{6FF1FA4A-48FB-AB3D-A2B8-187B01AEDD74}"/>
          </ac:spMkLst>
        </pc:spChg>
        <pc:spChg chg="mod">
          <ac:chgData name="Freja Lindgren Facius" userId="929b42c1-1389-4acd-a500-bd1250d50270" providerId="ADAL" clId="{DE45DEE4-4ACA-4A3C-9E96-5A7578681DEE}" dt="2023-10-03T18:13:03.700" v="2545" actId="207"/>
          <ac:spMkLst>
            <pc:docMk/>
            <pc:sldMk cId="3493636182" sldId="259"/>
            <ac:spMk id="3" creationId="{2440AF0A-67CE-4A9F-7AA0-2067500B3E6D}"/>
          </ac:spMkLst>
        </pc:spChg>
        <pc:picChg chg="add mod">
          <ac:chgData name="Freja Lindgren Facius" userId="929b42c1-1389-4acd-a500-bd1250d50270" providerId="ADAL" clId="{DE45DEE4-4ACA-4A3C-9E96-5A7578681DEE}" dt="2023-09-28T15:39:29.861" v="2063" actId="1076"/>
          <ac:picMkLst>
            <pc:docMk/>
            <pc:sldMk cId="3493636182" sldId="259"/>
            <ac:picMk id="4" creationId="{390C0319-07DB-4AFE-CA89-04D71E06A934}"/>
          </ac:picMkLst>
        </pc:picChg>
        <pc:picChg chg="add mod">
          <ac:chgData name="Freja Lindgren Facius" userId="929b42c1-1389-4acd-a500-bd1250d50270" providerId="ADAL" clId="{DE45DEE4-4ACA-4A3C-9E96-5A7578681DEE}" dt="2023-09-28T15:39:56.454" v="2067" actId="14100"/>
          <ac:picMkLst>
            <pc:docMk/>
            <pc:sldMk cId="3493636182" sldId="259"/>
            <ac:picMk id="5" creationId="{141110BF-4242-338E-682A-1EFA8B35B7A4}"/>
          </ac:picMkLst>
        </pc:picChg>
      </pc:sldChg>
      <pc:sldChg chg="addSp delSp modSp add mod modAnim">
        <pc:chgData name="Freja Lindgren Facius" userId="929b42c1-1389-4acd-a500-bd1250d50270" providerId="ADAL" clId="{DE45DEE4-4ACA-4A3C-9E96-5A7578681DEE}" dt="2023-10-04T08:39:22.683" v="3440" actId="1076"/>
        <pc:sldMkLst>
          <pc:docMk/>
          <pc:sldMk cId="1884674128" sldId="260"/>
        </pc:sldMkLst>
        <pc:spChg chg="mod">
          <ac:chgData name="Freja Lindgren Facius" userId="929b42c1-1389-4acd-a500-bd1250d50270" providerId="ADAL" clId="{DE45DEE4-4ACA-4A3C-9E96-5A7578681DEE}" dt="2023-09-28T11:03:16.698" v="357" actId="1076"/>
          <ac:spMkLst>
            <pc:docMk/>
            <pc:sldMk cId="1884674128" sldId="260"/>
            <ac:spMk id="3" creationId="{69E32E9B-E6C7-FDBC-678D-20AE6E684930}"/>
          </ac:spMkLst>
        </pc:spChg>
        <pc:spChg chg="mod">
          <ac:chgData name="Freja Lindgren Facius" userId="929b42c1-1389-4acd-a500-bd1250d50270" providerId="ADAL" clId="{DE45DEE4-4ACA-4A3C-9E96-5A7578681DEE}" dt="2023-09-28T15:22:42.478" v="1969" actId="207"/>
          <ac:spMkLst>
            <pc:docMk/>
            <pc:sldMk cId="1884674128" sldId="260"/>
            <ac:spMk id="5" creationId="{5198429E-D49A-A607-2C26-3E473C356906}"/>
          </ac:spMkLst>
        </pc:spChg>
        <pc:spChg chg="del">
          <ac:chgData name="Freja Lindgren Facius" userId="929b42c1-1389-4acd-a500-bd1250d50270" providerId="ADAL" clId="{DE45DEE4-4ACA-4A3C-9E96-5A7578681DEE}" dt="2023-09-28T11:00:30.839" v="245" actId="478"/>
          <ac:spMkLst>
            <pc:docMk/>
            <pc:sldMk cId="1884674128" sldId="260"/>
            <ac:spMk id="7" creationId="{CFA53BA1-D1BC-5CBB-F798-5D8858BF5D5F}"/>
          </ac:spMkLst>
        </pc:spChg>
        <pc:spChg chg="del">
          <ac:chgData name="Freja Lindgren Facius" userId="929b42c1-1389-4acd-a500-bd1250d50270" providerId="ADAL" clId="{DE45DEE4-4ACA-4A3C-9E96-5A7578681DEE}" dt="2023-09-28T11:00:35.145" v="246" actId="478"/>
          <ac:spMkLst>
            <pc:docMk/>
            <pc:sldMk cId="1884674128" sldId="260"/>
            <ac:spMk id="8" creationId="{6F7070D6-5685-A149-FF37-10105DC74B63}"/>
          </ac:spMkLst>
        </pc:spChg>
        <pc:spChg chg="add mod">
          <ac:chgData name="Freja Lindgren Facius" userId="929b42c1-1389-4acd-a500-bd1250d50270" providerId="ADAL" clId="{DE45DEE4-4ACA-4A3C-9E96-5A7578681DEE}" dt="2023-09-28T11:02:55.339" v="323" actId="1037"/>
          <ac:spMkLst>
            <pc:docMk/>
            <pc:sldMk cId="1884674128" sldId="260"/>
            <ac:spMk id="9" creationId="{4010A364-80A7-51C7-DC1E-46E3434B9D28}"/>
          </ac:spMkLst>
        </pc:spChg>
        <pc:spChg chg="del">
          <ac:chgData name="Freja Lindgren Facius" userId="929b42c1-1389-4acd-a500-bd1250d50270" providerId="ADAL" clId="{DE45DEE4-4ACA-4A3C-9E96-5A7578681DEE}" dt="2023-09-28T11:00:28.893" v="244" actId="478"/>
          <ac:spMkLst>
            <pc:docMk/>
            <pc:sldMk cId="1884674128" sldId="260"/>
            <ac:spMk id="10" creationId="{A4FC695A-6408-29C0-515C-047960AE942E}"/>
          </ac:spMkLst>
        </pc:spChg>
        <pc:spChg chg="del">
          <ac:chgData name="Freja Lindgren Facius" userId="929b42c1-1389-4acd-a500-bd1250d50270" providerId="ADAL" clId="{DE45DEE4-4ACA-4A3C-9E96-5A7578681DEE}" dt="2023-09-28T11:00:40.612" v="247" actId="478"/>
          <ac:spMkLst>
            <pc:docMk/>
            <pc:sldMk cId="1884674128" sldId="260"/>
            <ac:spMk id="11" creationId="{5984BD2B-0F5F-BE17-F9D6-189ED00BCDD9}"/>
          </ac:spMkLst>
        </pc:spChg>
        <pc:spChg chg="add mod">
          <ac:chgData name="Freja Lindgren Facius" userId="929b42c1-1389-4acd-a500-bd1250d50270" providerId="ADAL" clId="{DE45DEE4-4ACA-4A3C-9E96-5A7578681DEE}" dt="2023-09-28T11:03:59.676" v="366" actId="1076"/>
          <ac:spMkLst>
            <pc:docMk/>
            <pc:sldMk cId="1884674128" sldId="260"/>
            <ac:spMk id="12" creationId="{77614C83-E8C9-3738-CF65-4F5459F66F4F}"/>
          </ac:spMkLst>
        </pc:spChg>
        <pc:spChg chg="add mod">
          <ac:chgData name="Freja Lindgren Facius" userId="929b42c1-1389-4acd-a500-bd1250d50270" providerId="ADAL" clId="{DE45DEE4-4ACA-4A3C-9E96-5A7578681DEE}" dt="2023-09-28T11:03:56.651" v="365" actId="1076"/>
          <ac:spMkLst>
            <pc:docMk/>
            <pc:sldMk cId="1884674128" sldId="260"/>
            <ac:spMk id="13" creationId="{6D49F988-BBAE-674C-A38A-A61D157CBBED}"/>
          </ac:spMkLst>
        </pc:spChg>
        <pc:picChg chg="add del mod">
          <ac:chgData name="Freja Lindgren Facius" userId="929b42c1-1389-4acd-a500-bd1250d50270" providerId="ADAL" clId="{DE45DEE4-4ACA-4A3C-9E96-5A7578681DEE}" dt="2023-10-04T08:39:17.352" v="3438" actId="478"/>
          <ac:picMkLst>
            <pc:docMk/>
            <pc:sldMk cId="1884674128" sldId="260"/>
            <ac:picMk id="4" creationId="{DB343E4D-4C94-F97E-02D2-40FA379B1949}"/>
          </ac:picMkLst>
        </pc:picChg>
        <pc:picChg chg="del">
          <ac:chgData name="Freja Lindgren Facius" userId="929b42c1-1389-4acd-a500-bd1250d50270" providerId="ADAL" clId="{DE45DEE4-4ACA-4A3C-9E96-5A7578681DEE}" dt="2023-09-28T11:00:26.668" v="243" actId="478"/>
          <ac:picMkLst>
            <pc:docMk/>
            <pc:sldMk cId="1884674128" sldId="260"/>
            <ac:picMk id="6" creationId="{E99D9844-792D-B088-3DC9-6998F2CB3D5B}"/>
          </ac:picMkLst>
        </pc:picChg>
        <pc:picChg chg="add mod">
          <ac:chgData name="Freja Lindgren Facius" userId="929b42c1-1389-4acd-a500-bd1250d50270" providerId="ADAL" clId="{DE45DEE4-4ACA-4A3C-9E96-5A7578681DEE}" dt="2023-10-04T08:39:22.683" v="3440" actId="1076"/>
          <ac:picMkLst>
            <pc:docMk/>
            <pc:sldMk cId="1884674128" sldId="260"/>
            <ac:picMk id="14" creationId="{D4FFFCE7-1C8C-4A38-7B90-9B13998B2836}"/>
          </ac:picMkLst>
        </pc:picChg>
      </pc:sldChg>
      <pc:sldChg chg="addSp delSp modSp add mod modAnim modNotesTx">
        <pc:chgData name="Freja Lindgren Facius" userId="929b42c1-1389-4acd-a500-bd1250d50270" providerId="ADAL" clId="{DE45DEE4-4ACA-4A3C-9E96-5A7578681DEE}" dt="2023-10-04T08:39:30.930" v="3443" actId="1076"/>
        <pc:sldMkLst>
          <pc:docMk/>
          <pc:sldMk cId="618566387" sldId="261"/>
        </pc:sldMkLst>
        <pc:spChg chg="mod">
          <ac:chgData name="Freja Lindgren Facius" userId="929b42c1-1389-4acd-a500-bd1250d50270" providerId="ADAL" clId="{DE45DEE4-4ACA-4A3C-9E96-5A7578681DEE}" dt="2023-09-28T15:17:05.765" v="1968" actId="6549"/>
          <ac:spMkLst>
            <pc:docMk/>
            <pc:sldMk cId="618566387" sldId="261"/>
            <ac:spMk id="3" creationId="{69E32E9B-E6C7-FDBC-678D-20AE6E684930}"/>
          </ac:spMkLst>
        </pc:spChg>
        <pc:spChg chg="mod">
          <ac:chgData name="Freja Lindgren Facius" userId="929b42c1-1389-4acd-a500-bd1250d50270" providerId="ADAL" clId="{DE45DEE4-4ACA-4A3C-9E96-5A7578681DEE}" dt="2023-09-28T11:06:36.401" v="432" actId="207"/>
          <ac:spMkLst>
            <pc:docMk/>
            <pc:sldMk cId="618566387" sldId="261"/>
            <ac:spMk id="5" creationId="{5198429E-D49A-A607-2C26-3E473C356906}"/>
          </ac:spMkLst>
        </pc:spChg>
        <pc:spChg chg="del">
          <ac:chgData name="Freja Lindgren Facius" userId="929b42c1-1389-4acd-a500-bd1250d50270" providerId="ADAL" clId="{DE45DEE4-4ACA-4A3C-9E96-5A7578681DEE}" dt="2023-09-28T11:06:15.235" v="429" actId="478"/>
          <ac:spMkLst>
            <pc:docMk/>
            <pc:sldMk cId="618566387" sldId="261"/>
            <ac:spMk id="12" creationId="{77614C83-E8C9-3738-CF65-4F5459F66F4F}"/>
          </ac:spMkLst>
        </pc:spChg>
        <pc:spChg chg="del">
          <ac:chgData name="Freja Lindgren Facius" userId="929b42c1-1389-4acd-a500-bd1250d50270" providerId="ADAL" clId="{DE45DEE4-4ACA-4A3C-9E96-5A7578681DEE}" dt="2023-09-28T11:06:13.625" v="428" actId="478"/>
          <ac:spMkLst>
            <pc:docMk/>
            <pc:sldMk cId="618566387" sldId="261"/>
            <ac:spMk id="13" creationId="{6D49F988-BBAE-674C-A38A-A61D157CBBED}"/>
          </ac:spMkLst>
        </pc:spChg>
        <pc:picChg chg="del">
          <ac:chgData name="Freja Lindgren Facius" userId="929b42c1-1389-4acd-a500-bd1250d50270" providerId="ADAL" clId="{DE45DEE4-4ACA-4A3C-9E96-5A7578681DEE}" dt="2023-10-04T08:39:25.743" v="3441" actId="478"/>
          <ac:picMkLst>
            <pc:docMk/>
            <pc:sldMk cId="618566387" sldId="261"/>
            <ac:picMk id="4" creationId="{DB343E4D-4C94-F97E-02D2-40FA379B1949}"/>
          </ac:picMkLst>
        </pc:picChg>
        <pc:picChg chg="add mod">
          <ac:chgData name="Freja Lindgren Facius" userId="929b42c1-1389-4acd-a500-bd1250d50270" providerId="ADAL" clId="{DE45DEE4-4ACA-4A3C-9E96-5A7578681DEE}" dt="2023-10-04T08:39:30.930" v="3443" actId="1076"/>
          <ac:picMkLst>
            <pc:docMk/>
            <pc:sldMk cId="618566387" sldId="261"/>
            <ac:picMk id="6" creationId="{0B55731F-21EF-87F4-2F2B-646603470D2C}"/>
          </ac:picMkLst>
        </pc:picChg>
      </pc:sldChg>
      <pc:sldChg chg="addSp delSp modSp add mod modNotesTx">
        <pc:chgData name="Freja Lindgren Facius" userId="929b42c1-1389-4acd-a500-bd1250d50270" providerId="ADAL" clId="{DE45DEE4-4ACA-4A3C-9E96-5A7578681DEE}" dt="2023-10-04T08:39:43.774" v="3448" actId="1076"/>
        <pc:sldMkLst>
          <pc:docMk/>
          <pc:sldMk cId="2372478883" sldId="262"/>
        </pc:sldMkLst>
        <pc:spChg chg="mod">
          <ac:chgData name="Freja Lindgren Facius" userId="929b42c1-1389-4acd-a500-bd1250d50270" providerId="ADAL" clId="{DE45DEE4-4ACA-4A3C-9E96-5A7578681DEE}" dt="2023-09-28T11:19:02.657" v="1366" actId="1076"/>
          <ac:spMkLst>
            <pc:docMk/>
            <pc:sldMk cId="2372478883" sldId="262"/>
            <ac:spMk id="3" creationId="{69E32E9B-E6C7-FDBC-678D-20AE6E684930}"/>
          </ac:spMkLst>
        </pc:spChg>
        <pc:picChg chg="del">
          <ac:chgData name="Freja Lindgren Facius" userId="929b42c1-1389-4acd-a500-bd1250d50270" providerId="ADAL" clId="{DE45DEE4-4ACA-4A3C-9E96-5A7578681DEE}" dt="2023-10-04T08:39:34.394" v="3444" actId="478"/>
          <ac:picMkLst>
            <pc:docMk/>
            <pc:sldMk cId="2372478883" sldId="262"/>
            <ac:picMk id="4" creationId="{DB343E4D-4C94-F97E-02D2-40FA379B1949}"/>
          </ac:picMkLst>
        </pc:picChg>
        <pc:picChg chg="add mod">
          <ac:chgData name="Freja Lindgren Facius" userId="929b42c1-1389-4acd-a500-bd1250d50270" providerId="ADAL" clId="{DE45DEE4-4ACA-4A3C-9E96-5A7578681DEE}" dt="2023-10-04T08:39:43.774" v="3448" actId="1076"/>
          <ac:picMkLst>
            <pc:docMk/>
            <pc:sldMk cId="2372478883" sldId="262"/>
            <ac:picMk id="6" creationId="{A10417C6-3D23-54F2-B44E-90E5EA7D23D1}"/>
          </ac:picMkLst>
        </pc:picChg>
      </pc:sldChg>
      <pc:sldChg chg="addSp modSp add del mod ord modNotesTx">
        <pc:chgData name="Freja Lindgren Facius" userId="929b42c1-1389-4acd-a500-bd1250d50270" providerId="ADAL" clId="{DE45DEE4-4ACA-4A3C-9E96-5A7578681DEE}" dt="2023-10-04T08:08:02.356" v="2660" actId="47"/>
        <pc:sldMkLst>
          <pc:docMk/>
          <pc:sldMk cId="2810990075" sldId="263"/>
        </pc:sldMkLst>
        <pc:spChg chg="mod">
          <ac:chgData name="Freja Lindgren Facius" userId="929b42c1-1389-4acd-a500-bd1250d50270" providerId="ADAL" clId="{DE45DEE4-4ACA-4A3C-9E96-5A7578681DEE}" dt="2023-09-28T11:18:56.940" v="1365" actId="1076"/>
          <ac:spMkLst>
            <pc:docMk/>
            <pc:sldMk cId="2810990075" sldId="263"/>
            <ac:spMk id="3" creationId="{69E32E9B-E6C7-FDBC-678D-20AE6E684930}"/>
          </ac:spMkLst>
        </pc:spChg>
        <pc:picChg chg="add mod">
          <ac:chgData name="Freja Lindgren Facius" userId="929b42c1-1389-4acd-a500-bd1250d50270" providerId="ADAL" clId="{DE45DEE4-4ACA-4A3C-9E96-5A7578681DEE}" dt="2023-10-04T08:07:27.394" v="2655" actId="1076"/>
          <ac:picMkLst>
            <pc:docMk/>
            <pc:sldMk cId="2810990075" sldId="263"/>
            <ac:picMk id="9218" creationId="{278A3970-53C1-3EA5-FB3A-23F3E1ABFE52}"/>
          </ac:picMkLst>
        </pc:picChg>
      </pc:sldChg>
      <pc:sldChg chg="addSp delSp modSp add mod modNotesTx">
        <pc:chgData name="Freja Lindgren Facius" userId="929b42c1-1389-4acd-a500-bd1250d50270" providerId="ADAL" clId="{DE45DEE4-4ACA-4A3C-9E96-5A7578681DEE}" dt="2023-10-04T08:39:00.790" v="3434" actId="14100"/>
        <pc:sldMkLst>
          <pc:docMk/>
          <pc:sldMk cId="2397814651" sldId="264"/>
        </pc:sldMkLst>
        <pc:spChg chg="mod">
          <ac:chgData name="Freja Lindgren Facius" userId="929b42c1-1389-4acd-a500-bd1250d50270" providerId="ADAL" clId="{DE45DEE4-4ACA-4A3C-9E96-5A7578681DEE}" dt="2023-09-28T11:18:41.745" v="1364" actId="404"/>
          <ac:spMkLst>
            <pc:docMk/>
            <pc:sldMk cId="2397814651" sldId="264"/>
            <ac:spMk id="3" creationId="{69E32E9B-E6C7-FDBC-678D-20AE6E684930}"/>
          </ac:spMkLst>
        </pc:spChg>
        <pc:picChg chg="del">
          <ac:chgData name="Freja Lindgren Facius" userId="929b42c1-1389-4acd-a500-bd1250d50270" providerId="ADAL" clId="{DE45DEE4-4ACA-4A3C-9E96-5A7578681DEE}" dt="2023-10-04T08:38:51.535" v="3431" actId="478"/>
          <ac:picMkLst>
            <pc:docMk/>
            <pc:sldMk cId="2397814651" sldId="264"/>
            <ac:picMk id="4" creationId="{DB343E4D-4C94-F97E-02D2-40FA379B1949}"/>
          </ac:picMkLst>
        </pc:picChg>
        <pc:picChg chg="add mod">
          <ac:chgData name="Freja Lindgren Facius" userId="929b42c1-1389-4acd-a500-bd1250d50270" providerId="ADAL" clId="{DE45DEE4-4ACA-4A3C-9E96-5A7578681DEE}" dt="2023-10-04T08:39:00.790" v="3434" actId="14100"/>
          <ac:picMkLst>
            <pc:docMk/>
            <pc:sldMk cId="2397814651" sldId="264"/>
            <ac:picMk id="6" creationId="{6B17463F-7D87-CD29-8B5C-65C6BF8A2D67}"/>
          </ac:picMkLst>
        </pc:picChg>
      </pc:sldChg>
      <pc:sldChg chg="addSp delSp modSp add mod modNotesTx">
        <pc:chgData name="Freja Lindgren Facius" userId="929b42c1-1389-4acd-a500-bd1250d50270" providerId="ADAL" clId="{DE45DEE4-4ACA-4A3C-9E96-5A7578681DEE}" dt="2023-10-04T08:15:27.980" v="3087" actId="20577"/>
        <pc:sldMkLst>
          <pc:docMk/>
          <pc:sldMk cId="3920029404" sldId="265"/>
        </pc:sldMkLst>
        <pc:spChg chg="mod">
          <ac:chgData name="Freja Lindgren Facius" userId="929b42c1-1389-4acd-a500-bd1250d50270" providerId="ADAL" clId="{DE45DEE4-4ACA-4A3C-9E96-5A7578681DEE}" dt="2023-09-28T11:20:20.157" v="1463" actId="404"/>
          <ac:spMkLst>
            <pc:docMk/>
            <pc:sldMk cId="3920029404" sldId="265"/>
            <ac:spMk id="3" creationId="{69E32E9B-E6C7-FDBC-678D-20AE6E684930}"/>
          </ac:spMkLst>
        </pc:spChg>
        <pc:spChg chg="del">
          <ac:chgData name="Freja Lindgren Facius" userId="929b42c1-1389-4acd-a500-bd1250d50270" providerId="ADAL" clId="{DE45DEE4-4ACA-4A3C-9E96-5A7578681DEE}" dt="2023-09-28T11:21:02.723" v="1464" actId="478"/>
          <ac:spMkLst>
            <pc:docMk/>
            <pc:sldMk cId="3920029404" sldId="265"/>
            <ac:spMk id="9" creationId="{4010A364-80A7-51C7-DC1E-46E3434B9D28}"/>
          </ac:spMkLst>
        </pc:spChg>
        <pc:picChg chg="del">
          <ac:chgData name="Freja Lindgren Facius" userId="929b42c1-1389-4acd-a500-bd1250d50270" providerId="ADAL" clId="{DE45DEE4-4ACA-4A3C-9E96-5A7578681DEE}" dt="2023-09-28T11:21:02.723" v="1464" actId="478"/>
          <ac:picMkLst>
            <pc:docMk/>
            <pc:sldMk cId="3920029404" sldId="265"/>
            <ac:picMk id="4" creationId="{DB343E4D-4C94-F97E-02D2-40FA379B1949}"/>
          </ac:picMkLst>
        </pc:picChg>
        <pc:picChg chg="add mod">
          <ac:chgData name="Freja Lindgren Facius" userId="929b42c1-1389-4acd-a500-bd1250d50270" providerId="ADAL" clId="{DE45DEE4-4ACA-4A3C-9E96-5A7578681DEE}" dt="2023-10-03T18:10:29.888" v="2459" actId="1076"/>
          <ac:picMkLst>
            <pc:docMk/>
            <pc:sldMk cId="3920029404" sldId="265"/>
            <ac:picMk id="6" creationId="{9A9CE7DC-23D4-ABD5-8120-97A7474BDD1C}"/>
          </ac:picMkLst>
        </pc:picChg>
      </pc:sldChg>
      <pc:sldChg chg="addSp delSp modSp add mod modAnim modNotesTx">
        <pc:chgData name="Freja Lindgren Facius" userId="929b42c1-1389-4acd-a500-bd1250d50270" providerId="ADAL" clId="{DE45DEE4-4ACA-4A3C-9E96-5A7578681DEE}" dt="2023-10-04T08:38:44.330" v="3430" actId="14100"/>
        <pc:sldMkLst>
          <pc:docMk/>
          <pc:sldMk cId="3175842399" sldId="266"/>
        </pc:sldMkLst>
        <pc:spChg chg="mod">
          <ac:chgData name="Freja Lindgren Facius" userId="929b42c1-1389-4acd-a500-bd1250d50270" providerId="ADAL" clId="{DE45DEE4-4ACA-4A3C-9E96-5A7578681DEE}" dt="2023-09-28T11:28:56.988" v="1689" actId="1076"/>
          <ac:spMkLst>
            <pc:docMk/>
            <pc:sldMk cId="3175842399" sldId="266"/>
            <ac:spMk id="3" creationId="{69E32E9B-E6C7-FDBC-678D-20AE6E684930}"/>
          </ac:spMkLst>
        </pc:spChg>
        <pc:spChg chg="mod">
          <ac:chgData name="Freja Lindgren Facius" userId="929b42c1-1389-4acd-a500-bd1250d50270" providerId="ADAL" clId="{DE45DEE4-4ACA-4A3C-9E96-5A7578681DEE}" dt="2023-09-28T15:36:54.841" v="2005" actId="1076"/>
          <ac:spMkLst>
            <pc:docMk/>
            <pc:sldMk cId="3175842399" sldId="266"/>
            <ac:spMk id="5" creationId="{5198429E-D49A-A607-2C26-3E473C356906}"/>
          </ac:spMkLst>
        </pc:spChg>
        <pc:spChg chg="add mod">
          <ac:chgData name="Freja Lindgren Facius" userId="929b42c1-1389-4acd-a500-bd1250d50270" providerId="ADAL" clId="{DE45DEE4-4ACA-4A3C-9E96-5A7578681DEE}" dt="2023-09-29T08:27:08.122" v="2406" actId="20577"/>
          <ac:spMkLst>
            <pc:docMk/>
            <pc:sldMk cId="3175842399" sldId="266"/>
            <ac:spMk id="7" creationId="{4AC8EA68-42C8-B986-D165-41D62D183898}"/>
          </ac:spMkLst>
        </pc:spChg>
        <pc:spChg chg="add mod">
          <ac:chgData name="Freja Lindgren Facius" userId="929b42c1-1389-4acd-a500-bd1250d50270" providerId="ADAL" clId="{DE45DEE4-4ACA-4A3C-9E96-5A7578681DEE}" dt="2023-09-28T11:28:50.127" v="1688" actId="1076"/>
          <ac:spMkLst>
            <pc:docMk/>
            <pc:sldMk cId="3175842399" sldId="266"/>
            <ac:spMk id="9" creationId="{7361A9D4-DA39-570E-1585-A05976E03B65}"/>
          </ac:spMkLst>
        </pc:spChg>
        <pc:spChg chg="add mod">
          <ac:chgData name="Freja Lindgren Facius" userId="929b42c1-1389-4acd-a500-bd1250d50270" providerId="ADAL" clId="{DE45DEE4-4ACA-4A3C-9E96-5A7578681DEE}" dt="2023-09-28T11:29:44.406" v="1709" actId="1076"/>
          <ac:spMkLst>
            <pc:docMk/>
            <pc:sldMk cId="3175842399" sldId="266"/>
            <ac:spMk id="10" creationId="{2BA44AFF-B140-D6A4-28C8-AE9BD35456D8}"/>
          </ac:spMkLst>
        </pc:spChg>
        <pc:spChg chg="add mod">
          <ac:chgData name="Freja Lindgren Facius" userId="929b42c1-1389-4acd-a500-bd1250d50270" providerId="ADAL" clId="{DE45DEE4-4ACA-4A3C-9E96-5A7578681DEE}" dt="2023-09-28T11:31:10.921" v="1726" actId="1582"/>
          <ac:spMkLst>
            <pc:docMk/>
            <pc:sldMk cId="3175842399" sldId="266"/>
            <ac:spMk id="19" creationId="{59197F0B-B1EF-3C7B-FABB-C5FA05E30463}"/>
          </ac:spMkLst>
        </pc:spChg>
        <pc:picChg chg="add del mod">
          <ac:chgData name="Freja Lindgren Facius" userId="929b42c1-1389-4acd-a500-bd1250d50270" providerId="ADAL" clId="{DE45DEE4-4ACA-4A3C-9E96-5A7578681DEE}" dt="2023-09-28T15:35:35.008" v="1979" actId="478"/>
          <ac:picMkLst>
            <pc:docMk/>
            <pc:sldMk cId="3175842399" sldId="266"/>
            <ac:picMk id="4" creationId="{67438A64-0601-20B4-FD01-4834C8925006}"/>
          </ac:picMkLst>
        </pc:picChg>
        <pc:picChg chg="del">
          <ac:chgData name="Freja Lindgren Facius" userId="929b42c1-1389-4acd-a500-bd1250d50270" providerId="ADAL" clId="{DE45DEE4-4ACA-4A3C-9E96-5A7578681DEE}" dt="2023-09-28T11:23:29.815" v="1665" actId="478"/>
          <ac:picMkLst>
            <pc:docMk/>
            <pc:sldMk cId="3175842399" sldId="266"/>
            <ac:picMk id="6" creationId="{9A9CE7DC-23D4-ABD5-8120-97A7474BDD1C}"/>
          </ac:picMkLst>
        </pc:picChg>
        <pc:picChg chg="add del mod">
          <ac:chgData name="Freja Lindgren Facius" userId="929b42c1-1389-4acd-a500-bd1250d50270" providerId="ADAL" clId="{DE45DEE4-4ACA-4A3C-9E96-5A7578681DEE}" dt="2023-10-04T08:38:36.664" v="3427" actId="478"/>
          <ac:picMkLst>
            <pc:docMk/>
            <pc:sldMk cId="3175842399" sldId="266"/>
            <ac:picMk id="8" creationId="{EC07059A-5580-C380-AC9E-483EB62A7803}"/>
          </ac:picMkLst>
        </pc:picChg>
        <pc:picChg chg="add del mod">
          <ac:chgData name="Freja Lindgren Facius" userId="929b42c1-1389-4acd-a500-bd1250d50270" providerId="ADAL" clId="{DE45DEE4-4ACA-4A3C-9E96-5A7578681DEE}" dt="2023-09-29T08:22:57.404" v="2385" actId="478"/>
          <ac:picMkLst>
            <pc:docMk/>
            <pc:sldMk cId="3175842399" sldId="266"/>
            <ac:picMk id="20" creationId="{869744EA-EFAD-FA4E-5A19-BE0DE5F76421}"/>
          </ac:picMkLst>
        </pc:picChg>
        <pc:picChg chg="add mod">
          <ac:chgData name="Freja Lindgren Facius" userId="929b42c1-1389-4acd-a500-bd1250d50270" providerId="ADAL" clId="{DE45DEE4-4ACA-4A3C-9E96-5A7578681DEE}" dt="2023-10-04T08:38:44.330" v="3430" actId="14100"/>
          <ac:picMkLst>
            <pc:docMk/>
            <pc:sldMk cId="3175842399" sldId="266"/>
            <ac:picMk id="22" creationId="{CF053DCA-A0C6-FC29-8081-ECA653574F97}"/>
          </ac:picMkLst>
        </pc:picChg>
        <pc:picChg chg="mod">
          <ac:chgData name="Freja Lindgren Facius" userId="929b42c1-1389-4acd-a500-bd1250d50270" providerId="ADAL" clId="{DE45DEE4-4ACA-4A3C-9E96-5A7578681DEE}" dt="2023-09-28T15:36:43.104" v="2002" actId="1076"/>
          <ac:picMkLst>
            <pc:docMk/>
            <pc:sldMk cId="3175842399" sldId="266"/>
            <ac:picMk id="1026" creationId="{74E6242C-F543-BCA4-32DB-0098FACBF583}"/>
          </ac:picMkLst>
        </pc:picChg>
        <pc:picChg chg="add mod">
          <ac:chgData name="Freja Lindgren Facius" userId="929b42c1-1389-4acd-a500-bd1250d50270" providerId="ADAL" clId="{DE45DEE4-4ACA-4A3C-9E96-5A7578681DEE}" dt="2023-09-29T08:23:03.828" v="2388" actId="1076"/>
          <ac:picMkLst>
            <pc:docMk/>
            <pc:sldMk cId="3175842399" sldId="266"/>
            <ac:picMk id="6146" creationId="{6A05B829-2F7B-AD30-A004-AEB8E7FD85B7}"/>
          </ac:picMkLst>
        </pc:picChg>
        <pc:cxnChg chg="add mod">
          <ac:chgData name="Freja Lindgren Facius" userId="929b42c1-1389-4acd-a500-bd1250d50270" providerId="ADAL" clId="{DE45DEE4-4ACA-4A3C-9E96-5A7578681DEE}" dt="2023-10-03T18:10:49.425" v="2460" actId="14100"/>
          <ac:cxnSpMkLst>
            <pc:docMk/>
            <pc:sldMk cId="3175842399" sldId="266"/>
            <ac:cxnSpMk id="11" creationId="{5201CFDD-6EE7-46A5-CF5E-2831FA839196}"/>
          </ac:cxnSpMkLst>
        </pc:cxnChg>
      </pc:sldChg>
      <pc:sldChg chg="addSp delSp modSp add mod ord modNotesTx">
        <pc:chgData name="Freja Lindgren Facius" userId="929b42c1-1389-4acd-a500-bd1250d50270" providerId="ADAL" clId="{DE45DEE4-4ACA-4A3C-9E96-5A7578681DEE}" dt="2023-10-05T12:14:34.683" v="3495" actId="20578"/>
        <pc:sldMkLst>
          <pc:docMk/>
          <pc:sldMk cId="1302231301" sldId="267"/>
        </pc:sldMkLst>
        <pc:spChg chg="mod">
          <ac:chgData name="Freja Lindgren Facius" userId="929b42c1-1389-4acd-a500-bd1250d50270" providerId="ADAL" clId="{DE45DEE4-4ACA-4A3C-9E96-5A7578681DEE}" dt="2023-09-28T11:33:32.776" v="1749" actId="20577"/>
          <ac:spMkLst>
            <pc:docMk/>
            <pc:sldMk cId="1302231301" sldId="267"/>
            <ac:spMk id="3" creationId="{69E32E9B-E6C7-FDBC-678D-20AE6E684930}"/>
          </ac:spMkLst>
        </pc:spChg>
        <pc:spChg chg="del">
          <ac:chgData name="Freja Lindgren Facius" userId="929b42c1-1389-4acd-a500-bd1250d50270" providerId="ADAL" clId="{DE45DEE4-4ACA-4A3C-9E96-5A7578681DEE}" dt="2023-09-28T11:32:31.099" v="1739" actId="478"/>
          <ac:spMkLst>
            <pc:docMk/>
            <pc:sldMk cId="1302231301" sldId="267"/>
            <ac:spMk id="5" creationId="{5198429E-D49A-A607-2C26-3E473C356906}"/>
          </ac:spMkLst>
        </pc:spChg>
        <pc:spChg chg="add mod">
          <ac:chgData name="Freja Lindgren Facius" userId="929b42c1-1389-4acd-a500-bd1250d50270" providerId="ADAL" clId="{DE45DEE4-4ACA-4A3C-9E96-5A7578681DEE}" dt="2023-09-28T11:32:34.935" v="1741" actId="1076"/>
          <ac:spMkLst>
            <pc:docMk/>
            <pc:sldMk cId="1302231301" sldId="267"/>
            <ac:spMk id="7" creationId="{529F48B2-B212-5BB8-D510-943EAAAAD69F}"/>
          </ac:spMkLst>
        </pc:spChg>
        <pc:spChg chg="add mod">
          <ac:chgData name="Freja Lindgren Facius" userId="929b42c1-1389-4acd-a500-bd1250d50270" providerId="ADAL" clId="{DE45DEE4-4ACA-4A3C-9E96-5A7578681DEE}" dt="2023-10-04T08:37:48.363" v="3418" actId="20577"/>
          <ac:spMkLst>
            <pc:docMk/>
            <pc:sldMk cId="1302231301" sldId="267"/>
            <ac:spMk id="10" creationId="{51B0DD12-FB5C-C531-CF14-FE43929F35E1}"/>
          </ac:spMkLst>
        </pc:spChg>
        <pc:picChg chg="add del mod">
          <ac:chgData name="Freja Lindgren Facius" userId="929b42c1-1389-4acd-a500-bd1250d50270" providerId="ADAL" clId="{DE45DEE4-4ACA-4A3C-9E96-5A7578681DEE}" dt="2023-10-04T08:38:25.037" v="3425" actId="478"/>
          <ac:picMkLst>
            <pc:docMk/>
            <pc:sldMk cId="1302231301" sldId="267"/>
            <ac:picMk id="4" creationId="{B60DBDF3-7029-4EC2-C4F0-CAB0FFC33DD6}"/>
          </ac:picMkLst>
        </pc:picChg>
        <pc:picChg chg="del">
          <ac:chgData name="Freja Lindgren Facius" userId="929b42c1-1389-4acd-a500-bd1250d50270" providerId="ADAL" clId="{DE45DEE4-4ACA-4A3C-9E96-5A7578681DEE}" dt="2023-09-28T11:32:25.574" v="1737" actId="478"/>
          <ac:picMkLst>
            <pc:docMk/>
            <pc:sldMk cId="1302231301" sldId="267"/>
            <ac:picMk id="6" creationId="{9A9CE7DC-23D4-ABD5-8120-97A7474BDD1C}"/>
          </ac:picMkLst>
        </pc:picChg>
        <pc:picChg chg="add del mod">
          <ac:chgData name="Freja Lindgren Facius" userId="929b42c1-1389-4acd-a500-bd1250d50270" providerId="ADAL" clId="{DE45DEE4-4ACA-4A3C-9E96-5A7578681DEE}" dt="2023-09-28T12:07:52.350" v="1961" actId="478"/>
          <ac:picMkLst>
            <pc:docMk/>
            <pc:sldMk cId="1302231301" sldId="267"/>
            <ac:picMk id="8" creationId="{5D32D129-C0D7-D7F2-6B7D-1DE39942A880}"/>
          </ac:picMkLst>
        </pc:picChg>
        <pc:picChg chg="add mod">
          <ac:chgData name="Freja Lindgren Facius" userId="929b42c1-1389-4acd-a500-bd1250d50270" providerId="ADAL" clId="{DE45DEE4-4ACA-4A3C-9E96-5A7578681DEE}" dt="2023-09-28T11:34:32.975" v="1756" actId="1076"/>
          <ac:picMkLst>
            <pc:docMk/>
            <pc:sldMk cId="1302231301" sldId="267"/>
            <ac:picMk id="11" creationId="{6DCA68D4-5327-53E5-4382-9CA7B19C265A}"/>
          </ac:picMkLst>
        </pc:picChg>
        <pc:picChg chg="add del mod">
          <ac:chgData name="Freja Lindgren Facius" userId="929b42c1-1389-4acd-a500-bd1250d50270" providerId="ADAL" clId="{DE45DEE4-4ACA-4A3C-9E96-5A7578681DEE}" dt="2023-10-04T08:28:43.611" v="3375" actId="478"/>
          <ac:picMkLst>
            <pc:docMk/>
            <pc:sldMk cId="1302231301" sldId="267"/>
            <ac:picMk id="12" creationId="{0B04C1E6-4422-8B7B-9A1D-025A69DDBC14}"/>
          </ac:picMkLst>
        </pc:picChg>
        <pc:picChg chg="del">
          <ac:chgData name="Freja Lindgren Facius" userId="929b42c1-1389-4acd-a500-bd1250d50270" providerId="ADAL" clId="{DE45DEE4-4ACA-4A3C-9E96-5A7578681DEE}" dt="2023-09-28T11:32:31.099" v="1739" actId="478"/>
          <ac:picMkLst>
            <pc:docMk/>
            <pc:sldMk cId="1302231301" sldId="267"/>
            <ac:picMk id="1026" creationId="{74E6242C-F543-BCA4-32DB-0098FACBF583}"/>
          </ac:picMkLst>
        </pc:picChg>
        <pc:picChg chg="add del mod">
          <ac:chgData name="Freja Lindgren Facius" userId="929b42c1-1389-4acd-a500-bd1250d50270" providerId="ADAL" clId="{DE45DEE4-4ACA-4A3C-9E96-5A7578681DEE}" dt="2023-09-28T15:33:43.390" v="1970" actId="478"/>
          <ac:picMkLst>
            <pc:docMk/>
            <pc:sldMk cId="1302231301" sldId="267"/>
            <ac:picMk id="5122" creationId="{2467AEA3-0DCB-440C-015F-84391638C1A4}"/>
          </ac:picMkLst>
        </pc:picChg>
        <pc:picChg chg="add del mod">
          <ac:chgData name="Freja Lindgren Facius" userId="929b42c1-1389-4acd-a500-bd1250d50270" providerId="ADAL" clId="{DE45DEE4-4ACA-4A3C-9E96-5A7578681DEE}" dt="2023-10-04T08:34:22.620" v="3398" actId="478"/>
          <ac:picMkLst>
            <pc:docMk/>
            <pc:sldMk cId="1302231301" sldId="267"/>
            <ac:picMk id="5124" creationId="{BFE0C18D-E8BF-E867-1637-572A9B3BF096}"/>
          </ac:picMkLst>
        </pc:picChg>
        <pc:picChg chg="add del mod">
          <ac:chgData name="Freja Lindgren Facius" userId="929b42c1-1389-4acd-a500-bd1250d50270" providerId="ADAL" clId="{DE45DEE4-4ACA-4A3C-9E96-5A7578681DEE}" dt="2023-10-04T08:37:25.327" v="3410" actId="478"/>
          <ac:picMkLst>
            <pc:docMk/>
            <pc:sldMk cId="1302231301" sldId="267"/>
            <ac:picMk id="5126" creationId="{ADF01484-AF89-D6D4-665F-18BD87C88EC4}"/>
          </ac:picMkLst>
        </pc:picChg>
        <pc:picChg chg="add mod">
          <ac:chgData name="Freja Lindgren Facius" userId="929b42c1-1389-4acd-a500-bd1250d50270" providerId="ADAL" clId="{DE45DEE4-4ACA-4A3C-9E96-5A7578681DEE}" dt="2023-10-04T08:37:45.756" v="3416" actId="14100"/>
          <ac:picMkLst>
            <pc:docMk/>
            <pc:sldMk cId="1302231301" sldId="267"/>
            <ac:picMk id="5128" creationId="{B206BA0D-9E9B-ABCE-F71A-15089803C53E}"/>
          </ac:picMkLst>
        </pc:picChg>
        <pc:picChg chg="add mod">
          <ac:chgData name="Freja Lindgren Facius" userId="929b42c1-1389-4acd-a500-bd1250d50270" providerId="ADAL" clId="{DE45DEE4-4ACA-4A3C-9E96-5A7578681DEE}" dt="2023-10-04T08:38:29.393" v="3426" actId="1076"/>
          <ac:picMkLst>
            <pc:docMk/>
            <pc:sldMk cId="1302231301" sldId="267"/>
            <ac:picMk id="5130" creationId="{64674426-E0A6-47A1-9E1E-7F1F5B73322D}"/>
          </ac:picMkLst>
        </pc:picChg>
      </pc:sldChg>
      <pc:sldChg chg="addSp delSp modSp add mod modAnim modNotesTx">
        <pc:chgData name="Freja Lindgren Facius" userId="929b42c1-1389-4acd-a500-bd1250d50270" providerId="ADAL" clId="{DE45DEE4-4ACA-4A3C-9E96-5A7578681DEE}" dt="2023-10-04T08:48:28.045" v="3450" actId="20577"/>
        <pc:sldMkLst>
          <pc:docMk/>
          <pc:sldMk cId="2759982124" sldId="268"/>
        </pc:sldMkLst>
        <pc:spChg chg="mod">
          <ac:chgData name="Freja Lindgren Facius" userId="929b42c1-1389-4acd-a500-bd1250d50270" providerId="ADAL" clId="{DE45DEE4-4ACA-4A3C-9E96-5A7578681DEE}" dt="2023-09-28T11:40:39.354" v="1864" actId="404"/>
          <ac:spMkLst>
            <pc:docMk/>
            <pc:sldMk cId="2759982124" sldId="268"/>
            <ac:spMk id="3" creationId="{69E32E9B-E6C7-FDBC-678D-20AE6E684930}"/>
          </ac:spMkLst>
        </pc:spChg>
        <pc:spChg chg="add mod">
          <ac:chgData name="Freja Lindgren Facius" userId="929b42c1-1389-4acd-a500-bd1250d50270" providerId="ADAL" clId="{DE45DEE4-4ACA-4A3C-9E96-5A7578681DEE}" dt="2023-09-29T08:28:12.111" v="2424" actId="1076"/>
          <ac:spMkLst>
            <pc:docMk/>
            <pc:sldMk cId="2759982124" sldId="268"/>
            <ac:spMk id="6" creationId="{B8A314F0-50D0-5FA9-88BF-A20ACDFB9474}"/>
          </ac:spMkLst>
        </pc:spChg>
        <pc:spChg chg="del">
          <ac:chgData name="Freja Lindgren Facius" userId="929b42c1-1389-4acd-a500-bd1250d50270" providerId="ADAL" clId="{DE45DEE4-4ACA-4A3C-9E96-5A7578681DEE}" dt="2023-09-28T11:39:07.226" v="1849" actId="478"/>
          <ac:spMkLst>
            <pc:docMk/>
            <pc:sldMk cId="2759982124" sldId="268"/>
            <ac:spMk id="7" creationId="{529F48B2-B212-5BB8-D510-943EAAAAD69F}"/>
          </ac:spMkLst>
        </pc:spChg>
        <pc:spChg chg="add mod">
          <ac:chgData name="Freja Lindgren Facius" userId="929b42c1-1389-4acd-a500-bd1250d50270" providerId="ADAL" clId="{DE45DEE4-4ACA-4A3C-9E96-5A7578681DEE}" dt="2023-09-28T11:40:59.421" v="1871" actId="1076"/>
          <ac:spMkLst>
            <pc:docMk/>
            <pc:sldMk cId="2759982124" sldId="268"/>
            <ac:spMk id="9" creationId="{5992C607-529B-F298-2BBA-4A54331C08A8}"/>
          </ac:spMkLst>
        </pc:spChg>
        <pc:spChg chg="del">
          <ac:chgData name="Freja Lindgren Facius" userId="929b42c1-1389-4acd-a500-bd1250d50270" providerId="ADAL" clId="{DE45DEE4-4ACA-4A3C-9E96-5A7578681DEE}" dt="2023-09-28T11:38:16.832" v="1760" actId="478"/>
          <ac:spMkLst>
            <pc:docMk/>
            <pc:sldMk cId="2759982124" sldId="268"/>
            <ac:spMk id="10" creationId="{51B0DD12-FB5C-C531-CF14-FE43929F35E1}"/>
          </ac:spMkLst>
        </pc:spChg>
        <pc:picChg chg="del mod modCrop">
          <ac:chgData name="Freja Lindgren Facius" userId="929b42c1-1389-4acd-a500-bd1250d50270" providerId="ADAL" clId="{DE45DEE4-4ACA-4A3C-9E96-5A7578681DEE}" dt="2023-09-28T11:39:26.873" v="1855" actId="478"/>
          <ac:picMkLst>
            <pc:docMk/>
            <pc:sldMk cId="2759982124" sldId="268"/>
            <ac:picMk id="4" creationId="{B60DBDF3-7029-4EC2-C4F0-CAB0FFC33DD6}"/>
          </ac:picMkLst>
        </pc:picChg>
        <pc:picChg chg="add del mod">
          <ac:chgData name="Freja Lindgren Facius" userId="929b42c1-1389-4acd-a500-bd1250d50270" providerId="ADAL" clId="{DE45DEE4-4ACA-4A3C-9E96-5A7578681DEE}" dt="2023-09-29T08:27:26.327" v="2408" actId="478"/>
          <ac:picMkLst>
            <pc:docMk/>
            <pc:sldMk cId="2759982124" sldId="268"/>
            <ac:picMk id="5" creationId="{22C84617-D7E9-8C18-C528-4C96049BFDA6}"/>
          </ac:picMkLst>
        </pc:picChg>
        <pc:picChg chg="del">
          <ac:chgData name="Freja Lindgren Facius" userId="929b42c1-1389-4acd-a500-bd1250d50270" providerId="ADAL" clId="{DE45DEE4-4ACA-4A3C-9E96-5A7578681DEE}" dt="2023-09-28T11:38:14.852" v="1759" actId="478"/>
          <ac:picMkLst>
            <pc:docMk/>
            <pc:sldMk cId="2759982124" sldId="268"/>
            <ac:picMk id="8" creationId="{5D32D129-C0D7-D7F2-6B7D-1DE39942A880}"/>
          </ac:picMkLst>
        </pc:picChg>
        <pc:picChg chg="del">
          <ac:chgData name="Freja Lindgren Facius" userId="929b42c1-1389-4acd-a500-bd1250d50270" providerId="ADAL" clId="{DE45DEE4-4ACA-4A3C-9E96-5A7578681DEE}" dt="2023-09-28T11:38:18.316" v="1761" actId="478"/>
          <ac:picMkLst>
            <pc:docMk/>
            <pc:sldMk cId="2759982124" sldId="268"/>
            <ac:picMk id="11" creationId="{6DCA68D4-5327-53E5-4382-9CA7B19C265A}"/>
          </ac:picMkLst>
        </pc:picChg>
        <pc:picChg chg="add del">
          <ac:chgData name="Freja Lindgren Facius" userId="929b42c1-1389-4acd-a500-bd1250d50270" providerId="ADAL" clId="{DE45DEE4-4ACA-4A3C-9E96-5A7578681DEE}" dt="2023-09-29T08:27:26.327" v="2408" actId="478"/>
          <ac:picMkLst>
            <pc:docMk/>
            <pc:sldMk cId="2759982124" sldId="268"/>
            <ac:picMk id="4098" creationId="{891C560B-11AA-4FAB-A452-83DD4909FC15}"/>
          </ac:picMkLst>
        </pc:picChg>
        <pc:picChg chg="add mod">
          <ac:chgData name="Freja Lindgren Facius" userId="929b42c1-1389-4acd-a500-bd1250d50270" providerId="ADAL" clId="{DE45DEE4-4ACA-4A3C-9E96-5A7578681DEE}" dt="2023-09-29T08:34:04.179" v="2452" actId="1038"/>
          <ac:picMkLst>
            <pc:docMk/>
            <pc:sldMk cId="2759982124" sldId="268"/>
            <ac:picMk id="4100" creationId="{A48A9B62-49C5-A621-143F-EFA763333606}"/>
          </ac:picMkLst>
        </pc:picChg>
      </pc:sldChg>
      <pc:sldChg chg="add del">
        <pc:chgData name="Freja Lindgren Facius" userId="929b42c1-1389-4acd-a500-bd1250d50270" providerId="ADAL" clId="{DE45DEE4-4ACA-4A3C-9E96-5A7578681DEE}" dt="2023-09-28T11:32:04.618" v="1733" actId="47"/>
        <pc:sldMkLst>
          <pc:docMk/>
          <pc:sldMk cId="2898747566" sldId="268"/>
        </pc:sldMkLst>
      </pc:sldChg>
      <pc:sldChg chg="addSp delSp modSp add mod modAnim modNotesTx">
        <pc:chgData name="Freja Lindgren Facius" userId="929b42c1-1389-4acd-a500-bd1250d50270" providerId="ADAL" clId="{DE45DEE4-4ACA-4A3C-9E96-5A7578681DEE}" dt="2023-10-06T07:21:36.563" v="3496"/>
        <pc:sldMkLst>
          <pc:docMk/>
          <pc:sldMk cId="3125658922" sldId="269"/>
        </pc:sldMkLst>
        <pc:spChg chg="del">
          <ac:chgData name="Freja Lindgren Facius" userId="929b42c1-1389-4acd-a500-bd1250d50270" providerId="ADAL" clId="{DE45DEE4-4ACA-4A3C-9E96-5A7578681DEE}" dt="2023-09-28T11:41:47.967" v="1880" actId="478"/>
          <ac:spMkLst>
            <pc:docMk/>
            <pc:sldMk cId="3125658922" sldId="269"/>
            <ac:spMk id="6" creationId="{B8A314F0-50D0-5FA9-88BF-A20ACDFB9474}"/>
          </ac:spMkLst>
        </pc:spChg>
        <pc:spChg chg="add mod">
          <ac:chgData name="Freja Lindgren Facius" userId="929b42c1-1389-4acd-a500-bd1250d50270" providerId="ADAL" clId="{DE45DEE4-4ACA-4A3C-9E96-5A7578681DEE}" dt="2023-09-28T11:42:14.985" v="1882" actId="1076"/>
          <ac:spMkLst>
            <pc:docMk/>
            <pc:sldMk cId="3125658922" sldId="269"/>
            <ac:spMk id="7" creationId="{628E24E9-68E1-C8D0-52A6-5CAD9F8119E5}"/>
          </ac:spMkLst>
        </pc:spChg>
        <pc:picChg chg="add mod">
          <ac:chgData name="Freja Lindgren Facius" userId="929b42c1-1389-4acd-a500-bd1250d50270" providerId="ADAL" clId="{DE45DEE4-4ACA-4A3C-9E96-5A7578681DEE}" dt="2023-09-28T11:41:45.272" v="1879" actId="1076"/>
          <ac:picMkLst>
            <pc:docMk/>
            <pc:sldMk cId="3125658922" sldId="269"/>
            <ac:picMk id="4" creationId="{434D1594-4C82-1E41-EEBD-49069AA6CED8}"/>
          </ac:picMkLst>
        </pc:picChg>
        <pc:picChg chg="del">
          <ac:chgData name="Freja Lindgren Facius" userId="929b42c1-1389-4acd-a500-bd1250d50270" providerId="ADAL" clId="{DE45DEE4-4ACA-4A3C-9E96-5A7578681DEE}" dt="2023-09-28T11:41:39.698" v="1876" actId="478"/>
          <ac:picMkLst>
            <pc:docMk/>
            <pc:sldMk cId="3125658922" sldId="269"/>
            <ac:picMk id="5" creationId="{22C84617-D7E9-8C18-C528-4C96049BFDA6}"/>
          </ac:picMkLst>
        </pc:picChg>
      </pc:sldChg>
      <pc:sldChg chg="addSp delSp modSp add mod ord delAnim">
        <pc:chgData name="Freja Lindgren Facius" userId="929b42c1-1389-4acd-a500-bd1250d50270" providerId="ADAL" clId="{DE45DEE4-4ACA-4A3C-9E96-5A7578681DEE}" dt="2023-09-29T08:28:20.714" v="2427" actId="1076"/>
        <pc:sldMkLst>
          <pc:docMk/>
          <pc:sldMk cId="405818126" sldId="270"/>
        </pc:sldMkLst>
        <pc:spChg chg="mod">
          <ac:chgData name="Freja Lindgren Facius" userId="929b42c1-1389-4acd-a500-bd1250d50270" providerId="ADAL" clId="{DE45DEE4-4ACA-4A3C-9E96-5A7578681DEE}" dt="2023-09-28T11:46:54.278" v="1960" actId="20577"/>
          <ac:spMkLst>
            <pc:docMk/>
            <pc:sldMk cId="405818126" sldId="270"/>
            <ac:spMk id="3" creationId="{69E32E9B-E6C7-FDBC-678D-20AE6E684930}"/>
          </ac:spMkLst>
        </pc:spChg>
        <pc:spChg chg="add mod">
          <ac:chgData name="Freja Lindgren Facius" userId="929b42c1-1389-4acd-a500-bd1250d50270" providerId="ADAL" clId="{DE45DEE4-4ACA-4A3C-9E96-5A7578681DEE}" dt="2023-09-29T08:28:17.962" v="2426"/>
          <ac:spMkLst>
            <pc:docMk/>
            <pc:sldMk cId="405818126" sldId="270"/>
            <ac:spMk id="4" creationId="{469CDA2E-93F7-4B16-77F1-221AA3C68EBA}"/>
          </ac:spMkLst>
        </pc:spChg>
        <pc:spChg chg="del">
          <ac:chgData name="Freja Lindgren Facius" userId="929b42c1-1389-4acd-a500-bd1250d50270" providerId="ADAL" clId="{DE45DEE4-4ACA-4A3C-9E96-5A7578681DEE}" dt="2023-09-29T08:28:17.456" v="2425" actId="478"/>
          <ac:spMkLst>
            <pc:docMk/>
            <pc:sldMk cId="405818126" sldId="270"/>
            <ac:spMk id="6" creationId="{B8A314F0-50D0-5FA9-88BF-A20ACDFB9474}"/>
          </ac:spMkLst>
        </pc:spChg>
        <pc:spChg chg="del">
          <ac:chgData name="Freja Lindgren Facius" userId="929b42c1-1389-4acd-a500-bd1250d50270" providerId="ADAL" clId="{DE45DEE4-4ACA-4A3C-9E96-5A7578681DEE}" dt="2023-09-28T11:42:38.074" v="1887" actId="478"/>
          <ac:spMkLst>
            <pc:docMk/>
            <pc:sldMk cId="405818126" sldId="270"/>
            <ac:spMk id="9" creationId="{5992C607-529B-F298-2BBA-4A54331C08A8}"/>
          </ac:spMkLst>
        </pc:spChg>
        <pc:picChg chg="del">
          <ac:chgData name="Freja Lindgren Facius" userId="929b42c1-1389-4acd-a500-bd1250d50270" providerId="ADAL" clId="{DE45DEE4-4ACA-4A3C-9E96-5A7578681DEE}" dt="2023-09-29T08:27:43.895" v="2414" actId="478"/>
          <ac:picMkLst>
            <pc:docMk/>
            <pc:sldMk cId="405818126" sldId="270"/>
            <ac:picMk id="5" creationId="{22C84617-D7E9-8C18-C528-4C96049BFDA6}"/>
          </ac:picMkLst>
        </pc:picChg>
        <pc:picChg chg="add mod">
          <ac:chgData name="Freja Lindgren Facius" userId="929b42c1-1389-4acd-a500-bd1250d50270" providerId="ADAL" clId="{DE45DEE4-4ACA-4A3C-9E96-5A7578681DEE}" dt="2023-09-29T08:28:20.714" v="2427" actId="1076"/>
          <ac:picMkLst>
            <pc:docMk/>
            <pc:sldMk cId="405818126" sldId="270"/>
            <ac:picMk id="2050" creationId="{0E89F2B8-849B-C317-F686-B4A9383F961C}"/>
          </ac:picMkLst>
        </pc:picChg>
      </pc:sldChg>
      <pc:sldChg chg="modSp add mod setBg">
        <pc:chgData name="Freja Lindgren Facius" userId="929b42c1-1389-4acd-a500-bd1250d50270" providerId="ADAL" clId="{DE45DEE4-4ACA-4A3C-9E96-5A7578681DEE}" dt="2023-10-04T11:25:18.233" v="3478" actId="20577"/>
        <pc:sldMkLst>
          <pc:docMk/>
          <pc:sldMk cId="2929432818" sldId="299"/>
        </pc:sldMkLst>
        <pc:spChg chg="mod">
          <ac:chgData name="Freja Lindgren Facius" userId="929b42c1-1389-4acd-a500-bd1250d50270" providerId="ADAL" clId="{DE45DEE4-4ACA-4A3C-9E96-5A7578681DEE}" dt="2023-10-04T11:25:18.233" v="3478" actId="20577"/>
          <ac:spMkLst>
            <pc:docMk/>
            <pc:sldMk cId="2929432818" sldId="299"/>
            <ac:spMk id="3" creationId="{C0619F92-7432-EEA3-6E1E-1EAB06FEEA47}"/>
          </ac:spMkLst>
        </pc:spChg>
      </pc:sldChg>
      <pc:sldChg chg="addSp delSp modSp add mod modNotesTx">
        <pc:chgData name="Freja Lindgren Facius" userId="929b42c1-1389-4acd-a500-bd1250d50270" providerId="ADAL" clId="{DE45DEE4-4ACA-4A3C-9E96-5A7578681DEE}" dt="2023-10-03T18:12:16.569" v="2541" actId="20577"/>
        <pc:sldMkLst>
          <pc:docMk/>
          <pc:sldMk cId="3572939156" sldId="340"/>
        </pc:sldMkLst>
        <pc:spChg chg="del mod">
          <ac:chgData name="Freja Lindgren Facius" userId="929b42c1-1389-4acd-a500-bd1250d50270" providerId="ADAL" clId="{DE45DEE4-4ACA-4A3C-9E96-5A7578681DEE}" dt="2023-09-28T15:44:08.473" v="2275" actId="478"/>
          <ac:spMkLst>
            <pc:docMk/>
            <pc:sldMk cId="3572939156" sldId="340"/>
            <ac:spMk id="2" creationId="{22FFF454-8EDA-A441-A5E4-0C7C764246E1}"/>
          </ac:spMkLst>
        </pc:spChg>
        <pc:spChg chg="add del mod">
          <ac:chgData name="Freja Lindgren Facius" userId="929b42c1-1389-4acd-a500-bd1250d50270" providerId="ADAL" clId="{DE45DEE4-4ACA-4A3C-9E96-5A7578681DEE}" dt="2023-09-28T15:44:22.880" v="2278" actId="478"/>
          <ac:spMkLst>
            <pc:docMk/>
            <pc:sldMk cId="3572939156" sldId="340"/>
            <ac:spMk id="6" creationId="{4FC54AE6-7C8E-3DCE-154E-F894BF5BAA4B}"/>
          </ac:spMkLst>
        </pc:spChg>
        <pc:spChg chg="add del mod">
          <ac:chgData name="Freja Lindgren Facius" userId="929b42c1-1389-4acd-a500-bd1250d50270" providerId="ADAL" clId="{DE45DEE4-4ACA-4A3C-9E96-5A7578681DEE}" dt="2023-09-28T15:44:20.747" v="2277" actId="478"/>
          <ac:spMkLst>
            <pc:docMk/>
            <pc:sldMk cId="3572939156" sldId="340"/>
            <ac:spMk id="7" creationId="{C55AAA52-4CD8-7BDE-8204-3E64373AB14C}"/>
          </ac:spMkLst>
        </pc:spChg>
        <pc:spChg chg="add mod">
          <ac:chgData name="Freja Lindgren Facius" userId="929b42c1-1389-4acd-a500-bd1250d50270" providerId="ADAL" clId="{DE45DEE4-4ACA-4A3C-9E96-5A7578681DEE}" dt="2023-09-28T15:44:23.569" v="2279"/>
          <ac:spMkLst>
            <pc:docMk/>
            <pc:sldMk cId="3572939156" sldId="340"/>
            <ac:spMk id="8" creationId="{49E3792A-96F0-B9BF-15B1-A54113C1E3BD}"/>
          </ac:spMkLst>
        </pc:spChg>
        <pc:spChg chg="del">
          <ac:chgData name="Freja Lindgren Facius" userId="929b42c1-1389-4acd-a500-bd1250d50270" providerId="ADAL" clId="{DE45DEE4-4ACA-4A3C-9E96-5A7578681DEE}" dt="2023-09-28T15:43:57.834" v="2273" actId="478"/>
          <ac:spMkLst>
            <pc:docMk/>
            <pc:sldMk cId="3572939156" sldId="340"/>
            <ac:spMk id="14" creationId="{DCC54676-EBE0-E64B-AD31-BA3AB25AD1C1}"/>
          </ac:spMkLst>
        </pc:spChg>
      </pc:sldChg>
      <pc:sldChg chg="addSp delSp modSp add mod modNotesTx">
        <pc:chgData name="Freja Lindgren Facius" userId="929b42c1-1389-4acd-a500-bd1250d50270" providerId="ADAL" clId="{DE45DEE4-4ACA-4A3C-9E96-5A7578681DEE}" dt="2023-10-04T08:20:54.705" v="3374" actId="20577"/>
        <pc:sldMkLst>
          <pc:docMk/>
          <pc:sldMk cId="271960914" sldId="343"/>
        </pc:sldMkLst>
        <pc:spChg chg="del mod">
          <ac:chgData name="Freja Lindgren Facius" userId="929b42c1-1389-4acd-a500-bd1250d50270" providerId="ADAL" clId="{DE45DEE4-4ACA-4A3C-9E96-5A7578681DEE}" dt="2023-09-28T15:43:20.932" v="2266" actId="478"/>
          <ac:spMkLst>
            <pc:docMk/>
            <pc:sldMk cId="271960914" sldId="343"/>
            <ac:spMk id="2" creationId="{22FFF454-8EDA-A441-A5E4-0C7C764246E1}"/>
          </ac:spMkLst>
        </pc:spChg>
        <pc:spChg chg="add mod">
          <ac:chgData name="Freja Lindgren Facius" userId="929b42c1-1389-4acd-a500-bd1250d50270" providerId="ADAL" clId="{DE45DEE4-4ACA-4A3C-9E96-5A7578681DEE}" dt="2023-09-28T15:43:27.999" v="2267"/>
          <ac:spMkLst>
            <pc:docMk/>
            <pc:sldMk cId="271960914" sldId="343"/>
            <ac:spMk id="3" creationId="{6B6AD4DC-F9F6-46DA-DE91-1D0A8E65FF5D}"/>
          </ac:spMkLst>
        </pc:spChg>
        <pc:spChg chg="del">
          <ac:chgData name="Freja Lindgren Facius" userId="929b42c1-1389-4acd-a500-bd1250d50270" providerId="ADAL" clId="{DE45DEE4-4ACA-4A3C-9E96-5A7578681DEE}" dt="2023-09-28T15:43:19.053" v="2265" actId="478"/>
          <ac:spMkLst>
            <pc:docMk/>
            <pc:sldMk cId="271960914" sldId="343"/>
            <ac:spMk id="14" creationId="{DCC54676-EBE0-E64B-AD31-BA3AB25AD1C1}"/>
          </ac:spMkLst>
        </pc:spChg>
      </pc:sldChg>
      <pc:sldChg chg="new del ord">
        <pc:chgData name="Freja Lindgren Facius" userId="929b42c1-1389-4acd-a500-bd1250d50270" providerId="ADAL" clId="{DE45DEE4-4ACA-4A3C-9E96-5A7578681DEE}" dt="2023-09-28T15:43:39.421" v="2271" actId="47"/>
        <pc:sldMkLst>
          <pc:docMk/>
          <pc:sldMk cId="2310940768" sldId="344"/>
        </pc:sldMkLst>
      </pc:sldChg>
      <pc:sldChg chg="addSp modSp add mod modNotesTx">
        <pc:chgData name="Freja Lindgren Facius" userId="929b42c1-1389-4acd-a500-bd1250d50270" providerId="ADAL" clId="{DE45DEE4-4ACA-4A3C-9E96-5A7578681DEE}" dt="2023-10-06T07:21:52.158" v="3498" actId="404"/>
        <pc:sldMkLst>
          <pc:docMk/>
          <pc:sldMk cId="3224194351" sldId="344"/>
        </pc:sldMkLst>
        <pc:spChg chg="mod">
          <ac:chgData name="Freja Lindgren Facius" userId="929b42c1-1389-4acd-a500-bd1250d50270" providerId="ADAL" clId="{DE45DEE4-4ACA-4A3C-9E96-5A7578681DEE}" dt="2023-09-29T08:29:12.966" v="2431" actId="207"/>
          <ac:spMkLst>
            <pc:docMk/>
            <pc:sldMk cId="3224194351" sldId="344"/>
            <ac:spMk id="3" creationId="{69E32E9B-E6C7-FDBC-678D-20AE6E684930}"/>
          </ac:spMkLst>
        </pc:spChg>
        <pc:cxnChg chg="add mod">
          <ac:chgData name="Freja Lindgren Facius" userId="929b42c1-1389-4acd-a500-bd1250d50270" providerId="ADAL" clId="{DE45DEE4-4ACA-4A3C-9E96-5A7578681DEE}" dt="2023-09-29T08:29:33.302" v="2434" actId="208"/>
          <ac:cxnSpMkLst>
            <pc:docMk/>
            <pc:sldMk cId="3224194351" sldId="344"/>
            <ac:cxnSpMk id="6" creationId="{4C7E35F6-A362-E641-C6AE-BDBD5DC2862D}"/>
          </ac:cxnSpMkLst>
        </pc:cxnChg>
        <pc:cxnChg chg="add mod">
          <ac:chgData name="Freja Lindgren Facius" userId="929b42c1-1389-4acd-a500-bd1250d50270" providerId="ADAL" clId="{DE45DEE4-4ACA-4A3C-9E96-5A7578681DEE}" dt="2023-09-29T08:29:49.776" v="2437" actId="1582"/>
          <ac:cxnSpMkLst>
            <pc:docMk/>
            <pc:sldMk cId="3224194351" sldId="344"/>
            <ac:cxnSpMk id="8" creationId="{FF55C56E-ADC1-9AC2-758A-5D6ED88EFF7B}"/>
          </ac:cxnSpMkLst>
        </pc:cxnChg>
        <pc:cxnChg chg="add mod">
          <ac:chgData name="Freja Lindgren Facius" userId="929b42c1-1389-4acd-a500-bd1250d50270" providerId="ADAL" clId="{DE45DEE4-4ACA-4A3C-9E96-5A7578681DEE}" dt="2023-09-29T08:30:08.008" v="2440" actId="1582"/>
          <ac:cxnSpMkLst>
            <pc:docMk/>
            <pc:sldMk cId="3224194351" sldId="344"/>
            <ac:cxnSpMk id="10" creationId="{628E2DE7-759B-ACC0-0CEB-9A2C63CA42FD}"/>
          </ac:cxnSpMkLst>
        </pc:cxnChg>
      </pc:sldChg>
      <pc:sldChg chg="add del">
        <pc:chgData name="Freja Lindgren Facius" userId="929b42c1-1389-4acd-a500-bd1250d50270" providerId="ADAL" clId="{DE45DEE4-4ACA-4A3C-9E96-5A7578681DEE}" dt="2023-10-03T18:14:13.686" v="2548" actId="47"/>
        <pc:sldMkLst>
          <pc:docMk/>
          <pc:sldMk cId="4095090017" sldId="345"/>
        </pc:sldMkLst>
      </pc:sldChg>
      <pc:sldChg chg="addSp delSp modSp add mod">
        <pc:chgData name="Freja Lindgren Facius" userId="929b42c1-1389-4acd-a500-bd1250d50270" providerId="ADAL" clId="{DE45DEE4-4ACA-4A3C-9E96-5A7578681DEE}" dt="2023-10-06T07:31:01.144" v="3508" actId="14100"/>
        <pc:sldMkLst>
          <pc:docMk/>
          <pc:sldMk cId="3449138429" sldId="346"/>
        </pc:sldMkLst>
        <pc:spChg chg="del">
          <ac:chgData name="Freja Lindgren Facius" userId="929b42c1-1389-4acd-a500-bd1250d50270" providerId="ADAL" clId="{DE45DEE4-4ACA-4A3C-9E96-5A7578681DEE}" dt="2023-10-03T18:14:19.191" v="2549" actId="478"/>
          <ac:spMkLst>
            <pc:docMk/>
            <pc:sldMk cId="3449138429" sldId="346"/>
            <ac:spMk id="3" creationId="{2440AF0A-67CE-4A9F-7AA0-2067500B3E6D}"/>
          </ac:spMkLst>
        </pc:spChg>
        <pc:spChg chg="add del mod">
          <ac:chgData name="Freja Lindgren Facius" userId="929b42c1-1389-4acd-a500-bd1250d50270" providerId="ADAL" clId="{DE45DEE4-4ACA-4A3C-9E96-5A7578681DEE}" dt="2023-10-03T18:20:05.622" v="2567"/>
          <ac:spMkLst>
            <pc:docMk/>
            <pc:sldMk cId="3449138429" sldId="346"/>
            <ac:spMk id="7" creationId="{E965744A-5424-42AD-36F4-82E1FBEF9943}"/>
          </ac:spMkLst>
        </pc:spChg>
        <pc:spChg chg="add del mod">
          <ac:chgData name="Freja Lindgren Facius" userId="929b42c1-1389-4acd-a500-bd1250d50270" providerId="ADAL" clId="{DE45DEE4-4ACA-4A3C-9E96-5A7578681DEE}" dt="2023-10-03T18:21:06.710" v="2584" actId="14100"/>
          <ac:spMkLst>
            <pc:docMk/>
            <pc:sldMk cId="3449138429" sldId="346"/>
            <ac:spMk id="9" creationId="{AF3B6B92-72E3-CB74-72E2-384A3260E2F5}"/>
          </ac:spMkLst>
        </pc:spChg>
        <pc:spChg chg="add mod">
          <ac:chgData name="Freja Lindgren Facius" userId="929b42c1-1389-4acd-a500-bd1250d50270" providerId="ADAL" clId="{DE45DEE4-4ACA-4A3C-9E96-5A7578681DEE}" dt="2023-10-06T07:31:01.144" v="3508" actId="14100"/>
          <ac:spMkLst>
            <pc:docMk/>
            <pc:sldMk cId="3449138429" sldId="346"/>
            <ac:spMk id="10" creationId="{39BC70D6-533C-1BB7-E518-D59DE0AF24D4}"/>
          </ac:spMkLst>
        </pc:spChg>
        <pc:picChg chg="del">
          <ac:chgData name="Freja Lindgren Facius" userId="929b42c1-1389-4acd-a500-bd1250d50270" providerId="ADAL" clId="{DE45DEE4-4ACA-4A3C-9E96-5A7578681DEE}" dt="2023-10-03T18:14:19.191" v="2549" actId="478"/>
          <ac:picMkLst>
            <pc:docMk/>
            <pc:sldMk cId="3449138429" sldId="346"/>
            <ac:picMk id="4" creationId="{390C0319-07DB-4AFE-CA89-04D71E06A934}"/>
          </ac:picMkLst>
        </pc:picChg>
        <pc:picChg chg="del">
          <ac:chgData name="Freja Lindgren Facius" userId="929b42c1-1389-4acd-a500-bd1250d50270" providerId="ADAL" clId="{DE45DEE4-4ACA-4A3C-9E96-5A7578681DEE}" dt="2023-10-03T18:14:19.191" v="2549" actId="478"/>
          <ac:picMkLst>
            <pc:docMk/>
            <pc:sldMk cId="3449138429" sldId="346"/>
            <ac:picMk id="5" creationId="{141110BF-4242-338E-682A-1EFA8B35B7A4}"/>
          </ac:picMkLst>
        </pc:picChg>
        <pc:picChg chg="add del mod">
          <ac:chgData name="Freja Lindgren Facius" userId="929b42c1-1389-4acd-a500-bd1250d50270" providerId="ADAL" clId="{DE45DEE4-4ACA-4A3C-9E96-5A7578681DEE}" dt="2023-10-03T18:19:25.146" v="2555" actId="478"/>
          <ac:picMkLst>
            <pc:docMk/>
            <pc:sldMk cId="3449138429" sldId="346"/>
            <ac:picMk id="8" creationId="{B2FBBF5A-0EB8-3893-C8ED-FF269F0D88D6}"/>
          </ac:picMkLst>
        </pc:picChg>
        <pc:picChg chg="add mod">
          <ac:chgData name="Freja Lindgren Facius" userId="929b42c1-1389-4acd-a500-bd1250d50270" providerId="ADAL" clId="{DE45DEE4-4ACA-4A3C-9E96-5A7578681DEE}" dt="2023-10-03T18:20:54.103" v="2581" actId="1035"/>
          <ac:picMkLst>
            <pc:docMk/>
            <pc:sldMk cId="3449138429" sldId="346"/>
            <ac:picMk id="15362" creationId="{6B4ADBFB-A96E-789A-F885-F9EF16D4C41C}"/>
          </ac:picMkLst>
        </pc:picChg>
      </pc:sldChg>
      <pc:sldChg chg="modSp new mod">
        <pc:chgData name="Freja Lindgren Facius" userId="929b42c1-1389-4acd-a500-bd1250d50270" providerId="ADAL" clId="{DE45DEE4-4ACA-4A3C-9E96-5A7578681DEE}" dt="2023-10-04T08:05:33.804" v="2637" actId="27636"/>
        <pc:sldMkLst>
          <pc:docMk/>
          <pc:sldMk cId="3109286890" sldId="347"/>
        </pc:sldMkLst>
        <pc:spChg chg="mod">
          <ac:chgData name="Freja Lindgren Facius" userId="929b42c1-1389-4acd-a500-bd1250d50270" providerId="ADAL" clId="{DE45DEE4-4ACA-4A3C-9E96-5A7578681DEE}" dt="2023-10-04T08:04:03.303" v="2617" actId="20577"/>
          <ac:spMkLst>
            <pc:docMk/>
            <pc:sldMk cId="3109286890" sldId="347"/>
            <ac:spMk id="2" creationId="{1EF13B31-B750-0FB9-39DB-929AD5483CC6}"/>
          </ac:spMkLst>
        </pc:spChg>
        <pc:spChg chg="mod">
          <ac:chgData name="Freja Lindgren Facius" userId="929b42c1-1389-4acd-a500-bd1250d50270" providerId="ADAL" clId="{DE45DEE4-4ACA-4A3C-9E96-5A7578681DEE}" dt="2023-10-04T08:05:33.804" v="2637" actId="27636"/>
          <ac:spMkLst>
            <pc:docMk/>
            <pc:sldMk cId="3109286890" sldId="347"/>
            <ac:spMk id="3" creationId="{20A4FBBA-67F3-36E9-2AB5-AD90792ADB91}"/>
          </ac:spMkLst>
        </pc:spChg>
      </pc:sldChg>
      <pc:sldChg chg="addSp delSp modSp add mod modNotesTx">
        <pc:chgData name="Freja Lindgren Facius" userId="929b42c1-1389-4acd-a500-bd1250d50270" providerId="ADAL" clId="{DE45DEE4-4ACA-4A3C-9E96-5A7578681DEE}" dt="2023-10-04T08:39:11.722" v="3437" actId="1076"/>
        <pc:sldMkLst>
          <pc:docMk/>
          <pc:sldMk cId="1592834853" sldId="348"/>
        </pc:sldMkLst>
        <pc:picChg chg="del">
          <ac:chgData name="Freja Lindgren Facius" userId="929b42c1-1389-4acd-a500-bd1250d50270" providerId="ADAL" clId="{DE45DEE4-4ACA-4A3C-9E96-5A7578681DEE}" dt="2023-10-04T08:39:06.452" v="3435" actId="478"/>
          <ac:picMkLst>
            <pc:docMk/>
            <pc:sldMk cId="1592834853" sldId="348"/>
            <ac:picMk id="4" creationId="{DB343E4D-4C94-F97E-02D2-40FA379B1949}"/>
          </ac:picMkLst>
        </pc:picChg>
        <pc:picChg chg="add mod">
          <ac:chgData name="Freja Lindgren Facius" userId="929b42c1-1389-4acd-a500-bd1250d50270" providerId="ADAL" clId="{DE45DEE4-4ACA-4A3C-9E96-5A7578681DEE}" dt="2023-10-04T08:39:11.722" v="3437" actId="1076"/>
          <ac:picMkLst>
            <pc:docMk/>
            <pc:sldMk cId="1592834853" sldId="348"/>
            <ac:picMk id="6" creationId="{5BE49230-6EAA-E47E-3EAE-C5FB23E8B748}"/>
          </ac:picMkLst>
        </pc:picChg>
        <pc:picChg chg="del">
          <ac:chgData name="Freja Lindgren Facius" userId="929b42c1-1389-4acd-a500-bd1250d50270" providerId="ADAL" clId="{DE45DEE4-4ACA-4A3C-9E96-5A7578681DEE}" dt="2023-10-04T08:07:50.865" v="2657" actId="478"/>
          <ac:picMkLst>
            <pc:docMk/>
            <pc:sldMk cId="1592834853" sldId="348"/>
            <ac:picMk id="9218" creationId="{278A3970-53C1-3EA5-FB3A-23F3E1ABFE52}"/>
          </ac:picMkLst>
        </pc:picChg>
      </pc:sldChg>
      <pc:sldChg chg="addSp delSp add mod addAnim delAnim modAnim">
        <pc:chgData name="Freja Lindgren Facius" userId="929b42c1-1389-4acd-a500-bd1250d50270" providerId="ADAL" clId="{DE45DEE4-4ACA-4A3C-9E96-5A7578681DEE}" dt="2023-10-06T07:22:19.252" v="3507"/>
        <pc:sldMkLst>
          <pc:docMk/>
          <pc:sldMk cId="1638733472" sldId="349"/>
        </pc:sldMkLst>
        <pc:spChg chg="add del">
          <ac:chgData name="Freja Lindgren Facius" userId="929b42c1-1389-4acd-a500-bd1250d50270" providerId="ADAL" clId="{DE45DEE4-4ACA-4A3C-9E96-5A7578681DEE}" dt="2023-10-06T07:22:14.753" v="3502" actId="478"/>
          <ac:spMkLst>
            <pc:docMk/>
            <pc:sldMk cId="1638733472" sldId="349"/>
            <ac:spMk id="10" creationId="{2BA44AFF-B140-D6A4-28C8-AE9BD35456D8}"/>
          </ac:spMkLst>
        </pc:spChg>
        <pc:spChg chg="add del">
          <ac:chgData name="Freja Lindgren Facius" userId="929b42c1-1389-4acd-a500-bd1250d50270" providerId="ADAL" clId="{DE45DEE4-4ACA-4A3C-9E96-5A7578681DEE}" dt="2023-10-06T07:22:14.985" v="3503" actId="478"/>
          <ac:spMkLst>
            <pc:docMk/>
            <pc:sldMk cId="1638733472" sldId="349"/>
            <ac:spMk id="19" creationId="{59197F0B-B1EF-3C7B-FABB-C5FA05E30463}"/>
          </ac:spMkLst>
        </pc:spChg>
        <pc:cxnChg chg="add del">
          <ac:chgData name="Freja Lindgren Facius" userId="929b42c1-1389-4acd-a500-bd1250d50270" providerId="ADAL" clId="{DE45DEE4-4ACA-4A3C-9E96-5A7578681DEE}" dt="2023-10-06T07:22:15.190" v="3504" actId="478"/>
          <ac:cxnSpMkLst>
            <pc:docMk/>
            <pc:sldMk cId="1638733472" sldId="349"/>
            <ac:cxnSpMk id="11" creationId="{5201CFDD-6EE7-46A5-CF5E-2831FA839196}"/>
          </ac:cxnSpMkLst>
        </pc:cxnChg>
      </pc:sldChg>
    </pc:docChg>
  </pc:docChgLst>
  <pc:docChgLst>
    <pc:chgData name="Freja Lindgren Facius" userId="929b42c1-1389-4acd-a500-bd1250d50270" providerId="ADAL" clId="{2DA8E7D7-D116-4464-AB0F-06379560FA63}"/>
    <pc:docChg chg="custSel addSld modSld">
      <pc:chgData name="Freja Lindgren Facius" userId="929b42c1-1389-4acd-a500-bd1250d50270" providerId="ADAL" clId="{2DA8E7D7-D116-4464-AB0F-06379560FA63}" dt="2024-10-20T12:27:34.423" v="338" actId="20577"/>
      <pc:docMkLst>
        <pc:docMk/>
      </pc:docMkLst>
      <pc:sldChg chg="addSp delSp modSp modAnim">
        <pc:chgData name="Freja Lindgren Facius" userId="929b42c1-1389-4acd-a500-bd1250d50270" providerId="ADAL" clId="{2DA8E7D7-D116-4464-AB0F-06379560FA63}" dt="2024-10-03T08:35:30.393" v="9"/>
        <pc:sldMkLst>
          <pc:docMk/>
          <pc:sldMk cId="1884674128" sldId="260"/>
        </pc:sldMkLst>
        <pc:spChg chg="add mod">
          <ac:chgData name="Freja Lindgren Facius" userId="929b42c1-1389-4acd-a500-bd1250d50270" providerId="ADAL" clId="{2DA8E7D7-D116-4464-AB0F-06379560FA63}" dt="2024-10-03T08:35:30.393" v="9"/>
          <ac:spMkLst>
            <pc:docMk/>
            <pc:sldMk cId="1884674128" sldId="260"/>
            <ac:spMk id="4" creationId="{3BF7FB1F-285F-459A-69E8-EF2F56306EDE}"/>
          </ac:spMkLst>
        </pc:spChg>
        <pc:spChg chg="del">
          <ac:chgData name="Freja Lindgren Facius" userId="929b42c1-1389-4acd-a500-bd1250d50270" providerId="ADAL" clId="{2DA8E7D7-D116-4464-AB0F-06379560FA63}" dt="2024-10-03T08:35:30.042" v="8" actId="478"/>
          <ac:spMkLst>
            <pc:docMk/>
            <pc:sldMk cId="1884674128" sldId="260"/>
            <ac:spMk id="9" creationId="{4010A364-80A7-51C7-DC1E-46E3434B9D28}"/>
          </ac:spMkLst>
        </pc:spChg>
        <pc:picChg chg="add mod">
          <ac:chgData name="Freja Lindgren Facius" userId="929b42c1-1389-4acd-a500-bd1250d50270" providerId="ADAL" clId="{2DA8E7D7-D116-4464-AB0F-06379560FA63}" dt="2024-10-03T08:35:30.393" v="9"/>
          <ac:picMkLst>
            <pc:docMk/>
            <pc:sldMk cId="1884674128" sldId="260"/>
            <ac:picMk id="6" creationId="{5C9C1740-4307-8143-C318-D2D8FDF4962D}"/>
          </ac:picMkLst>
        </pc:picChg>
        <pc:picChg chg="del">
          <ac:chgData name="Freja Lindgren Facius" userId="929b42c1-1389-4acd-a500-bd1250d50270" providerId="ADAL" clId="{2DA8E7D7-D116-4464-AB0F-06379560FA63}" dt="2024-10-03T08:35:30.042" v="8" actId="478"/>
          <ac:picMkLst>
            <pc:docMk/>
            <pc:sldMk cId="1884674128" sldId="260"/>
            <ac:picMk id="14" creationId="{D4FFFCE7-1C8C-4A38-7B90-9B13998B2836}"/>
          </ac:picMkLst>
        </pc:picChg>
      </pc:sldChg>
      <pc:sldChg chg="addSp delSp modSp mod modNotesTx">
        <pc:chgData name="Freja Lindgren Facius" userId="929b42c1-1389-4acd-a500-bd1250d50270" providerId="ADAL" clId="{2DA8E7D7-D116-4464-AB0F-06379560FA63}" dt="2024-10-08T08:52:02.584" v="89" actId="20577"/>
        <pc:sldMkLst>
          <pc:docMk/>
          <pc:sldMk cId="618566387" sldId="261"/>
        </pc:sldMkLst>
        <pc:spChg chg="mod">
          <ac:chgData name="Freja Lindgren Facius" userId="929b42c1-1389-4acd-a500-bd1250d50270" providerId="ADAL" clId="{2DA8E7D7-D116-4464-AB0F-06379560FA63}" dt="2024-10-08T08:52:02.584" v="89" actId="20577"/>
          <ac:spMkLst>
            <pc:docMk/>
            <pc:sldMk cId="618566387" sldId="261"/>
            <ac:spMk id="3" creationId="{69E32E9B-E6C7-FDBC-678D-20AE6E684930}"/>
          </ac:spMkLst>
        </pc:spChg>
        <pc:spChg chg="add mod">
          <ac:chgData name="Freja Lindgren Facius" userId="929b42c1-1389-4acd-a500-bd1250d50270" providerId="ADAL" clId="{2DA8E7D7-D116-4464-AB0F-06379560FA63}" dt="2024-10-03T08:35:24.003" v="7"/>
          <ac:spMkLst>
            <pc:docMk/>
            <pc:sldMk cId="618566387" sldId="261"/>
            <ac:spMk id="4" creationId="{C1516898-430E-3CB4-D54B-0E91931FA011}"/>
          </ac:spMkLst>
        </pc:spChg>
        <pc:spChg chg="del">
          <ac:chgData name="Freja Lindgren Facius" userId="929b42c1-1389-4acd-a500-bd1250d50270" providerId="ADAL" clId="{2DA8E7D7-D116-4464-AB0F-06379560FA63}" dt="2024-10-03T08:35:23.396" v="6" actId="478"/>
          <ac:spMkLst>
            <pc:docMk/>
            <pc:sldMk cId="618566387" sldId="261"/>
            <ac:spMk id="9" creationId="{4010A364-80A7-51C7-DC1E-46E3434B9D28}"/>
          </ac:spMkLst>
        </pc:spChg>
        <pc:picChg chg="del mod">
          <ac:chgData name="Freja Lindgren Facius" userId="929b42c1-1389-4acd-a500-bd1250d50270" providerId="ADAL" clId="{2DA8E7D7-D116-4464-AB0F-06379560FA63}" dt="2024-10-03T08:35:23.396" v="6" actId="478"/>
          <ac:picMkLst>
            <pc:docMk/>
            <pc:sldMk cId="618566387" sldId="261"/>
            <ac:picMk id="6" creationId="{0B55731F-21EF-87F4-2F2B-646603470D2C}"/>
          </ac:picMkLst>
        </pc:picChg>
        <pc:picChg chg="add mod">
          <ac:chgData name="Freja Lindgren Facius" userId="929b42c1-1389-4acd-a500-bd1250d50270" providerId="ADAL" clId="{2DA8E7D7-D116-4464-AB0F-06379560FA63}" dt="2024-10-03T08:35:24.003" v="7"/>
          <ac:picMkLst>
            <pc:docMk/>
            <pc:sldMk cId="618566387" sldId="261"/>
            <ac:picMk id="7" creationId="{A5023E87-5B14-F57B-890E-FA9B1D1B1048}"/>
          </ac:picMkLst>
        </pc:picChg>
      </pc:sldChg>
      <pc:sldChg chg="addSp delSp modSp">
        <pc:chgData name="Freja Lindgren Facius" userId="929b42c1-1389-4acd-a500-bd1250d50270" providerId="ADAL" clId="{2DA8E7D7-D116-4464-AB0F-06379560FA63}" dt="2024-10-03T08:35:13.650" v="5"/>
        <pc:sldMkLst>
          <pc:docMk/>
          <pc:sldMk cId="2397814651" sldId="264"/>
        </pc:sldMkLst>
        <pc:spChg chg="add mod">
          <ac:chgData name="Freja Lindgren Facius" userId="929b42c1-1389-4acd-a500-bd1250d50270" providerId="ADAL" clId="{2DA8E7D7-D116-4464-AB0F-06379560FA63}" dt="2024-10-03T08:35:13.650" v="5"/>
          <ac:spMkLst>
            <pc:docMk/>
            <pc:sldMk cId="2397814651" sldId="264"/>
            <ac:spMk id="4" creationId="{13B1DA3B-8458-2F47-2744-4EC0499CA93A}"/>
          </ac:spMkLst>
        </pc:spChg>
        <pc:spChg chg="del">
          <ac:chgData name="Freja Lindgren Facius" userId="929b42c1-1389-4acd-a500-bd1250d50270" providerId="ADAL" clId="{2DA8E7D7-D116-4464-AB0F-06379560FA63}" dt="2024-10-03T08:35:13.268" v="4" actId="478"/>
          <ac:spMkLst>
            <pc:docMk/>
            <pc:sldMk cId="2397814651" sldId="264"/>
            <ac:spMk id="9" creationId="{4010A364-80A7-51C7-DC1E-46E3434B9D28}"/>
          </ac:spMkLst>
        </pc:spChg>
        <pc:picChg chg="del">
          <ac:chgData name="Freja Lindgren Facius" userId="929b42c1-1389-4acd-a500-bd1250d50270" providerId="ADAL" clId="{2DA8E7D7-D116-4464-AB0F-06379560FA63}" dt="2024-10-03T08:35:13.268" v="4" actId="478"/>
          <ac:picMkLst>
            <pc:docMk/>
            <pc:sldMk cId="2397814651" sldId="264"/>
            <ac:picMk id="6" creationId="{6B17463F-7D87-CD29-8B5C-65C6BF8A2D67}"/>
          </ac:picMkLst>
        </pc:picChg>
        <pc:picChg chg="add mod">
          <ac:chgData name="Freja Lindgren Facius" userId="929b42c1-1389-4acd-a500-bd1250d50270" providerId="ADAL" clId="{2DA8E7D7-D116-4464-AB0F-06379560FA63}" dt="2024-10-03T08:35:13.650" v="5"/>
          <ac:picMkLst>
            <pc:docMk/>
            <pc:sldMk cId="2397814651" sldId="264"/>
            <ac:picMk id="7" creationId="{2883912B-CF2D-86F6-BCC8-3298867CE078}"/>
          </ac:picMkLst>
        </pc:picChg>
      </pc:sldChg>
      <pc:sldChg chg="modSp">
        <pc:chgData name="Freja Lindgren Facius" userId="929b42c1-1389-4acd-a500-bd1250d50270" providerId="ADAL" clId="{2DA8E7D7-D116-4464-AB0F-06379560FA63}" dt="2024-10-08T11:26:36.372" v="90" actId="6549"/>
        <pc:sldMkLst>
          <pc:docMk/>
          <pc:sldMk cId="3175842399" sldId="266"/>
        </pc:sldMkLst>
        <pc:spChg chg="mod">
          <ac:chgData name="Freja Lindgren Facius" userId="929b42c1-1389-4acd-a500-bd1250d50270" providerId="ADAL" clId="{2DA8E7D7-D116-4464-AB0F-06379560FA63}" dt="2024-10-08T11:26:36.372" v="90" actId="6549"/>
          <ac:spMkLst>
            <pc:docMk/>
            <pc:sldMk cId="3175842399" sldId="266"/>
            <ac:spMk id="10" creationId="{2BA44AFF-B140-D6A4-28C8-AE9BD35456D8}"/>
          </ac:spMkLst>
        </pc:spChg>
      </pc:sldChg>
      <pc:sldChg chg="addSp delSp modSp">
        <pc:chgData name="Freja Lindgren Facius" userId="929b42c1-1389-4acd-a500-bd1250d50270" providerId="ADAL" clId="{2DA8E7D7-D116-4464-AB0F-06379560FA63}" dt="2024-10-03T08:35:08.719" v="3"/>
        <pc:sldMkLst>
          <pc:docMk/>
          <pc:sldMk cId="1592834853" sldId="348"/>
        </pc:sldMkLst>
        <pc:spChg chg="add mod">
          <ac:chgData name="Freja Lindgren Facius" userId="929b42c1-1389-4acd-a500-bd1250d50270" providerId="ADAL" clId="{2DA8E7D7-D116-4464-AB0F-06379560FA63}" dt="2024-10-03T08:35:03.656" v="1"/>
          <ac:spMkLst>
            <pc:docMk/>
            <pc:sldMk cId="1592834853" sldId="348"/>
            <ac:spMk id="4" creationId="{34E0248F-2B08-18C4-EF9A-37D746637157}"/>
          </ac:spMkLst>
        </pc:spChg>
        <pc:spChg chg="add mod">
          <ac:chgData name="Freja Lindgren Facius" userId="929b42c1-1389-4acd-a500-bd1250d50270" providerId="ADAL" clId="{2DA8E7D7-D116-4464-AB0F-06379560FA63}" dt="2024-10-03T08:35:08.719" v="3"/>
          <ac:spMkLst>
            <pc:docMk/>
            <pc:sldMk cId="1592834853" sldId="348"/>
            <ac:spMk id="8" creationId="{CAD5C952-5526-55CB-5481-F71002FE044A}"/>
          </ac:spMkLst>
        </pc:spChg>
        <pc:spChg chg="del">
          <ac:chgData name="Freja Lindgren Facius" userId="929b42c1-1389-4acd-a500-bd1250d50270" providerId="ADAL" clId="{2DA8E7D7-D116-4464-AB0F-06379560FA63}" dt="2024-10-03T08:35:07.642" v="2" actId="478"/>
          <ac:spMkLst>
            <pc:docMk/>
            <pc:sldMk cId="1592834853" sldId="348"/>
            <ac:spMk id="9" creationId="{4010A364-80A7-51C7-DC1E-46E3434B9D28}"/>
          </ac:spMkLst>
        </pc:spChg>
        <pc:picChg chg="del">
          <ac:chgData name="Freja Lindgren Facius" userId="929b42c1-1389-4acd-a500-bd1250d50270" providerId="ADAL" clId="{2DA8E7D7-D116-4464-AB0F-06379560FA63}" dt="2024-10-03T08:35:07.642" v="2" actId="478"/>
          <ac:picMkLst>
            <pc:docMk/>
            <pc:sldMk cId="1592834853" sldId="348"/>
            <ac:picMk id="6" creationId="{5BE49230-6EAA-E47E-3EAE-C5FB23E8B748}"/>
          </ac:picMkLst>
        </pc:picChg>
        <pc:picChg chg="add mod">
          <ac:chgData name="Freja Lindgren Facius" userId="929b42c1-1389-4acd-a500-bd1250d50270" providerId="ADAL" clId="{2DA8E7D7-D116-4464-AB0F-06379560FA63}" dt="2024-10-03T08:35:03.656" v="1"/>
          <ac:picMkLst>
            <pc:docMk/>
            <pc:sldMk cId="1592834853" sldId="348"/>
            <ac:picMk id="7" creationId="{419A705C-41D0-C209-5B79-7809C319A292}"/>
          </ac:picMkLst>
        </pc:picChg>
        <pc:picChg chg="add mod">
          <ac:chgData name="Freja Lindgren Facius" userId="929b42c1-1389-4acd-a500-bd1250d50270" providerId="ADAL" clId="{2DA8E7D7-D116-4464-AB0F-06379560FA63}" dt="2024-10-03T08:35:08.719" v="3"/>
          <ac:picMkLst>
            <pc:docMk/>
            <pc:sldMk cId="1592834853" sldId="348"/>
            <ac:picMk id="10" creationId="{7BF8F15B-8C26-BA2C-B74F-7AFE88039E81}"/>
          </ac:picMkLst>
        </pc:picChg>
      </pc:sldChg>
      <pc:sldChg chg="addSp modSp new mod modAnim">
        <pc:chgData name="Freja Lindgren Facius" userId="929b42c1-1389-4acd-a500-bd1250d50270" providerId="ADAL" clId="{2DA8E7D7-D116-4464-AB0F-06379560FA63}" dt="2024-10-20T12:27:34.423" v="338" actId="20577"/>
        <pc:sldMkLst>
          <pc:docMk/>
          <pc:sldMk cId="3960201561" sldId="350"/>
        </pc:sldMkLst>
        <pc:spChg chg="mod">
          <ac:chgData name="Freja Lindgren Facius" userId="929b42c1-1389-4acd-a500-bd1250d50270" providerId="ADAL" clId="{2DA8E7D7-D116-4464-AB0F-06379560FA63}" dt="2024-10-09T07:49:13.296" v="113" actId="1076"/>
          <ac:spMkLst>
            <pc:docMk/>
            <pc:sldMk cId="3960201561" sldId="350"/>
            <ac:spMk id="2" creationId="{6B347784-B6F1-A893-0B25-B413DDF09BF6}"/>
          </ac:spMkLst>
        </pc:spChg>
        <pc:spChg chg="add mod">
          <ac:chgData name="Freja Lindgren Facius" userId="929b42c1-1389-4acd-a500-bd1250d50270" providerId="ADAL" clId="{2DA8E7D7-D116-4464-AB0F-06379560FA63}" dt="2024-10-09T07:51:44.121" v="166" actId="1076"/>
          <ac:spMkLst>
            <pc:docMk/>
            <pc:sldMk cId="3960201561" sldId="350"/>
            <ac:spMk id="10" creationId="{F17BB8E3-1F9F-138A-BD4B-3A44DCB9C4B3}"/>
          </ac:spMkLst>
        </pc:spChg>
        <pc:spChg chg="add mod">
          <ac:chgData name="Freja Lindgren Facius" userId="929b42c1-1389-4acd-a500-bd1250d50270" providerId="ADAL" clId="{2DA8E7D7-D116-4464-AB0F-06379560FA63}" dt="2024-10-09T07:52:28.035" v="188" actId="20577"/>
          <ac:spMkLst>
            <pc:docMk/>
            <pc:sldMk cId="3960201561" sldId="350"/>
            <ac:spMk id="11" creationId="{A78FDC06-4187-7A77-4DED-6F5659784BEB}"/>
          </ac:spMkLst>
        </pc:spChg>
        <pc:spChg chg="add mod">
          <ac:chgData name="Freja Lindgren Facius" userId="929b42c1-1389-4acd-a500-bd1250d50270" providerId="ADAL" clId="{2DA8E7D7-D116-4464-AB0F-06379560FA63}" dt="2024-10-09T07:53:15.918" v="206" actId="20577"/>
          <ac:spMkLst>
            <pc:docMk/>
            <pc:sldMk cId="3960201561" sldId="350"/>
            <ac:spMk id="12" creationId="{20B0BB1A-1258-E546-3E1B-5F6CBC026D78}"/>
          </ac:spMkLst>
        </pc:spChg>
        <pc:spChg chg="add mod">
          <ac:chgData name="Freja Lindgren Facius" userId="929b42c1-1389-4acd-a500-bd1250d50270" providerId="ADAL" clId="{2DA8E7D7-D116-4464-AB0F-06379560FA63}" dt="2024-10-09T07:58:00.952" v="335" actId="20577"/>
          <ac:spMkLst>
            <pc:docMk/>
            <pc:sldMk cId="3960201561" sldId="350"/>
            <ac:spMk id="13" creationId="{6A815D97-4A55-2247-869C-22EDC9DCBEC5}"/>
          </ac:spMkLst>
        </pc:spChg>
        <pc:spChg chg="add mod">
          <ac:chgData name="Freja Lindgren Facius" userId="929b42c1-1389-4acd-a500-bd1250d50270" providerId="ADAL" clId="{2DA8E7D7-D116-4464-AB0F-06379560FA63}" dt="2024-10-09T07:55:35.653" v="280" actId="20577"/>
          <ac:spMkLst>
            <pc:docMk/>
            <pc:sldMk cId="3960201561" sldId="350"/>
            <ac:spMk id="14" creationId="{B7B98BFE-2913-1331-F047-742A80EED3AB}"/>
          </ac:spMkLst>
        </pc:spChg>
        <pc:spChg chg="add mod">
          <ac:chgData name="Freja Lindgren Facius" userId="929b42c1-1389-4acd-a500-bd1250d50270" providerId="ADAL" clId="{2DA8E7D7-D116-4464-AB0F-06379560FA63}" dt="2024-10-20T12:27:34.423" v="338" actId="20577"/>
          <ac:spMkLst>
            <pc:docMk/>
            <pc:sldMk cId="3960201561" sldId="350"/>
            <ac:spMk id="15" creationId="{0F011431-E250-CA69-D05F-90003A72D25F}"/>
          </ac:spMkLst>
        </pc:spChg>
        <pc:picChg chg="add mod modCrop">
          <ac:chgData name="Freja Lindgren Facius" userId="929b42c1-1389-4acd-a500-bd1250d50270" providerId="ADAL" clId="{2DA8E7D7-D116-4464-AB0F-06379560FA63}" dt="2024-10-09T07:50:12.178" v="127" actId="1076"/>
          <ac:picMkLst>
            <pc:docMk/>
            <pc:sldMk cId="3960201561" sldId="350"/>
            <ac:picMk id="4" creationId="{37FD8BCD-C6CE-0791-3A5F-5D40E88E9995}"/>
          </ac:picMkLst>
        </pc:picChg>
        <pc:picChg chg="add mod ord">
          <ac:chgData name="Freja Lindgren Facius" userId="929b42c1-1389-4acd-a500-bd1250d50270" providerId="ADAL" clId="{2DA8E7D7-D116-4464-AB0F-06379560FA63}" dt="2024-10-09T07:51:25.802" v="147" actId="1076"/>
          <ac:picMkLst>
            <pc:docMk/>
            <pc:sldMk cId="3960201561" sldId="350"/>
            <ac:picMk id="5" creationId="{49287B69-FB89-0757-26FD-6E199CF40EFA}"/>
          </ac:picMkLst>
        </pc:picChg>
        <pc:picChg chg="add mod">
          <ac:chgData name="Freja Lindgren Facius" userId="929b42c1-1389-4acd-a500-bd1250d50270" providerId="ADAL" clId="{2DA8E7D7-D116-4464-AB0F-06379560FA63}" dt="2024-10-09T07:51:21.719" v="145" actId="1076"/>
          <ac:picMkLst>
            <pc:docMk/>
            <pc:sldMk cId="3960201561" sldId="350"/>
            <ac:picMk id="6" creationId="{4734FB16-8EDF-56D4-A4B7-6E6064659E41}"/>
          </ac:picMkLst>
        </pc:picChg>
        <pc:picChg chg="add mod">
          <ac:chgData name="Freja Lindgren Facius" userId="929b42c1-1389-4acd-a500-bd1250d50270" providerId="ADAL" clId="{2DA8E7D7-D116-4464-AB0F-06379560FA63}" dt="2024-10-09T07:51:18.547" v="144" actId="1076"/>
          <ac:picMkLst>
            <pc:docMk/>
            <pc:sldMk cId="3960201561" sldId="350"/>
            <ac:picMk id="7" creationId="{0D7060E2-CBFB-48B6-2FD6-747926EFA957}"/>
          </ac:picMkLst>
        </pc:picChg>
        <pc:picChg chg="add mod">
          <ac:chgData name="Freja Lindgren Facius" userId="929b42c1-1389-4acd-a500-bd1250d50270" providerId="ADAL" clId="{2DA8E7D7-D116-4464-AB0F-06379560FA63}" dt="2024-10-09T07:50:52.980" v="143" actId="1076"/>
          <ac:picMkLst>
            <pc:docMk/>
            <pc:sldMk cId="3960201561" sldId="350"/>
            <ac:picMk id="8" creationId="{16D4C574-A18C-DB9B-737B-8BEE94D0CB26}"/>
          </ac:picMkLst>
        </pc:picChg>
        <pc:picChg chg="add mod">
          <ac:chgData name="Freja Lindgren Facius" userId="929b42c1-1389-4acd-a500-bd1250d50270" providerId="ADAL" clId="{2DA8E7D7-D116-4464-AB0F-06379560FA63}" dt="2024-10-09T07:50:49.514" v="141" actId="1076"/>
          <ac:picMkLst>
            <pc:docMk/>
            <pc:sldMk cId="3960201561" sldId="350"/>
            <ac:picMk id="9" creationId="{CBEC6FE5-8E2D-5293-38B8-5CB86B25ADE9}"/>
          </ac:picMkLst>
        </pc:picChg>
      </pc:sldChg>
    </pc:docChg>
  </pc:docChgLst>
  <pc:docChgLst>
    <pc:chgData name="Freja Lindgren Facius" userId="929b42c1-1389-4acd-a500-bd1250d50270" providerId="ADAL" clId="{0E176289-7405-45D3-AFB9-ED7BD25B280D}"/>
    <pc:docChg chg="custSel modSld">
      <pc:chgData name="Freja Lindgren Facius" userId="929b42c1-1389-4acd-a500-bd1250d50270" providerId="ADAL" clId="{0E176289-7405-45D3-AFB9-ED7BD25B280D}" dt="2024-12-18T08:42:34.723" v="131" actId="20577"/>
      <pc:docMkLst>
        <pc:docMk/>
      </pc:docMkLst>
      <pc:sldChg chg="modNotesTx">
        <pc:chgData name="Freja Lindgren Facius" userId="929b42c1-1389-4acd-a500-bd1250d50270" providerId="ADAL" clId="{0E176289-7405-45D3-AFB9-ED7BD25B280D}" dt="2024-12-18T08:42:34.723" v="131" actId="20577"/>
        <pc:sldMkLst>
          <pc:docMk/>
          <pc:sldMk cId="3960201561" sldId="35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EC0EF-3482-4BBA-B649-FF611DD23C27}" type="datetimeFigureOut">
              <a:rPr lang="da-DK" smtClean="0"/>
              <a:t>18-12-2024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ED1F45-1450-4AE8-9165-B25419286E1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7607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Nb: hvor ”nyt”/”flot” materialet er betyder intet – vi </a:t>
            </a:r>
            <a:r>
              <a:rPr lang="da-DK"/>
              <a:t>har med kopier at gøre her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D1F45-1450-4AE8-9165-B25419286E11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0850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Årstallene hører gerne sammen med vigtige begivenheder i samtiden. F.eks. Er Hellenistisk tid fastsat til at starte med Alexander den Stores død i 323 f.Kr.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D1F45-1450-4AE8-9165-B25419286E11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8921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/>
                </a:solidFill>
              </a:rPr>
              <a:t>Kult – en </a:t>
            </a:r>
            <a:r>
              <a:rPr lang="da-DK" dirty="0" err="1">
                <a:solidFill>
                  <a:schemeClr val="tx1"/>
                </a:solidFill>
              </a:rPr>
              <a:t>kultstatue</a:t>
            </a:r>
            <a:r>
              <a:rPr lang="da-DK" dirty="0">
                <a:solidFill>
                  <a:schemeClr val="tx1"/>
                </a:solidFill>
              </a:rPr>
              <a:t> forestillede den gud, hvis tempel skulpturen var opstillet i. Det græske tempel var bogstaveligt talt én af gudernes boliger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/>
                </a:solidFill>
              </a:rPr>
              <a:t>Begravelse: som gravmonument til minde om den afdøde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 err="1">
                <a:solidFill>
                  <a:schemeClr val="tx1"/>
                </a:solidFill>
              </a:rPr>
              <a:t>Votiv-gaver</a:t>
            </a:r>
            <a:r>
              <a:rPr lang="da-DK" dirty="0">
                <a:solidFill>
                  <a:schemeClr val="tx1"/>
                </a:solidFill>
              </a:rPr>
              <a:t>: gaver til en gud (do-ut-des ”jeg giver for at du skal give.” Gaver og ofringer for at holde guden på sin gode side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D1F45-1450-4AE8-9165-B25419286E11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60086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D1F45-1450-4AE8-9165-B25419286E11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10788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Frontal: skulpturen skulle primært ses forfra. Bagsiden er ikke lige så bearbejdet, og nogle meget tidlige arkaiske figurer var også meget tynde fra siden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D1F45-1450-4AE8-9165-B25419286E11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13796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Statisk </a:t>
            </a:r>
            <a:r>
              <a:rPr lang="da-DK" dirty="0" err="1"/>
              <a:t>standmotiv</a:t>
            </a:r>
            <a:r>
              <a:rPr lang="da-DK" dirty="0"/>
              <a:t>: skulpturen er ikke rigtig i bevægelse (selv hvis dette lidt er intentionen).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D1F45-1450-4AE8-9165-B25419286E11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128583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Symmetrisk: både vandrette og lodrette symmetri-linjer. Den arkaiske skulptur forestiller det ideelle menneske – derfor er det også kun unge mennesker, der laves skulpturer af her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D1F45-1450-4AE8-9165-B25419286E11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29406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D1F45-1450-4AE8-9165-B25419286E11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79833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D1F45-1450-4AE8-9165-B25419286E11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25514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D1F45-1450-4AE8-9165-B25419286E11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29170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D1F45-1450-4AE8-9165-B25419286E11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05592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D1F45-1450-4AE8-9165-B25419286E11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98973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/>
              <a:t>Stiliseret: forenklet og ikke naturtro (i modsætning til naturalistisk)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D1F45-1450-4AE8-9165-B25419286E11}" type="slidenum">
              <a:rPr lang="da-DK" smtClean="0"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93160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Perlelokkerne bliver også skiftet ud med en kortere frisure i senere arkaisk tid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D1F45-1450-4AE8-9165-B25419286E11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361470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D1F45-1450-4AE8-9165-B25419286E11}" type="slidenum">
              <a:rPr lang="da-DK" smtClean="0"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2402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For </a:t>
            </a:r>
            <a:r>
              <a:rPr lang="da-DK" dirty="0" err="1"/>
              <a:t>Korai</a:t>
            </a:r>
            <a:r>
              <a:rPr lang="da-DK" dirty="0"/>
              <a:t>, fordi deres kroppe er ”gemt” dateres de tit ud fra deres tøj – altså er det stift og enkelt eller er der folder og bløde former. Mindre symmetri i tøjet også, jo senere skulpturen er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D1F45-1450-4AE8-9165-B25419286E11}" type="slidenum">
              <a:rPr lang="da-DK" smtClean="0"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3544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378E-FFF9-40E6-91D1-59BAB59D8E9D}" type="datetimeFigureOut">
              <a:rPr lang="da-DK" smtClean="0"/>
              <a:t>18-12-2024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188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378E-FFF9-40E6-91D1-59BAB59D8E9D}" type="datetimeFigureOut">
              <a:rPr lang="da-DK" smtClean="0"/>
              <a:t>18-12-2024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42116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378E-FFF9-40E6-91D1-59BAB59D8E9D}" type="datetimeFigureOut">
              <a:rPr lang="da-DK" smtClean="0"/>
              <a:t>18-12-2024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8259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378E-FFF9-40E6-91D1-59BAB59D8E9D}" type="datetimeFigureOut">
              <a:rPr lang="da-DK" smtClean="0"/>
              <a:t>18-12-2024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3243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378E-FFF9-40E6-91D1-59BAB59D8E9D}" type="datetimeFigureOut">
              <a:rPr lang="da-DK" smtClean="0"/>
              <a:t>18-12-2024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8181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378E-FFF9-40E6-91D1-59BAB59D8E9D}" type="datetimeFigureOut">
              <a:rPr lang="da-DK" smtClean="0"/>
              <a:t>18-12-2024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3879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378E-FFF9-40E6-91D1-59BAB59D8E9D}" type="datetimeFigureOut">
              <a:rPr lang="da-DK" smtClean="0"/>
              <a:t>18-12-2024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929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378E-FFF9-40E6-91D1-59BAB59D8E9D}" type="datetimeFigureOut">
              <a:rPr lang="da-DK" smtClean="0"/>
              <a:t>18-12-2024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80796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378E-FFF9-40E6-91D1-59BAB59D8E9D}" type="datetimeFigureOut">
              <a:rPr lang="da-DK" smtClean="0"/>
              <a:t>18-12-2024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7518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378E-FFF9-40E6-91D1-59BAB59D8E9D}" type="datetimeFigureOut">
              <a:rPr lang="da-DK" smtClean="0"/>
              <a:t>18-12-2024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24323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378E-FFF9-40E6-91D1-59BAB59D8E9D}" type="datetimeFigureOut">
              <a:rPr lang="da-DK" smtClean="0"/>
              <a:t>18-12-2024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167933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378E-FFF9-40E6-91D1-59BAB59D8E9D}" type="datetimeFigureOut">
              <a:rPr lang="da-DK" smtClean="0"/>
              <a:t>18-12-2024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68254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378E-FFF9-40E6-91D1-59BAB59D8E9D}" type="datetimeFigureOut">
              <a:rPr lang="da-DK" smtClean="0"/>
              <a:t>18-12-2024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49782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378E-FFF9-40E6-91D1-59BAB59D8E9D}" type="datetimeFigureOut">
              <a:rPr lang="da-DK" smtClean="0"/>
              <a:t>18-12-2024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88853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378E-FFF9-40E6-91D1-59BAB59D8E9D}" type="datetimeFigureOut">
              <a:rPr lang="da-DK" smtClean="0"/>
              <a:t>18-12-2024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90798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378E-FFF9-40E6-91D1-59BAB59D8E9D}" type="datetimeFigureOut">
              <a:rPr lang="da-DK" smtClean="0"/>
              <a:t>18-12-2024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7869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A378E-FFF9-40E6-91D1-59BAB59D8E9D}" type="datetimeFigureOut">
              <a:rPr lang="da-DK" smtClean="0"/>
              <a:t>18-12-2024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0062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79A999-0570-AC93-D385-46C6B7C2E8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Græsk og romersk kunst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FEF9EAA-B211-B0A5-0C63-F23FD360FC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a-DK" sz="2800" dirty="0"/>
              <a:t>Skulpturer – Arkaisk tid</a:t>
            </a:r>
          </a:p>
        </p:txBody>
      </p:sp>
    </p:spTree>
    <p:extLst>
      <p:ext uri="{BB962C8B-B14F-4D97-AF65-F5344CB8AC3E}">
        <p14:creationId xmlns:p14="http://schemas.microsoft.com/office/powerpoint/2010/main" val="3340637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F13B31-B750-0FB9-39DB-929AD5483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7847" y="583014"/>
            <a:ext cx="8911687" cy="1280890"/>
          </a:xfrm>
        </p:spPr>
        <p:txBody>
          <a:bodyPr/>
          <a:lstStyle/>
          <a:p>
            <a:r>
              <a:rPr lang="da-DK" dirty="0"/>
              <a:t>Fra Lærerplanen 2017: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0A4FBBA-67F3-36E9-2AB5-AD90792ADB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7847" y="1633591"/>
            <a:ext cx="9336765" cy="52244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b="1" dirty="0"/>
              <a:t>2.1. Faglige mål</a:t>
            </a:r>
          </a:p>
          <a:p>
            <a:pPr marL="0" indent="0">
              <a:buNone/>
            </a:pPr>
            <a:r>
              <a:rPr lang="da-DK" dirty="0"/>
              <a:t>Eleverne skal kunne:</a:t>
            </a:r>
          </a:p>
          <a:p>
            <a:pPr marL="0" indent="0">
              <a:buNone/>
            </a:pPr>
            <a:r>
              <a:rPr lang="da-DK" dirty="0"/>
              <a:t>̶  analysere og fortolke oversatte græske og romerske tekster i deres antikke kontekst og i deres betydning for senere kultur</a:t>
            </a:r>
          </a:p>
          <a:p>
            <a:pPr marL="0" indent="0">
              <a:buNone/>
            </a:pPr>
            <a:r>
              <a:rPr lang="da-DK" b="1" dirty="0">
                <a:solidFill>
                  <a:srgbClr val="FF0000"/>
                </a:solidFill>
              </a:rPr>
              <a:t>̶  beskrive, analysere og fortolke græske og romerske monumenter i deres antikke kontekst og i deres betydning for senere kultur</a:t>
            </a:r>
          </a:p>
          <a:p>
            <a:pPr marL="0" indent="0">
              <a:buNone/>
            </a:pPr>
            <a:r>
              <a:rPr lang="da-DK" dirty="0"/>
              <a:t>̶  identificere, forklare og forholde sig til væsentlige begreber og tanker i de behandlede tekster</a:t>
            </a:r>
          </a:p>
          <a:p>
            <a:pPr marL="0" indent="0">
              <a:buNone/>
            </a:pPr>
            <a:r>
              <a:rPr lang="da-DK" dirty="0"/>
              <a:t>̶  overveje, hvorledes antikken har sat sig spor i efterantikke perspektivtekster og -monumenter</a:t>
            </a:r>
          </a:p>
          <a:p>
            <a:pPr marL="0" indent="0">
              <a:buNone/>
            </a:pPr>
            <a:r>
              <a:rPr lang="da-DK" dirty="0"/>
              <a:t>̶  nuancere, perspektivere og uddybe moderne problemstillinger og værdier gennem læsning af antikke tekster</a:t>
            </a:r>
          </a:p>
          <a:p>
            <a:pPr marL="0" indent="0">
              <a:buNone/>
            </a:pPr>
            <a:r>
              <a:rPr lang="da-DK" dirty="0"/>
              <a:t>̶  behandle problemstillinger i samspil med andre fag</a:t>
            </a:r>
          </a:p>
          <a:p>
            <a:pPr marL="0" indent="0">
              <a:buNone/>
            </a:pPr>
            <a:r>
              <a:rPr lang="da-DK" dirty="0"/>
              <a:t>̶  demonstrere viden om fagets identitet og metoder</a:t>
            </a:r>
          </a:p>
        </p:txBody>
      </p:sp>
    </p:spTree>
    <p:extLst>
      <p:ext uri="{BB962C8B-B14F-4D97-AF65-F5344CB8AC3E}">
        <p14:creationId xmlns:p14="http://schemas.microsoft.com/office/powerpoint/2010/main" val="3109286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347784-B6F1-A893-0B25-B413DDF09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3491" y="579505"/>
            <a:ext cx="8911687" cy="1280890"/>
          </a:xfrm>
        </p:spPr>
        <p:txBody>
          <a:bodyPr/>
          <a:lstStyle/>
          <a:p>
            <a:r>
              <a:rPr lang="da-DK" dirty="0"/>
              <a:t>Periodiseringsøvelse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DB12906-D3F1-FB2B-166A-AF2F17527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 descr="undefined">
            <a:extLst>
              <a:ext uri="{FF2B5EF4-FFF2-40B4-BE49-F238E27FC236}">
                <a16:creationId xmlns:a16="http://schemas.microsoft.com/office/drawing/2014/main" id="{37FD8BCD-C6CE-0791-3A5F-5D40E88E999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45" r="24411"/>
          <a:stretch/>
        </p:blipFill>
        <p:spPr bwMode="auto">
          <a:xfrm>
            <a:off x="183563" y="1676624"/>
            <a:ext cx="1437876" cy="4114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lede 5" descr="undefined">
            <a:extLst>
              <a:ext uri="{FF2B5EF4-FFF2-40B4-BE49-F238E27FC236}">
                <a16:creationId xmlns:a16="http://schemas.microsoft.com/office/drawing/2014/main" id="{4734FB16-8EDF-56D4-A4B7-6E6064659E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309" y="1580820"/>
            <a:ext cx="2146780" cy="4169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lede 4" descr="Diskoskasteren, rekonstrueret med torso i Vatikanet, og hoved i Museo Nazionale Romano">
            <a:extLst>
              <a:ext uri="{FF2B5EF4-FFF2-40B4-BE49-F238E27FC236}">
                <a16:creationId xmlns:a16="http://schemas.microsoft.com/office/drawing/2014/main" id="{49287B69-FB89-0757-26FD-6E199CF40EF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8" r="14404"/>
          <a:stretch/>
        </p:blipFill>
        <p:spPr bwMode="auto">
          <a:xfrm>
            <a:off x="1489846" y="2265276"/>
            <a:ext cx="2411875" cy="33152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Billede 6" descr="Et billede, der indeholder museum, bygning, Klassisk skulptur, Artefakt&#10;&#10;Automatisk genereret beskrivelse">
            <a:extLst>
              <a:ext uri="{FF2B5EF4-FFF2-40B4-BE49-F238E27FC236}">
                <a16:creationId xmlns:a16="http://schemas.microsoft.com/office/drawing/2014/main" id="{0D7060E2-CBFB-48B6-2FD6-747926EFA9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9450" y="1829347"/>
            <a:ext cx="2045479" cy="3684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Billede 7" descr="undefined">
            <a:extLst>
              <a:ext uri="{FF2B5EF4-FFF2-40B4-BE49-F238E27FC236}">
                <a16:creationId xmlns:a16="http://schemas.microsoft.com/office/drawing/2014/main" id="{16D4C574-A18C-DB9B-737B-8BEE94D0CB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940" y="2265276"/>
            <a:ext cx="3384053" cy="3047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Billede 8" descr="undefined">
            <a:extLst>
              <a:ext uri="{FF2B5EF4-FFF2-40B4-BE49-F238E27FC236}">
                <a16:creationId xmlns:a16="http://schemas.microsoft.com/office/drawing/2014/main" id="{CBEC6FE5-8E2D-5293-38B8-5CB86B25ADE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5829" y="1580820"/>
            <a:ext cx="2360200" cy="377762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F17BB8E3-1F9F-138A-BD4B-3A44DCB9C4B3}"/>
              </a:ext>
            </a:extLst>
          </p:cNvPr>
          <p:cNvSpPr/>
          <p:nvPr/>
        </p:nvSpPr>
        <p:spPr>
          <a:xfrm>
            <a:off x="5747842" y="5564716"/>
            <a:ext cx="2598140" cy="738664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da-DK" sz="1400" i="1" dirty="0"/>
              <a:t>Hermes med Dionysosbarnet,</a:t>
            </a:r>
            <a:br>
              <a:rPr lang="da-DK" sz="1400" i="1" dirty="0"/>
            </a:br>
            <a:r>
              <a:rPr lang="da-DK" sz="1400" dirty="0"/>
              <a:t>ca. 325 f.Kr.</a:t>
            </a:r>
            <a:endParaRPr lang="da-DK" sz="1400" i="1" dirty="0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A78FDC06-4187-7A77-4DED-6F5659784BEB}"/>
              </a:ext>
            </a:extLst>
          </p:cNvPr>
          <p:cNvSpPr/>
          <p:nvPr/>
        </p:nvSpPr>
        <p:spPr>
          <a:xfrm>
            <a:off x="3901721" y="5799891"/>
            <a:ext cx="1693738" cy="52322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da-DK" sz="1400" i="1" dirty="0"/>
              <a:t>Spydbæreren,</a:t>
            </a:r>
            <a:br>
              <a:rPr lang="da-DK" sz="1400" i="1" dirty="0"/>
            </a:br>
            <a:r>
              <a:rPr lang="da-DK" sz="1400" dirty="0"/>
              <a:t>ca. 440 f.Kr.</a:t>
            </a:r>
            <a:endParaRPr lang="da-DK" sz="1400" i="1" dirty="0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20B0BB1A-1258-E546-3E1B-5F6CBC026D78}"/>
              </a:ext>
            </a:extLst>
          </p:cNvPr>
          <p:cNvSpPr/>
          <p:nvPr/>
        </p:nvSpPr>
        <p:spPr>
          <a:xfrm>
            <a:off x="1856458" y="5639810"/>
            <a:ext cx="1693738" cy="52322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da-DK" sz="1400" i="1" dirty="0"/>
              <a:t>Diskoskasteren,</a:t>
            </a:r>
            <a:br>
              <a:rPr lang="da-DK" sz="1400" i="1" dirty="0"/>
            </a:br>
            <a:r>
              <a:rPr lang="da-DK" sz="1400" dirty="0"/>
              <a:t>ca. 450 f.Kr.</a:t>
            </a:r>
            <a:endParaRPr lang="da-DK" sz="1400" i="1" dirty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6A815D97-4A55-2247-869C-22EDC9DCBEC5}"/>
              </a:ext>
            </a:extLst>
          </p:cNvPr>
          <p:cNvSpPr/>
          <p:nvPr/>
        </p:nvSpPr>
        <p:spPr>
          <a:xfrm>
            <a:off x="129753" y="5802013"/>
            <a:ext cx="1693738" cy="52322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da-DK" sz="1400" i="1" dirty="0"/>
              <a:t>New York-</a:t>
            </a:r>
            <a:r>
              <a:rPr lang="da-DK" sz="1400" i="1" dirty="0" err="1"/>
              <a:t>Kouros</a:t>
            </a:r>
            <a:r>
              <a:rPr lang="da-DK" sz="1400" i="1" dirty="0"/>
              <a:t>,</a:t>
            </a:r>
            <a:br>
              <a:rPr lang="da-DK" sz="1400" i="1" dirty="0"/>
            </a:br>
            <a:r>
              <a:rPr lang="da-DK" sz="1400" dirty="0"/>
              <a:t>600-580 f.Kr.</a:t>
            </a:r>
            <a:endParaRPr lang="da-DK" sz="1400" i="1" dirty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B7B98BFE-2913-1331-F047-742A80EED3AB}"/>
              </a:ext>
            </a:extLst>
          </p:cNvPr>
          <p:cNvSpPr/>
          <p:nvPr/>
        </p:nvSpPr>
        <p:spPr>
          <a:xfrm>
            <a:off x="7878509" y="5488577"/>
            <a:ext cx="1764065" cy="52322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da-DK" sz="1400" i="1" dirty="0" err="1"/>
              <a:t>Laookon</a:t>
            </a:r>
            <a:r>
              <a:rPr lang="da-DK" sz="1400" i="1" dirty="0"/>
              <a:t>-gruppen</a:t>
            </a:r>
            <a:br>
              <a:rPr lang="da-DK" sz="1400" i="1" dirty="0"/>
            </a:br>
            <a:r>
              <a:rPr lang="da-DK" sz="1400" dirty="0"/>
              <a:t>ca. 100 f.Kr.</a:t>
            </a:r>
            <a:endParaRPr lang="da-DK" sz="1400" i="1" dirty="0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0F011431-E250-CA69-D05F-90003A72D25F}"/>
              </a:ext>
            </a:extLst>
          </p:cNvPr>
          <p:cNvSpPr/>
          <p:nvPr/>
        </p:nvSpPr>
        <p:spPr>
          <a:xfrm>
            <a:off x="10076154" y="5444562"/>
            <a:ext cx="2115846" cy="52322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da-DK" sz="1400" i="1" dirty="0"/>
              <a:t>Augustus Prima </a:t>
            </a:r>
            <a:r>
              <a:rPr lang="da-DK" sz="1400" i="1" dirty="0" err="1"/>
              <a:t>Porta</a:t>
            </a:r>
            <a:r>
              <a:rPr lang="da-DK" sz="1400" i="1" dirty="0"/>
              <a:t>,</a:t>
            </a:r>
            <a:br>
              <a:rPr lang="da-DK" sz="1400" i="1" dirty="0"/>
            </a:br>
            <a:r>
              <a:rPr lang="da-DK" sz="1400" dirty="0"/>
              <a:t>(ca. 20 f.Kr.,)</a:t>
            </a:r>
            <a:endParaRPr lang="da-DK" sz="1400" i="1" dirty="0"/>
          </a:p>
        </p:txBody>
      </p:sp>
    </p:spTree>
    <p:extLst>
      <p:ext uri="{BB962C8B-B14F-4D97-AF65-F5344CB8AC3E}">
        <p14:creationId xmlns:p14="http://schemas.microsoft.com/office/powerpoint/2010/main" val="3960201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AA0CC2-A087-4053-6616-EC7B953D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Tidslinje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CB9D34B-E830-FC2A-1B51-8B5A4E5376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800" b="1" dirty="0"/>
              <a:t>Arkaisk tid (ca. 650 – 480 f.Kr.)</a:t>
            </a:r>
          </a:p>
          <a:p>
            <a:r>
              <a:rPr lang="da-DK" sz="2800" dirty="0"/>
              <a:t>Klassisk tid (ca. 480 – 323 f.Kr.)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a-DK" sz="2400" dirty="0"/>
              <a:t>Tidlig klassisk tid (ca. 480 – 450 f.Kr.)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a-DK" sz="2400" dirty="0"/>
              <a:t>Højklassisk tid (ca. 450 – 400 f.Kr.)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a-DK" sz="2400" dirty="0"/>
              <a:t>Senklassisk tid (ca. 400 – 323 f.Kr.)</a:t>
            </a:r>
          </a:p>
          <a:p>
            <a:r>
              <a:rPr lang="da-DK" sz="2800" dirty="0"/>
              <a:t>Hellenistisk tid (323 – 31 f.Kr.)</a:t>
            </a:r>
          </a:p>
          <a:p>
            <a:r>
              <a:rPr lang="da-DK" sz="2800" dirty="0"/>
              <a:t>Romersk tid (ca. 31 f.Kr. – 400 e.Kr.)  </a:t>
            </a:r>
          </a:p>
        </p:txBody>
      </p:sp>
    </p:spTree>
    <p:extLst>
      <p:ext uri="{BB962C8B-B14F-4D97-AF65-F5344CB8AC3E}">
        <p14:creationId xmlns:p14="http://schemas.microsoft.com/office/powerpoint/2010/main" val="1393842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77148A-BADA-1E07-D20E-37C3F8A5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017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E32E9B-E6C7-FDBC-678D-20AE6E684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6930" y="2084799"/>
            <a:ext cx="5408612" cy="3777622"/>
          </a:xfrm>
        </p:spPr>
        <p:txBody>
          <a:bodyPr/>
          <a:lstStyle/>
          <a:p>
            <a:r>
              <a:rPr lang="da-DK" dirty="0"/>
              <a:t>På dette tidspunkt opstod der flere og flere græske kolonier i middelhavsområdet</a:t>
            </a:r>
          </a:p>
          <a:p>
            <a:r>
              <a:rPr lang="da-DK" dirty="0"/>
              <a:t>Grækerne fik større kontakt med andre kulturer – bl.a. Ægypten</a:t>
            </a:r>
          </a:p>
          <a:p>
            <a:r>
              <a:rPr lang="da-DK" dirty="0"/>
              <a:t>Man mener, at grækernes møde med ægyptisk kunst inspirerede dem til at udvikle skulpturkunsten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4E6242C-F543-BCA4-32DB-0098FACBF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58" y="1843194"/>
            <a:ext cx="2686050" cy="421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5198429E-D49A-A607-2C26-3E473C356906}"/>
              </a:ext>
            </a:extLst>
          </p:cNvPr>
          <p:cNvSpPr txBox="1"/>
          <p:nvPr/>
        </p:nvSpPr>
        <p:spPr>
          <a:xfrm>
            <a:off x="386458" y="6042220"/>
            <a:ext cx="268605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New York-kouros (</a:t>
            </a:r>
            <a:r>
              <a:rPr lang="en-US" sz="1800" dirty="0" err="1">
                <a:solidFill>
                  <a:srgbClr val="00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slutn</a:t>
            </a:r>
            <a:r>
              <a:rPr lang="en-US" sz="18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af</a:t>
            </a:r>
            <a:r>
              <a:rPr lang="en-US" sz="18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7.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årh</a:t>
            </a:r>
            <a:r>
              <a:rPr lang="en-US" sz="18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f.Kr</a:t>
            </a:r>
            <a:r>
              <a:rPr lang="en-US" sz="18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., </a:t>
            </a:r>
            <a:endParaRPr lang="da-DK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E99D9844-792D-B088-3DC9-6998F2CB3D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828" y="1830890"/>
            <a:ext cx="2798465" cy="4211330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CFA53BA1-D1BC-5CBB-F798-5D8858BF5D5F}"/>
              </a:ext>
            </a:extLst>
          </p:cNvPr>
          <p:cNvSpPr/>
          <p:nvPr/>
        </p:nvSpPr>
        <p:spPr>
          <a:xfrm>
            <a:off x="3562372" y="1181868"/>
            <a:ext cx="2421333" cy="569192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>
                <a:solidFill>
                  <a:srgbClr val="FFC000"/>
                </a:solidFill>
                <a:latin typeface="Hoefler Text" panose="02030602050506020203" pitchFamily="18" charset="77"/>
              </a:rPr>
              <a:t>Ægyptisk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F7070D6-5685-A149-FF37-10105DC74B63}"/>
              </a:ext>
            </a:extLst>
          </p:cNvPr>
          <p:cNvSpPr/>
          <p:nvPr/>
        </p:nvSpPr>
        <p:spPr>
          <a:xfrm>
            <a:off x="908025" y="1181868"/>
            <a:ext cx="1684900" cy="646331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>
                <a:solidFill>
                  <a:srgbClr val="FF0000"/>
                </a:solidFill>
                <a:latin typeface="Hoefler Text" panose="02030602050506020203" pitchFamily="18" charset="77"/>
              </a:rPr>
              <a:t>Græsk</a:t>
            </a:r>
            <a:endParaRPr lang="da-DK" sz="3600" dirty="0">
              <a:solidFill>
                <a:srgbClr val="FF0000"/>
              </a:solidFill>
              <a:latin typeface="Hoefler Text" panose="02030602050506020203" pitchFamily="18" charset="77"/>
            </a:endParaRP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A4FC695A-6408-29C0-515C-047960AE942E}"/>
              </a:ext>
            </a:extLst>
          </p:cNvPr>
          <p:cNvSpPr txBox="1"/>
          <p:nvPr/>
        </p:nvSpPr>
        <p:spPr>
          <a:xfrm>
            <a:off x="3377828" y="6042219"/>
            <a:ext cx="279846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da-DK" dirty="0">
                <a:latin typeface="Hoefler Text" panose="02030602050506020203" pitchFamily="18" charset="77"/>
              </a:rPr>
              <a:t>Ægyptisk mandsskulptur, </a:t>
            </a:r>
            <a:r>
              <a:rPr lang="da-DK" dirty="0" err="1">
                <a:latin typeface="Hoefler Text" panose="02030602050506020203" pitchFamily="18" charset="77"/>
              </a:rPr>
              <a:t>Mentuemhet</a:t>
            </a:r>
            <a:r>
              <a:rPr lang="da-DK" dirty="0">
                <a:latin typeface="Hoefler Text" panose="02030602050506020203" pitchFamily="18" charset="77"/>
              </a:rPr>
              <a:t>, ca. 650 f.Kr.</a:t>
            </a:r>
          </a:p>
        </p:txBody>
      </p:sp>
      <p:sp>
        <p:nvSpPr>
          <p:cNvPr id="11" name="Skyformet billedforklaring 11">
            <a:extLst>
              <a:ext uri="{FF2B5EF4-FFF2-40B4-BE49-F238E27FC236}">
                <a16:creationId xmlns:a16="http://schemas.microsoft.com/office/drawing/2014/main" id="{5984BD2B-0F5F-BE17-F9D6-189ED00BCDD9}"/>
              </a:ext>
            </a:extLst>
          </p:cNvPr>
          <p:cNvSpPr/>
          <p:nvPr/>
        </p:nvSpPr>
        <p:spPr>
          <a:xfrm>
            <a:off x="6961195" y="4366516"/>
            <a:ext cx="4558103" cy="2146353"/>
          </a:xfrm>
          <a:prstGeom prst="cloudCallout">
            <a:avLst>
              <a:gd name="adj1" fmla="val 55179"/>
              <a:gd name="adj2" fmla="val 55325"/>
            </a:avLst>
          </a:prstGeom>
          <a:solidFill>
            <a:schemeClr val="accent1">
              <a:alpha val="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b="1" dirty="0">
                <a:solidFill>
                  <a:srgbClr val="002060"/>
                </a:solidFill>
                <a:latin typeface="Hoefler Text" panose="02030602050506020203" pitchFamily="18" charset="77"/>
              </a:rPr>
              <a:t>Kan I beskrive nogle af lighederne mellem den græske og den ægyptiske skulptur? </a:t>
            </a:r>
          </a:p>
        </p:txBody>
      </p:sp>
    </p:spTree>
    <p:extLst>
      <p:ext uri="{BB962C8B-B14F-4D97-AF65-F5344CB8AC3E}">
        <p14:creationId xmlns:p14="http://schemas.microsoft.com/office/powerpoint/2010/main" val="1846640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77148A-BADA-1E07-D20E-37C3F8A5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017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E32E9B-E6C7-FDBC-678D-20AE6E684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082" y="1832920"/>
            <a:ext cx="5408612" cy="3777622"/>
          </a:xfrm>
        </p:spPr>
        <p:txBody>
          <a:bodyPr/>
          <a:lstStyle/>
          <a:p>
            <a:r>
              <a:rPr lang="da-DK" dirty="0"/>
              <a:t>Mandlige og kvindelige statuer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4E6242C-F543-BCA4-32DB-0098FACBF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58" y="1832920"/>
            <a:ext cx="2686050" cy="421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5198429E-D49A-A607-2C26-3E473C356906}"/>
              </a:ext>
            </a:extLst>
          </p:cNvPr>
          <p:cNvSpPr txBox="1"/>
          <p:nvPr/>
        </p:nvSpPr>
        <p:spPr>
          <a:xfrm>
            <a:off x="386458" y="6042220"/>
            <a:ext cx="268605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New York-kouros (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slutn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af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7.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årh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f.Kr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., </a:t>
            </a:r>
            <a:endParaRPr lang="da-DK" dirty="0">
              <a:solidFill>
                <a:srgbClr val="FF0000"/>
              </a:solidFill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77614C83-E8C9-3738-CF65-4F5459F66F4F}"/>
              </a:ext>
            </a:extLst>
          </p:cNvPr>
          <p:cNvSpPr/>
          <p:nvPr/>
        </p:nvSpPr>
        <p:spPr>
          <a:xfrm>
            <a:off x="6378772" y="4013654"/>
            <a:ext cx="2556934" cy="2186573"/>
          </a:xfrm>
          <a:prstGeom prst="ellipse">
            <a:avLst/>
          </a:prstGeom>
          <a:solidFill>
            <a:schemeClr val="accent1">
              <a:alpha val="1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400" b="1" dirty="0">
                <a:solidFill>
                  <a:srgbClr val="00B050"/>
                </a:solidFill>
                <a:latin typeface="Hoefler Text" panose="02030602050506020203" pitchFamily="18" charset="77"/>
              </a:rPr>
              <a:t>Kore</a:t>
            </a:r>
            <a:r>
              <a:rPr lang="da-DK" sz="2400" dirty="0">
                <a:solidFill>
                  <a:srgbClr val="00B050"/>
                </a:solidFill>
                <a:latin typeface="Hoefler Text" panose="02030602050506020203" pitchFamily="18" charset="77"/>
              </a:rPr>
              <a:t> (pluralis: </a:t>
            </a:r>
            <a:r>
              <a:rPr lang="da-DK" sz="2400" i="1" dirty="0" err="1">
                <a:solidFill>
                  <a:srgbClr val="00B050"/>
                </a:solidFill>
                <a:latin typeface="Hoefler Text" panose="02030602050506020203" pitchFamily="18" charset="77"/>
              </a:rPr>
              <a:t>korai</a:t>
            </a:r>
            <a:r>
              <a:rPr lang="da-DK" sz="2400" dirty="0">
                <a:solidFill>
                  <a:srgbClr val="00B050"/>
                </a:solidFill>
                <a:latin typeface="Hoefler Text" panose="02030602050506020203" pitchFamily="18" charset="77"/>
              </a:rPr>
              <a:t>), dvs. “ung kvinde”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6D49F988-BBAE-674C-A38A-A61D157CBBED}"/>
              </a:ext>
            </a:extLst>
          </p:cNvPr>
          <p:cNvSpPr/>
          <p:nvPr/>
        </p:nvSpPr>
        <p:spPr>
          <a:xfrm>
            <a:off x="3177070" y="2335713"/>
            <a:ext cx="2668244" cy="2186573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400" b="1" dirty="0" err="1">
                <a:solidFill>
                  <a:srgbClr val="FF0000"/>
                </a:solidFill>
                <a:latin typeface="Hoefler Text" panose="02030602050506020203" pitchFamily="18" charset="77"/>
              </a:rPr>
              <a:t>Kouros</a:t>
            </a:r>
            <a:r>
              <a:rPr lang="da-DK" sz="2400" dirty="0">
                <a:solidFill>
                  <a:srgbClr val="FF0000"/>
                </a:solidFill>
                <a:latin typeface="Hoefler Text" panose="02030602050506020203" pitchFamily="18" charset="77"/>
              </a:rPr>
              <a:t> (pluralis: </a:t>
            </a:r>
            <a:r>
              <a:rPr lang="da-DK" sz="2400" i="1" dirty="0" err="1">
                <a:solidFill>
                  <a:srgbClr val="FF0000"/>
                </a:solidFill>
                <a:latin typeface="Hoefler Text" panose="02030602050506020203" pitchFamily="18" charset="77"/>
              </a:rPr>
              <a:t>kouroi</a:t>
            </a:r>
            <a:r>
              <a:rPr lang="da-DK" sz="2400" dirty="0">
                <a:solidFill>
                  <a:srgbClr val="FF0000"/>
                </a:solidFill>
                <a:latin typeface="Hoefler Text" panose="02030602050506020203" pitchFamily="18" charset="77"/>
              </a:rPr>
              <a:t>), dvs. “ung mand”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3BF7FB1F-285F-459A-69E8-EF2F56306EDE}"/>
              </a:ext>
            </a:extLst>
          </p:cNvPr>
          <p:cNvSpPr txBox="1"/>
          <p:nvPr/>
        </p:nvSpPr>
        <p:spPr>
          <a:xfrm>
            <a:off x="9040268" y="6052495"/>
            <a:ext cx="2679771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Græsk </a:t>
            </a:r>
            <a:r>
              <a:rPr lang="da-DK" sz="2000" dirty="0" err="1">
                <a:solidFill>
                  <a:srgbClr val="00B050"/>
                </a:solidFill>
                <a:latin typeface="Hoefler Text" panose="02030602050506020203" pitchFamily="18" charset="77"/>
              </a:rPr>
              <a:t>kore</a:t>
            </a:r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, </a:t>
            </a:r>
            <a:r>
              <a:rPr lang="da-DK" sz="2000" dirty="0" err="1">
                <a:solidFill>
                  <a:srgbClr val="00B050"/>
                </a:solidFill>
                <a:latin typeface="Hoefler Text" panose="02030602050506020203" pitchFamily="18" charset="77"/>
              </a:rPr>
              <a:t>Peplos-koren</a:t>
            </a:r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, ca. 530 f.Kr.</a:t>
            </a:r>
          </a:p>
        </p:txBody>
      </p:sp>
      <p:pic>
        <p:nvPicPr>
          <p:cNvPr id="6" name="Picture 10">
            <a:extLst>
              <a:ext uri="{FF2B5EF4-FFF2-40B4-BE49-F238E27FC236}">
                <a16:creationId xmlns:a16="http://schemas.microsoft.com/office/drawing/2014/main" id="{5C9C1740-4307-8143-C318-D2D8FDF496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8" t="4944" r="21350"/>
          <a:stretch/>
        </p:blipFill>
        <p:spPr bwMode="auto">
          <a:xfrm>
            <a:off x="9427384" y="1420922"/>
            <a:ext cx="1905537" cy="4631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4674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77148A-BADA-1E07-D20E-37C3F8A5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017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E32E9B-E6C7-FDBC-678D-20AE6E684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082" y="1832920"/>
            <a:ext cx="5408612" cy="3777622"/>
          </a:xfrm>
        </p:spPr>
        <p:txBody>
          <a:bodyPr>
            <a:noAutofit/>
          </a:bodyPr>
          <a:lstStyle/>
          <a:p>
            <a:r>
              <a:rPr lang="da-DK" sz="2800" dirty="0"/>
              <a:t>Mandlige og kvindelige statuer: </a:t>
            </a:r>
            <a:br>
              <a:rPr lang="da-DK" sz="2800" dirty="0"/>
            </a:br>
            <a:r>
              <a:rPr lang="da-DK" sz="2800" dirty="0" err="1">
                <a:solidFill>
                  <a:srgbClr val="FF0000"/>
                </a:solidFill>
              </a:rPr>
              <a:t>Kouros</a:t>
            </a:r>
            <a:r>
              <a:rPr lang="da-DK" sz="2800" dirty="0"/>
              <a:t> og </a:t>
            </a:r>
            <a:r>
              <a:rPr lang="da-DK" sz="2800" dirty="0">
                <a:solidFill>
                  <a:srgbClr val="00B050"/>
                </a:solidFill>
              </a:rPr>
              <a:t>Kore</a:t>
            </a:r>
          </a:p>
          <a:p>
            <a:r>
              <a:rPr lang="da-DK" sz="2800" dirty="0">
                <a:solidFill>
                  <a:schemeClr val="tx1"/>
                </a:solidFill>
              </a:rPr>
              <a:t>Funktioner: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da-DK" sz="2400" dirty="0">
                <a:solidFill>
                  <a:srgbClr val="0070C0"/>
                </a:solidFill>
              </a:rPr>
              <a:t>Kult</a:t>
            </a:r>
            <a:r>
              <a:rPr lang="da-DK" sz="2400" dirty="0">
                <a:solidFill>
                  <a:schemeClr val="tx1"/>
                </a:solidFill>
              </a:rPr>
              <a:t>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da-DK" sz="2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Begravelse</a:t>
            </a:r>
            <a:r>
              <a:rPr lang="da-DK" sz="2400" dirty="0">
                <a:solidFill>
                  <a:schemeClr val="tx1"/>
                </a:solidFill>
              </a:rPr>
              <a:t>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da-DK" sz="2400" dirty="0">
                <a:solidFill>
                  <a:srgbClr val="FFC000"/>
                </a:solidFill>
              </a:rPr>
              <a:t>Dedikation – votivgaver </a:t>
            </a:r>
            <a:br>
              <a:rPr lang="da-DK" sz="2400" dirty="0">
                <a:solidFill>
                  <a:srgbClr val="FFC000"/>
                </a:solidFill>
              </a:rPr>
            </a:br>
            <a:r>
              <a:rPr lang="da-DK" sz="2400" dirty="0">
                <a:solidFill>
                  <a:srgbClr val="FFC000"/>
                </a:solidFill>
              </a:rPr>
              <a:t>(do-ut-des: ”jeg giver for at du skal give) </a:t>
            </a:r>
          </a:p>
          <a:p>
            <a:endParaRPr lang="da-DK" sz="28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da-DK" sz="2400" dirty="0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4E6242C-F543-BCA4-32DB-0098FACBF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58" y="1832920"/>
            <a:ext cx="2686050" cy="421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5198429E-D49A-A607-2C26-3E473C356906}"/>
              </a:ext>
            </a:extLst>
          </p:cNvPr>
          <p:cNvSpPr txBox="1"/>
          <p:nvPr/>
        </p:nvSpPr>
        <p:spPr>
          <a:xfrm>
            <a:off x="386458" y="6042220"/>
            <a:ext cx="268605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New York-kouros (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slutn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af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7.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årh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f.Kr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., </a:t>
            </a:r>
            <a:endParaRPr lang="da-DK" dirty="0">
              <a:solidFill>
                <a:srgbClr val="FF0000"/>
              </a:solidFill>
            </a:endParaRP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C1516898-430E-3CB4-D54B-0E91931FA011}"/>
              </a:ext>
            </a:extLst>
          </p:cNvPr>
          <p:cNvSpPr txBox="1"/>
          <p:nvPr/>
        </p:nvSpPr>
        <p:spPr>
          <a:xfrm>
            <a:off x="9040268" y="6052495"/>
            <a:ext cx="2679771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Græsk </a:t>
            </a:r>
            <a:r>
              <a:rPr lang="da-DK" sz="2000" dirty="0" err="1">
                <a:solidFill>
                  <a:srgbClr val="00B050"/>
                </a:solidFill>
                <a:latin typeface="Hoefler Text" panose="02030602050506020203" pitchFamily="18" charset="77"/>
              </a:rPr>
              <a:t>kore</a:t>
            </a:r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, </a:t>
            </a:r>
            <a:r>
              <a:rPr lang="da-DK" sz="2000" dirty="0" err="1">
                <a:solidFill>
                  <a:srgbClr val="00B050"/>
                </a:solidFill>
                <a:latin typeface="Hoefler Text" panose="02030602050506020203" pitchFamily="18" charset="77"/>
              </a:rPr>
              <a:t>Peplos-koren</a:t>
            </a:r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, ca. 530 f.Kr.</a:t>
            </a:r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A5023E87-5B14-F57B-890E-FA9B1D1B10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8" t="4944" r="21350"/>
          <a:stretch/>
        </p:blipFill>
        <p:spPr bwMode="auto">
          <a:xfrm>
            <a:off x="9427384" y="1420922"/>
            <a:ext cx="1905537" cy="4631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8566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77148A-BADA-1E07-D20E-37C3F8A5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017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E32E9B-E6C7-FDBC-678D-20AE6E684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082" y="1540189"/>
            <a:ext cx="5408612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2800" b="1" dirty="0">
                <a:solidFill>
                  <a:schemeClr val="accent2">
                    <a:lumMod val="75000"/>
                  </a:schemeClr>
                </a:solidFill>
              </a:rPr>
              <a:t>Arkaiske stiltræk:</a:t>
            </a:r>
          </a:p>
          <a:p>
            <a:r>
              <a:rPr lang="da-DK" sz="2800" dirty="0">
                <a:solidFill>
                  <a:schemeClr val="tx1"/>
                </a:solidFill>
              </a:rPr>
              <a:t>Frontal</a:t>
            </a:r>
          </a:p>
          <a:p>
            <a:r>
              <a:rPr lang="da-DK" sz="2800" dirty="0">
                <a:solidFill>
                  <a:schemeClr val="tx1"/>
                </a:solidFill>
              </a:rPr>
              <a:t>Statisk </a:t>
            </a:r>
            <a:r>
              <a:rPr lang="da-DK" sz="2800" dirty="0" err="1">
                <a:solidFill>
                  <a:schemeClr val="tx1"/>
                </a:solidFill>
              </a:rPr>
              <a:t>standmotiv</a:t>
            </a:r>
            <a:endParaRPr lang="da-DK" sz="2800" dirty="0">
              <a:solidFill>
                <a:schemeClr val="tx1"/>
              </a:solidFill>
            </a:endParaRPr>
          </a:p>
          <a:p>
            <a:r>
              <a:rPr lang="da-DK" sz="2800" dirty="0">
                <a:solidFill>
                  <a:schemeClr val="tx1"/>
                </a:solidFill>
              </a:rPr>
              <a:t>Symmetrisk </a:t>
            </a:r>
          </a:p>
          <a:p>
            <a:r>
              <a:rPr lang="da-DK" sz="2800" dirty="0">
                <a:solidFill>
                  <a:schemeClr val="tx1"/>
                </a:solidFill>
              </a:rPr>
              <a:t>Legemsstore </a:t>
            </a:r>
            <a:endParaRPr lang="da-DK" sz="2400" dirty="0">
              <a:solidFill>
                <a:schemeClr val="tx1"/>
              </a:solidFill>
            </a:endParaRPr>
          </a:p>
          <a:p>
            <a:endParaRPr lang="da-DK" sz="28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da-DK" sz="2400" dirty="0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4E6242C-F543-BCA4-32DB-0098FACBF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58" y="1832920"/>
            <a:ext cx="2686050" cy="421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5198429E-D49A-A607-2C26-3E473C356906}"/>
              </a:ext>
            </a:extLst>
          </p:cNvPr>
          <p:cNvSpPr txBox="1"/>
          <p:nvPr/>
        </p:nvSpPr>
        <p:spPr>
          <a:xfrm>
            <a:off x="386458" y="6042220"/>
            <a:ext cx="268605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New York-kouros (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slutn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af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7.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årh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f.Kr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., </a:t>
            </a:r>
            <a:endParaRPr lang="da-DK" dirty="0">
              <a:solidFill>
                <a:srgbClr val="FF0000"/>
              </a:solidFill>
            </a:endParaRP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4010A364-80A7-51C7-DC1E-46E3434B9D28}"/>
              </a:ext>
            </a:extLst>
          </p:cNvPr>
          <p:cNvSpPr txBox="1"/>
          <p:nvPr/>
        </p:nvSpPr>
        <p:spPr>
          <a:xfrm>
            <a:off x="9040268" y="6052495"/>
            <a:ext cx="2679771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Græsk </a:t>
            </a:r>
            <a:r>
              <a:rPr lang="da-DK" sz="2000" dirty="0" err="1">
                <a:solidFill>
                  <a:srgbClr val="00B050"/>
                </a:solidFill>
                <a:latin typeface="Hoefler Text" panose="02030602050506020203" pitchFamily="18" charset="77"/>
              </a:rPr>
              <a:t>kore</a:t>
            </a:r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, </a:t>
            </a:r>
            <a:r>
              <a:rPr lang="da-DK" sz="2000" dirty="0" err="1">
                <a:solidFill>
                  <a:srgbClr val="00B050"/>
                </a:solidFill>
                <a:latin typeface="Hoefler Text" panose="02030602050506020203" pitchFamily="18" charset="77"/>
              </a:rPr>
              <a:t>Peplos-koren</a:t>
            </a:r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, ca. 530 f.Kr.</a:t>
            </a:r>
          </a:p>
        </p:txBody>
      </p:sp>
      <p:pic>
        <p:nvPicPr>
          <p:cNvPr id="6" name="Picture 10">
            <a:extLst>
              <a:ext uri="{FF2B5EF4-FFF2-40B4-BE49-F238E27FC236}">
                <a16:creationId xmlns:a16="http://schemas.microsoft.com/office/drawing/2014/main" id="{A10417C6-3D23-54F2-B44E-90E5EA7D23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8" t="4944" r="21350"/>
          <a:stretch/>
        </p:blipFill>
        <p:spPr bwMode="auto">
          <a:xfrm>
            <a:off x="9427384" y="1420922"/>
            <a:ext cx="1905537" cy="4631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478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77148A-BADA-1E07-D20E-37C3F8A5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017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E32E9B-E6C7-FDBC-678D-20AE6E684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082" y="1540189"/>
            <a:ext cx="5408612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2800" b="1" dirty="0">
                <a:solidFill>
                  <a:schemeClr val="accent2">
                    <a:lumMod val="75000"/>
                  </a:schemeClr>
                </a:solidFill>
              </a:rPr>
              <a:t>Arkaiske stiltræk:</a:t>
            </a:r>
          </a:p>
          <a:p>
            <a:r>
              <a:rPr lang="da-DK" sz="2800" dirty="0">
                <a:solidFill>
                  <a:schemeClr val="tx1"/>
                </a:solidFill>
              </a:rPr>
              <a:t>Frontal</a:t>
            </a:r>
          </a:p>
          <a:p>
            <a:pPr marL="0" indent="0">
              <a:buNone/>
            </a:pPr>
            <a:r>
              <a:rPr lang="da-DK" sz="2800" dirty="0">
                <a:solidFill>
                  <a:schemeClr val="tx1"/>
                </a:solidFill>
              </a:rPr>
              <a:t>- </a:t>
            </a:r>
            <a:r>
              <a:rPr lang="da-DK" sz="2400" dirty="0">
                <a:solidFill>
                  <a:schemeClr val="tx1"/>
                </a:solidFill>
              </a:rPr>
              <a:t>Skulle ses forfra; bagsiden var ikke lige så finpudset/bearbejdet</a:t>
            </a:r>
          </a:p>
          <a:p>
            <a:r>
              <a:rPr lang="da-DK" sz="2800" dirty="0">
                <a:solidFill>
                  <a:schemeClr val="tx1"/>
                </a:solidFill>
              </a:rPr>
              <a:t>Statisk </a:t>
            </a:r>
            <a:r>
              <a:rPr lang="da-DK" sz="2800" dirty="0" err="1">
                <a:solidFill>
                  <a:schemeClr val="tx1"/>
                </a:solidFill>
              </a:rPr>
              <a:t>standmotiv</a:t>
            </a:r>
            <a:endParaRPr lang="da-DK" sz="2800" dirty="0">
              <a:solidFill>
                <a:schemeClr val="tx1"/>
              </a:solidFill>
            </a:endParaRPr>
          </a:p>
          <a:p>
            <a:r>
              <a:rPr lang="da-DK" sz="2800" dirty="0">
                <a:solidFill>
                  <a:schemeClr val="tx1"/>
                </a:solidFill>
              </a:rPr>
              <a:t>Symmetrisk </a:t>
            </a:r>
          </a:p>
          <a:p>
            <a:r>
              <a:rPr lang="da-DK" sz="2800" dirty="0">
                <a:solidFill>
                  <a:schemeClr val="tx1"/>
                </a:solidFill>
              </a:rPr>
              <a:t>Legemsstore </a:t>
            </a:r>
            <a:endParaRPr lang="da-DK" sz="2400" dirty="0">
              <a:solidFill>
                <a:schemeClr val="tx1"/>
              </a:solidFill>
            </a:endParaRPr>
          </a:p>
          <a:p>
            <a:endParaRPr lang="da-DK" sz="28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da-DK" sz="2400" dirty="0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4E6242C-F543-BCA4-32DB-0098FACBF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58" y="1832920"/>
            <a:ext cx="2686050" cy="421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5198429E-D49A-A607-2C26-3E473C356906}"/>
              </a:ext>
            </a:extLst>
          </p:cNvPr>
          <p:cNvSpPr txBox="1"/>
          <p:nvPr/>
        </p:nvSpPr>
        <p:spPr>
          <a:xfrm>
            <a:off x="386458" y="6042220"/>
            <a:ext cx="268605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New York-kouros (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slutn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af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7.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årh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f.Kr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., </a:t>
            </a:r>
            <a:endParaRPr lang="da-DK" dirty="0">
              <a:solidFill>
                <a:srgbClr val="FF0000"/>
              </a:solidFill>
            </a:endParaRP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CAD5C952-5526-55CB-5481-F71002FE044A}"/>
              </a:ext>
            </a:extLst>
          </p:cNvPr>
          <p:cNvSpPr txBox="1"/>
          <p:nvPr/>
        </p:nvSpPr>
        <p:spPr>
          <a:xfrm>
            <a:off x="9040268" y="6052495"/>
            <a:ext cx="2679771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Græsk </a:t>
            </a:r>
            <a:r>
              <a:rPr lang="da-DK" sz="2000" dirty="0" err="1">
                <a:solidFill>
                  <a:srgbClr val="00B050"/>
                </a:solidFill>
                <a:latin typeface="Hoefler Text" panose="02030602050506020203" pitchFamily="18" charset="77"/>
              </a:rPr>
              <a:t>kore</a:t>
            </a:r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, </a:t>
            </a:r>
            <a:r>
              <a:rPr lang="da-DK" sz="2000" dirty="0" err="1">
                <a:solidFill>
                  <a:srgbClr val="00B050"/>
                </a:solidFill>
                <a:latin typeface="Hoefler Text" panose="02030602050506020203" pitchFamily="18" charset="77"/>
              </a:rPr>
              <a:t>Peplos-koren</a:t>
            </a:r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, ca. 530 f.Kr.</a:t>
            </a:r>
          </a:p>
        </p:txBody>
      </p:sp>
      <p:pic>
        <p:nvPicPr>
          <p:cNvPr id="10" name="Picture 10">
            <a:extLst>
              <a:ext uri="{FF2B5EF4-FFF2-40B4-BE49-F238E27FC236}">
                <a16:creationId xmlns:a16="http://schemas.microsoft.com/office/drawing/2014/main" id="{7BF8F15B-8C26-BA2C-B74F-7AFE88039E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8" t="4944" r="21350"/>
          <a:stretch/>
        </p:blipFill>
        <p:spPr bwMode="auto">
          <a:xfrm>
            <a:off x="9427384" y="1420922"/>
            <a:ext cx="1905537" cy="4631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2834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77148A-BADA-1E07-D20E-37C3F8A5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017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E32E9B-E6C7-FDBC-678D-20AE6E684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5454" y="1349481"/>
            <a:ext cx="5408612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2400" b="1" dirty="0">
                <a:solidFill>
                  <a:schemeClr val="accent2">
                    <a:lumMod val="75000"/>
                  </a:schemeClr>
                </a:solidFill>
              </a:rPr>
              <a:t>Arkaiske stiltræk:</a:t>
            </a:r>
          </a:p>
          <a:p>
            <a:r>
              <a:rPr lang="da-DK" sz="2400" dirty="0">
                <a:solidFill>
                  <a:schemeClr val="tx1"/>
                </a:solidFill>
              </a:rPr>
              <a:t>Frontal</a:t>
            </a:r>
          </a:p>
          <a:p>
            <a:pPr marL="0" indent="0">
              <a:buNone/>
            </a:pPr>
            <a:r>
              <a:rPr lang="da-DK" sz="2400" dirty="0">
                <a:solidFill>
                  <a:schemeClr val="tx1"/>
                </a:solidFill>
              </a:rPr>
              <a:t>- </a:t>
            </a:r>
            <a:r>
              <a:rPr lang="da-DK" sz="2000" dirty="0">
                <a:solidFill>
                  <a:schemeClr val="tx1"/>
                </a:solidFill>
              </a:rPr>
              <a:t>Skulle ses forfra; bagsiden var ikke lige så finpudset/bearbejdet</a:t>
            </a:r>
          </a:p>
          <a:p>
            <a:r>
              <a:rPr lang="da-DK" sz="2400" dirty="0">
                <a:solidFill>
                  <a:schemeClr val="tx1"/>
                </a:solidFill>
              </a:rPr>
              <a:t>Statisk </a:t>
            </a:r>
            <a:r>
              <a:rPr lang="da-DK" sz="2400" dirty="0" err="1">
                <a:solidFill>
                  <a:schemeClr val="tx1"/>
                </a:solidFill>
              </a:rPr>
              <a:t>standmotiv</a:t>
            </a:r>
            <a:endParaRPr lang="da-DK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a-DK" sz="2000" dirty="0">
                <a:solidFill>
                  <a:schemeClr val="tx1"/>
                </a:solidFill>
              </a:rPr>
              <a:t>- </a:t>
            </a:r>
            <a:r>
              <a:rPr lang="da-DK" sz="2000" dirty="0" err="1">
                <a:solidFill>
                  <a:schemeClr val="tx1"/>
                </a:solidFill>
              </a:rPr>
              <a:t>Kouros</a:t>
            </a:r>
            <a:r>
              <a:rPr lang="da-DK" sz="2000" dirty="0">
                <a:solidFill>
                  <a:schemeClr val="tx1"/>
                </a:solidFill>
              </a:rPr>
              <a:t> med venstre fod fremskudt, armene strakt ned langs siden med knyttede hænder. Kore stående med højre hånd strakt frem for at holde genstand</a:t>
            </a:r>
          </a:p>
          <a:p>
            <a:r>
              <a:rPr lang="da-DK" sz="2400" dirty="0">
                <a:solidFill>
                  <a:schemeClr val="tx1"/>
                </a:solidFill>
              </a:rPr>
              <a:t>Symmetrisk </a:t>
            </a:r>
          </a:p>
          <a:p>
            <a:r>
              <a:rPr lang="da-DK" sz="2400" dirty="0">
                <a:solidFill>
                  <a:schemeClr val="tx1"/>
                </a:solidFill>
              </a:rPr>
              <a:t>Legemsstore </a:t>
            </a:r>
            <a:endParaRPr lang="da-DK" sz="2000" dirty="0">
              <a:solidFill>
                <a:schemeClr val="tx1"/>
              </a:solidFill>
            </a:endParaRPr>
          </a:p>
          <a:p>
            <a:endParaRPr lang="da-DK" sz="24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da-DK" sz="2000" dirty="0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4E6242C-F543-BCA4-32DB-0098FACBF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58" y="1832920"/>
            <a:ext cx="2686050" cy="421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5198429E-D49A-A607-2C26-3E473C356906}"/>
              </a:ext>
            </a:extLst>
          </p:cNvPr>
          <p:cNvSpPr txBox="1"/>
          <p:nvPr/>
        </p:nvSpPr>
        <p:spPr>
          <a:xfrm>
            <a:off x="386458" y="6042220"/>
            <a:ext cx="268605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New York-kouros (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slutn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af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7.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årh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f.Kr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., </a:t>
            </a:r>
            <a:endParaRPr lang="da-DK" dirty="0">
              <a:solidFill>
                <a:srgbClr val="FF0000"/>
              </a:solidFill>
            </a:endParaRP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13B1DA3B-8458-2F47-2744-4EC0499CA93A}"/>
              </a:ext>
            </a:extLst>
          </p:cNvPr>
          <p:cNvSpPr txBox="1"/>
          <p:nvPr/>
        </p:nvSpPr>
        <p:spPr>
          <a:xfrm>
            <a:off x="9040268" y="6052495"/>
            <a:ext cx="2679771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Græsk </a:t>
            </a:r>
            <a:r>
              <a:rPr lang="da-DK" sz="2000" dirty="0" err="1">
                <a:solidFill>
                  <a:srgbClr val="00B050"/>
                </a:solidFill>
                <a:latin typeface="Hoefler Text" panose="02030602050506020203" pitchFamily="18" charset="77"/>
              </a:rPr>
              <a:t>kore</a:t>
            </a:r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, </a:t>
            </a:r>
            <a:r>
              <a:rPr lang="da-DK" sz="2000" dirty="0" err="1">
                <a:solidFill>
                  <a:srgbClr val="00B050"/>
                </a:solidFill>
                <a:latin typeface="Hoefler Text" panose="02030602050506020203" pitchFamily="18" charset="77"/>
              </a:rPr>
              <a:t>Peplos-koren</a:t>
            </a:r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, ca. 530 f.Kr.</a:t>
            </a:r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2883912B-CF2D-86F6-BCC8-3298867CE0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8" t="4944" r="21350"/>
          <a:stretch/>
        </p:blipFill>
        <p:spPr bwMode="auto">
          <a:xfrm>
            <a:off x="9427384" y="1420922"/>
            <a:ext cx="1905537" cy="4631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814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77148A-BADA-1E07-D20E-37C3F8A5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017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E32E9B-E6C7-FDBC-678D-20AE6E684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5454" y="1349481"/>
            <a:ext cx="5408612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2400" b="1" dirty="0">
                <a:solidFill>
                  <a:schemeClr val="accent2">
                    <a:lumMod val="75000"/>
                  </a:schemeClr>
                </a:solidFill>
              </a:rPr>
              <a:t>Arkaiske stiltræk:</a:t>
            </a:r>
          </a:p>
          <a:p>
            <a:r>
              <a:rPr lang="da-DK" sz="2400" dirty="0">
                <a:solidFill>
                  <a:schemeClr val="tx1"/>
                </a:solidFill>
              </a:rPr>
              <a:t>Frontal</a:t>
            </a:r>
          </a:p>
          <a:p>
            <a:pPr marL="0" indent="0">
              <a:buNone/>
            </a:pPr>
            <a:r>
              <a:rPr lang="da-DK" sz="2400" dirty="0">
                <a:solidFill>
                  <a:schemeClr val="tx1"/>
                </a:solidFill>
              </a:rPr>
              <a:t>- </a:t>
            </a:r>
            <a:r>
              <a:rPr lang="da-DK" sz="2000" dirty="0">
                <a:solidFill>
                  <a:schemeClr val="tx1"/>
                </a:solidFill>
              </a:rPr>
              <a:t>Skulle ses forfra; bagsiden var ikke lige så finpudset/bearbejdet</a:t>
            </a:r>
          </a:p>
          <a:p>
            <a:r>
              <a:rPr lang="da-DK" sz="2400" dirty="0">
                <a:solidFill>
                  <a:schemeClr val="tx1"/>
                </a:solidFill>
              </a:rPr>
              <a:t>Statisk </a:t>
            </a:r>
            <a:r>
              <a:rPr lang="da-DK" sz="2400" dirty="0" err="1">
                <a:solidFill>
                  <a:schemeClr val="tx1"/>
                </a:solidFill>
              </a:rPr>
              <a:t>standmotiv</a:t>
            </a:r>
            <a:endParaRPr lang="da-DK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a-DK" sz="2000" dirty="0">
                <a:solidFill>
                  <a:schemeClr val="tx1"/>
                </a:solidFill>
              </a:rPr>
              <a:t>- </a:t>
            </a:r>
            <a:r>
              <a:rPr lang="da-DK" sz="2000" dirty="0" err="1">
                <a:solidFill>
                  <a:schemeClr val="tx1"/>
                </a:solidFill>
              </a:rPr>
              <a:t>Kouros</a:t>
            </a:r>
            <a:r>
              <a:rPr lang="da-DK" sz="2000" dirty="0">
                <a:solidFill>
                  <a:schemeClr val="tx1"/>
                </a:solidFill>
              </a:rPr>
              <a:t> med venstre fod fremskudt, armene strakt ned langs siden med knyttede hænder. Kore stående med højre hånd strakt frem for at holde genstand</a:t>
            </a:r>
          </a:p>
          <a:p>
            <a:r>
              <a:rPr lang="da-DK" sz="2400" dirty="0">
                <a:solidFill>
                  <a:schemeClr val="tx1"/>
                </a:solidFill>
              </a:rPr>
              <a:t>Symmetrisk</a:t>
            </a:r>
          </a:p>
          <a:p>
            <a:pPr marL="0" indent="0">
              <a:buNone/>
            </a:pPr>
            <a:r>
              <a:rPr lang="da-DK" dirty="0">
                <a:solidFill>
                  <a:schemeClr val="tx1"/>
                </a:solidFill>
              </a:rPr>
              <a:t>- Aksial symmetri, vandrette symmetri-linjer, w/</a:t>
            </a:r>
            <a:r>
              <a:rPr lang="da-DK" dirty="0" err="1">
                <a:solidFill>
                  <a:schemeClr val="tx1"/>
                </a:solidFill>
              </a:rPr>
              <a:t>v-formede</a:t>
            </a:r>
            <a:r>
              <a:rPr lang="da-DK" dirty="0">
                <a:solidFill>
                  <a:schemeClr val="tx1"/>
                </a:solidFill>
              </a:rPr>
              <a:t> linjer, lige antal perlelokker </a:t>
            </a:r>
          </a:p>
          <a:p>
            <a:r>
              <a:rPr lang="da-DK" sz="2400" dirty="0">
                <a:solidFill>
                  <a:schemeClr val="tx1"/>
                </a:solidFill>
              </a:rPr>
              <a:t>Legemsstore </a:t>
            </a:r>
            <a:endParaRPr lang="da-DK" sz="2000" dirty="0">
              <a:solidFill>
                <a:schemeClr val="tx1"/>
              </a:solidFill>
            </a:endParaRPr>
          </a:p>
          <a:p>
            <a:endParaRPr lang="da-DK" sz="24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da-DK" sz="2000" dirty="0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4E6242C-F543-BCA4-32DB-0098FACBF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58" y="1832920"/>
            <a:ext cx="2686050" cy="421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5198429E-D49A-A607-2C26-3E473C356906}"/>
              </a:ext>
            </a:extLst>
          </p:cNvPr>
          <p:cNvSpPr txBox="1"/>
          <p:nvPr/>
        </p:nvSpPr>
        <p:spPr>
          <a:xfrm>
            <a:off x="386458" y="6042220"/>
            <a:ext cx="268605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New York-kouros (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slutn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af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7.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årh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f.Kr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., </a:t>
            </a:r>
            <a:endParaRPr lang="da-DK" dirty="0">
              <a:solidFill>
                <a:srgbClr val="FF0000"/>
              </a:solidFill>
            </a:endParaRPr>
          </a:p>
        </p:txBody>
      </p:sp>
      <p:pic>
        <p:nvPicPr>
          <p:cNvPr id="6" name="Pladsholder til indhold 7">
            <a:extLst>
              <a:ext uri="{FF2B5EF4-FFF2-40B4-BE49-F238E27FC236}">
                <a16:creationId xmlns:a16="http://schemas.microsoft.com/office/drawing/2014/main" id="{9A9CE7DC-23D4-ABD5-8120-97A7474BDD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1126" y="1751060"/>
            <a:ext cx="2216426" cy="482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029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77148A-BADA-1E07-D20E-37C3F8A5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017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E32E9B-E6C7-FDBC-678D-20AE6E684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7997" y="1746515"/>
            <a:ext cx="3720567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2400" b="1" dirty="0">
                <a:solidFill>
                  <a:schemeClr val="accent2">
                    <a:lumMod val="75000"/>
                  </a:schemeClr>
                </a:solidFill>
              </a:rPr>
              <a:t>Arkaiske stiltræk:</a:t>
            </a:r>
          </a:p>
          <a:p>
            <a:r>
              <a:rPr lang="da-DK" sz="2400" dirty="0" err="1">
                <a:solidFill>
                  <a:schemeClr val="tx1"/>
                </a:solidFill>
              </a:rPr>
              <a:t>Kouroi</a:t>
            </a:r>
            <a:r>
              <a:rPr lang="da-DK" sz="2400" dirty="0">
                <a:solidFill>
                  <a:schemeClr val="tx1"/>
                </a:solidFill>
              </a:rPr>
              <a:t> var altid </a:t>
            </a:r>
            <a:r>
              <a:rPr lang="da-DK" sz="2400" b="1" dirty="0">
                <a:solidFill>
                  <a:schemeClr val="tx1"/>
                </a:solidFill>
              </a:rPr>
              <a:t>nøgen</a:t>
            </a:r>
            <a:r>
              <a:rPr lang="da-DK" sz="2400" dirty="0">
                <a:solidFill>
                  <a:schemeClr val="tx1"/>
                </a:solidFill>
              </a:rPr>
              <a:t> (eks. ”heroisk nøgenhed”), hvor </a:t>
            </a:r>
            <a:r>
              <a:rPr lang="da-DK" sz="2400" dirty="0" err="1">
                <a:solidFill>
                  <a:schemeClr val="tx1"/>
                </a:solidFill>
              </a:rPr>
              <a:t>korai</a:t>
            </a:r>
            <a:r>
              <a:rPr lang="da-DK" sz="2400" dirty="0">
                <a:solidFill>
                  <a:schemeClr val="tx1"/>
                </a:solidFill>
              </a:rPr>
              <a:t> altid var iført traditionel græsk kvindedragt (</a:t>
            </a:r>
            <a:r>
              <a:rPr lang="da-DK" sz="2400" dirty="0" err="1">
                <a:solidFill>
                  <a:schemeClr val="tx1"/>
                </a:solidFill>
              </a:rPr>
              <a:t>peplos</a:t>
            </a:r>
            <a:r>
              <a:rPr lang="da-DK" sz="2400" dirty="0">
                <a:solidFill>
                  <a:schemeClr val="tx1"/>
                </a:solidFill>
              </a:rPr>
              <a:t>, </a:t>
            </a:r>
            <a:r>
              <a:rPr lang="da-DK" sz="2400" dirty="0" err="1">
                <a:solidFill>
                  <a:schemeClr val="tx1"/>
                </a:solidFill>
              </a:rPr>
              <a:t>himation</a:t>
            </a:r>
            <a:r>
              <a:rPr lang="da-DK" sz="2400" dirty="0">
                <a:solidFill>
                  <a:schemeClr val="tx1"/>
                </a:solidFill>
              </a:rPr>
              <a:t> eller </a:t>
            </a:r>
            <a:r>
              <a:rPr lang="da-DK" sz="2400" dirty="0" err="1">
                <a:solidFill>
                  <a:schemeClr val="tx1"/>
                </a:solidFill>
              </a:rPr>
              <a:t>kiton</a:t>
            </a:r>
            <a:r>
              <a:rPr lang="da-DK" sz="2400" dirty="0">
                <a:solidFill>
                  <a:schemeClr val="tx1"/>
                </a:solidFill>
              </a:rPr>
              <a:t>)</a:t>
            </a:r>
            <a:endParaRPr lang="da-DK" sz="2000" dirty="0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4E6242C-F543-BCA4-32DB-0098FACBF5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3" r="12335"/>
          <a:stretch/>
        </p:blipFill>
        <p:spPr bwMode="auto">
          <a:xfrm>
            <a:off x="401801" y="1741446"/>
            <a:ext cx="2014847" cy="4224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5198429E-D49A-A607-2C26-3E473C356906}"/>
              </a:ext>
            </a:extLst>
          </p:cNvPr>
          <p:cNvSpPr txBox="1"/>
          <p:nvPr/>
        </p:nvSpPr>
        <p:spPr>
          <a:xfrm>
            <a:off x="380102" y="5946558"/>
            <a:ext cx="2030190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New York-kouros (</a:t>
            </a:r>
            <a:r>
              <a:rPr lang="en-US" sz="1800" dirty="0" err="1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slutn</a:t>
            </a:r>
            <a:r>
              <a:rPr lang="en-US" sz="1800" dirty="0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af</a:t>
            </a:r>
            <a:r>
              <a:rPr lang="en-US" sz="1800" dirty="0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7. </a:t>
            </a:r>
            <a:r>
              <a:rPr lang="en-US" sz="1800" dirty="0" err="1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årh</a:t>
            </a:r>
            <a:r>
              <a:rPr lang="en-US" sz="1800" dirty="0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f.Kr</a:t>
            </a:r>
            <a:r>
              <a:rPr lang="en-US" sz="1800" dirty="0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., </a:t>
            </a:r>
            <a:endParaRPr lang="da-DK" dirty="0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4AC8EA68-42C8-B986-D165-41D62D183898}"/>
              </a:ext>
            </a:extLst>
          </p:cNvPr>
          <p:cNvSpPr txBox="1"/>
          <p:nvPr/>
        </p:nvSpPr>
        <p:spPr>
          <a:xfrm>
            <a:off x="2648564" y="5910926"/>
            <a:ext cx="1484403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Kouros </a:t>
            </a:r>
            <a:r>
              <a:rPr lang="en-US" sz="1800" dirty="0" err="1">
                <a:solidFill>
                  <a:srgbClr val="00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fra</a:t>
            </a:r>
            <a:r>
              <a:rPr lang="en-US" sz="18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Merenda </a:t>
            </a:r>
          </a:p>
          <a:p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(Ca. 535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fvt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)</a:t>
            </a:r>
            <a:endParaRPr lang="da-DK" dirty="0"/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7361A9D4-DA39-570E-1585-A05976E03B65}"/>
              </a:ext>
            </a:extLst>
          </p:cNvPr>
          <p:cNvSpPr txBox="1"/>
          <p:nvPr/>
        </p:nvSpPr>
        <p:spPr>
          <a:xfrm>
            <a:off x="8818562" y="5966090"/>
            <a:ext cx="2679771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Græsk </a:t>
            </a:r>
            <a:r>
              <a:rPr lang="da-DK" sz="2000" dirty="0" err="1">
                <a:solidFill>
                  <a:srgbClr val="00B050"/>
                </a:solidFill>
                <a:latin typeface="Hoefler Text" panose="02030602050506020203" pitchFamily="18" charset="77"/>
              </a:rPr>
              <a:t>kore</a:t>
            </a:r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, </a:t>
            </a:r>
            <a:r>
              <a:rPr lang="da-DK" sz="2000" dirty="0" err="1">
                <a:solidFill>
                  <a:srgbClr val="00B050"/>
                </a:solidFill>
                <a:latin typeface="Hoefler Text" panose="02030602050506020203" pitchFamily="18" charset="77"/>
              </a:rPr>
              <a:t>Peplos-koren</a:t>
            </a:r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, ca. 530 f.Kr.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BA44AFF-B140-D6A4-28C8-AE9BD35456D8}"/>
              </a:ext>
            </a:extLst>
          </p:cNvPr>
          <p:cNvSpPr/>
          <p:nvPr/>
        </p:nvSpPr>
        <p:spPr>
          <a:xfrm>
            <a:off x="4688502" y="5224564"/>
            <a:ext cx="4136817" cy="1633436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600" b="1" dirty="0">
                <a:solidFill>
                  <a:schemeClr val="tx1"/>
                </a:solidFill>
                <a:latin typeface="Hoefler Text" panose="02030602050506020203" pitchFamily="18" charset="77"/>
              </a:rPr>
              <a:t>Nøgenheden  </a:t>
            </a:r>
            <a:r>
              <a:rPr lang="da-DK" sz="1600" dirty="0">
                <a:solidFill>
                  <a:schemeClr val="tx1"/>
                </a:solidFill>
                <a:latin typeface="Hoefler Text" panose="02030602050506020203" pitchFamily="18" charset="77"/>
              </a:rPr>
              <a:t>er et karaktertræk for </a:t>
            </a:r>
            <a:r>
              <a:rPr lang="da-DK" sz="1600" dirty="0" err="1">
                <a:solidFill>
                  <a:schemeClr val="tx1"/>
                </a:solidFill>
                <a:latin typeface="Hoefler Text" panose="02030602050506020203" pitchFamily="18" charset="77"/>
              </a:rPr>
              <a:t>kouroi</a:t>
            </a:r>
            <a:r>
              <a:rPr lang="da-DK" sz="1600" dirty="0">
                <a:solidFill>
                  <a:schemeClr val="tx1"/>
                </a:solidFill>
                <a:latin typeface="Hoefler Text" panose="02030602050506020203" pitchFamily="18" charset="77"/>
              </a:rPr>
              <a:t> og kan måske opfattes som symbol på </a:t>
            </a:r>
            <a:r>
              <a:rPr lang="da-DK" sz="1600" b="1" dirty="0">
                <a:solidFill>
                  <a:schemeClr val="tx1"/>
                </a:solidFill>
                <a:latin typeface="Hoefler Text" panose="02030602050506020203" pitchFamily="18" charset="77"/>
              </a:rPr>
              <a:t>frihed, evig ungdom og styrke, samt at skulpturen ikke er bundet til en bestemt tid eller sted.</a:t>
            </a:r>
          </a:p>
        </p:txBody>
      </p:sp>
      <p:cxnSp>
        <p:nvCxnSpPr>
          <p:cNvPr id="11" name="Vinklet forbindelse 22">
            <a:extLst>
              <a:ext uri="{FF2B5EF4-FFF2-40B4-BE49-F238E27FC236}">
                <a16:creationId xmlns:a16="http://schemas.microsoft.com/office/drawing/2014/main" id="{5201CFDD-6EE7-46A5-CF5E-2831FA839196}"/>
              </a:ext>
            </a:extLst>
          </p:cNvPr>
          <p:cNvCxnSpPr>
            <a:cxnSpLocks/>
          </p:cNvCxnSpPr>
          <p:nvPr/>
        </p:nvCxnSpPr>
        <p:spPr>
          <a:xfrm rot="5400000">
            <a:off x="3727215" y="4176494"/>
            <a:ext cx="2664800" cy="263236"/>
          </a:xfrm>
          <a:prstGeom prst="bentConnector3">
            <a:avLst>
              <a:gd name="adj1" fmla="val 50000"/>
            </a:avLst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ktangel 18">
            <a:extLst>
              <a:ext uri="{FF2B5EF4-FFF2-40B4-BE49-F238E27FC236}">
                <a16:creationId xmlns:a16="http://schemas.microsoft.com/office/drawing/2014/main" id="{59197F0B-B1EF-3C7B-FABB-C5FA05E30463}"/>
              </a:ext>
            </a:extLst>
          </p:cNvPr>
          <p:cNvSpPr/>
          <p:nvPr/>
        </p:nvSpPr>
        <p:spPr>
          <a:xfrm>
            <a:off x="5191233" y="2662989"/>
            <a:ext cx="1225610" cy="312723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6A05B829-2F7B-AD30-A004-AEB8E7FD8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688" y="1715915"/>
            <a:ext cx="1400279" cy="419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>
            <a:extLst>
              <a:ext uri="{FF2B5EF4-FFF2-40B4-BE49-F238E27FC236}">
                <a16:creationId xmlns:a16="http://schemas.microsoft.com/office/drawing/2014/main" id="{CF053DCA-A0C6-FC29-8081-ECA653574F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8" t="4944" r="21350"/>
          <a:stretch/>
        </p:blipFill>
        <p:spPr bwMode="auto">
          <a:xfrm>
            <a:off x="9226193" y="1220375"/>
            <a:ext cx="1953433" cy="474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584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77148A-BADA-1E07-D20E-37C3F8A5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017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E32E9B-E6C7-FDBC-678D-20AE6E684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5188" y="1329319"/>
            <a:ext cx="5408612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2400" b="1" dirty="0">
                <a:solidFill>
                  <a:schemeClr val="accent2">
                    <a:lumMod val="75000"/>
                  </a:schemeClr>
                </a:solidFill>
              </a:rPr>
              <a:t>Arkaiske stiltræk:</a:t>
            </a:r>
          </a:p>
          <a:p>
            <a:r>
              <a:rPr lang="da-DK" sz="2400" dirty="0" err="1">
                <a:solidFill>
                  <a:schemeClr val="tx1"/>
                </a:solidFill>
              </a:rPr>
              <a:t>Kouroi</a:t>
            </a:r>
            <a:r>
              <a:rPr lang="da-DK" sz="2400" dirty="0">
                <a:solidFill>
                  <a:schemeClr val="tx1"/>
                </a:solidFill>
              </a:rPr>
              <a:t> var altid </a:t>
            </a:r>
            <a:r>
              <a:rPr lang="da-DK" sz="2400" b="1" dirty="0">
                <a:solidFill>
                  <a:schemeClr val="tx1"/>
                </a:solidFill>
              </a:rPr>
              <a:t>nøgen</a:t>
            </a:r>
            <a:r>
              <a:rPr lang="da-DK" sz="2400" dirty="0">
                <a:solidFill>
                  <a:schemeClr val="tx1"/>
                </a:solidFill>
              </a:rPr>
              <a:t> (eks. ”heroisk nøgenhed”), hvor </a:t>
            </a:r>
            <a:r>
              <a:rPr lang="da-DK" sz="2400" dirty="0" err="1">
                <a:solidFill>
                  <a:schemeClr val="tx1"/>
                </a:solidFill>
              </a:rPr>
              <a:t>korai</a:t>
            </a:r>
            <a:r>
              <a:rPr lang="da-DK" sz="2400" dirty="0">
                <a:solidFill>
                  <a:schemeClr val="tx1"/>
                </a:solidFill>
              </a:rPr>
              <a:t> altid var iført traditionel græsk kvindedragt (</a:t>
            </a:r>
            <a:r>
              <a:rPr lang="da-DK" sz="2400" dirty="0" err="1">
                <a:solidFill>
                  <a:schemeClr val="tx1"/>
                </a:solidFill>
              </a:rPr>
              <a:t>peplos</a:t>
            </a:r>
            <a:r>
              <a:rPr lang="da-DK" sz="2400" dirty="0">
                <a:solidFill>
                  <a:schemeClr val="tx1"/>
                </a:solidFill>
              </a:rPr>
              <a:t>, </a:t>
            </a:r>
            <a:r>
              <a:rPr lang="da-DK" sz="2400" dirty="0" err="1">
                <a:solidFill>
                  <a:schemeClr val="tx1"/>
                </a:solidFill>
              </a:rPr>
              <a:t>himation</a:t>
            </a:r>
            <a:r>
              <a:rPr lang="da-DK" sz="2400" dirty="0">
                <a:solidFill>
                  <a:schemeClr val="tx1"/>
                </a:solidFill>
              </a:rPr>
              <a:t> eller </a:t>
            </a:r>
            <a:r>
              <a:rPr lang="da-DK" sz="2400" dirty="0" err="1">
                <a:solidFill>
                  <a:schemeClr val="tx1"/>
                </a:solidFill>
              </a:rPr>
              <a:t>kiton</a:t>
            </a:r>
            <a:r>
              <a:rPr lang="da-DK" sz="2400" dirty="0">
                <a:solidFill>
                  <a:schemeClr val="tx1"/>
                </a:solidFill>
              </a:rPr>
              <a:t>)</a:t>
            </a:r>
            <a:endParaRPr lang="da-DK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a-DK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529F48B2-B212-5BB8-D510-943EAAAAD69F}"/>
              </a:ext>
            </a:extLst>
          </p:cNvPr>
          <p:cNvSpPr txBox="1"/>
          <p:nvPr/>
        </p:nvSpPr>
        <p:spPr>
          <a:xfrm>
            <a:off x="474982" y="5679944"/>
            <a:ext cx="2679771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Græsk </a:t>
            </a:r>
            <a:r>
              <a:rPr lang="da-DK" sz="2000" dirty="0" err="1">
                <a:solidFill>
                  <a:srgbClr val="00B050"/>
                </a:solidFill>
                <a:latin typeface="Hoefler Text" panose="02030602050506020203" pitchFamily="18" charset="77"/>
              </a:rPr>
              <a:t>kore</a:t>
            </a:r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, </a:t>
            </a:r>
            <a:r>
              <a:rPr lang="da-DK" sz="2000" dirty="0" err="1">
                <a:solidFill>
                  <a:srgbClr val="00B050"/>
                </a:solidFill>
                <a:latin typeface="Hoefler Text" panose="02030602050506020203" pitchFamily="18" charset="77"/>
              </a:rPr>
              <a:t>Peplos-koren</a:t>
            </a:r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, ca. 530 f.Kr.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51B0DD12-FB5C-C531-CF14-FE43929F35E1}"/>
              </a:ext>
            </a:extLst>
          </p:cNvPr>
          <p:cNvSpPr txBox="1"/>
          <p:nvPr/>
        </p:nvSpPr>
        <p:spPr>
          <a:xfrm>
            <a:off x="3340828" y="5679943"/>
            <a:ext cx="2226419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da-DK" dirty="0">
                <a:solidFill>
                  <a:srgbClr val="C00000"/>
                </a:solidFill>
                <a:latin typeface="Hoefler Text" panose="02030602050506020203" pitchFamily="18" charset="77"/>
              </a:rPr>
              <a:t>Kore , Athens Akropolis ca. 500 </a:t>
            </a:r>
            <a:r>
              <a:rPr lang="da-DK" dirty="0" err="1">
                <a:solidFill>
                  <a:srgbClr val="C00000"/>
                </a:solidFill>
                <a:latin typeface="Hoefler Text" panose="02030602050506020203" pitchFamily="18" charset="77"/>
              </a:rPr>
              <a:t>f.Kr</a:t>
            </a:r>
            <a:endParaRPr lang="da-DK" dirty="0">
              <a:solidFill>
                <a:srgbClr val="C00000"/>
              </a:solidFill>
              <a:latin typeface="Hoefler Text" panose="02030602050506020203" pitchFamily="18" charset="77"/>
            </a:endParaRPr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6DCA68D4-5327-53E5-4382-9CA7B19C26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870" y="3809842"/>
            <a:ext cx="4414236" cy="2945416"/>
          </a:xfrm>
          <a:prstGeom prst="rect">
            <a:avLst/>
          </a:prstGeom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B206BA0D-9E9B-ABCE-F71A-15089803C5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22" t="12135" r="21955"/>
          <a:stretch/>
        </p:blipFill>
        <p:spPr bwMode="auto">
          <a:xfrm>
            <a:off x="3446963" y="1460369"/>
            <a:ext cx="1777042" cy="4219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>
            <a:extLst>
              <a:ext uri="{FF2B5EF4-FFF2-40B4-BE49-F238E27FC236}">
                <a16:creationId xmlns:a16="http://schemas.microsoft.com/office/drawing/2014/main" id="{64674426-E0A6-47A1-9E1E-7F1F5B7332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8" t="4944" r="21350"/>
          <a:stretch/>
        </p:blipFill>
        <p:spPr bwMode="auto">
          <a:xfrm>
            <a:off x="936230" y="1460369"/>
            <a:ext cx="1736032" cy="421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22313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77148A-BADA-1E07-D20E-37C3F8A5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017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E32E9B-E6C7-FDBC-678D-20AE6E684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7223" y="1343546"/>
            <a:ext cx="5533658" cy="36702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2000" b="1" dirty="0">
                <a:solidFill>
                  <a:schemeClr val="accent2">
                    <a:lumMod val="75000"/>
                  </a:schemeClr>
                </a:solidFill>
              </a:rPr>
              <a:t>Arkaiske stiltræk:</a:t>
            </a:r>
          </a:p>
          <a:p>
            <a:r>
              <a:rPr lang="da-DK" sz="2000" dirty="0" err="1">
                <a:solidFill>
                  <a:schemeClr val="tx1"/>
                </a:solidFill>
              </a:rPr>
              <a:t>Kouroi</a:t>
            </a:r>
            <a:r>
              <a:rPr lang="da-DK" sz="2000" dirty="0">
                <a:solidFill>
                  <a:schemeClr val="tx1"/>
                </a:solidFill>
              </a:rPr>
              <a:t> var altid </a:t>
            </a:r>
            <a:r>
              <a:rPr lang="da-DK" sz="2000" b="1" dirty="0">
                <a:solidFill>
                  <a:schemeClr val="tx1"/>
                </a:solidFill>
              </a:rPr>
              <a:t>nøgen</a:t>
            </a:r>
            <a:r>
              <a:rPr lang="da-DK" sz="2000" dirty="0">
                <a:solidFill>
                  <a:schemeClr val="tx1"/>
                </a:solidFill>
              </a:rPr>
              <a:t> (eks. ”heroisk nøgenhed”), hvor </a:t>
            </a:r>
            <a:r>
              <a:rPr lang="da-DK" sz="2000" dirty="0" err="1">
                <a:solidFill>
                  <a:schemeClr val="tx1"/>
                </a:solidFill>
              </a:rPr>
              <a:t>korai</a:t>
            </a:r>
            <a:r>
              <a:rPr lang="da-DK" sz="2000" dirty="0">
                <a:solidFill>
                  <a:schemeClr val="tx1"/>
                </a:solidFill>
              </a:rPr>
              <a:t> altid var iført traditionel græsk kvindedragt (</a:t>
            </a:r>
            <a:r>
              <a:rPr lang="da-DK" sz="2000" dirty="0" err="1">
                <a:solidFill>
                  <a:schemeClr val="tx1"/>
                </a:solidFill>
              </a:rPr>
              <a:t>peplos</a:t>
            </a:r>
            <a:r>
              <a:rPr lang="da-DK" sz="2000" dirty="0">
                <a:solidFill>
                  <a:schemeClr val="tx1"/>
                </a:solidFill>
              </a:rPr>
              <a:t>, </a:t>
            </a:r>
            <a:r>
              <a:rPr lang="da-DK" sz="2000" dirty="0" err="1">
                <a:solidFill>
                  <a:schemeClr val="tx1"/>
                </a:solidFill>
              </a:rPr>
              <a:t>himation</a:t>
            </a:r>
            <a:r>
              <a:rPr lang="da-DK" sz="2000" dirty="0">
                <a:solidFill>
                  <a:schemeClr val="tx1"/>
                </a:solidFill>
              </a:rPr>
              <a:t> eller </a:t>
            </a:r>
            <a:r>
              <a:rPr lang="da-DK" sz="2000" dirty="0" err="1">
                <a:solidFill>
                  <a:schemeClr val="tx1"/>
                </a:solidFill>
              </a:rPr>
              <a:t>kiton</a:t>
            </a:r>
            <a:r>
              <a:rPr lang="da-DK" sz="2000" dirty="0">
                <a:solidFill>
                  <a:schemeClr val="tx1"/>
                </a:solidFill>
              </a:rPr>
              <a:t>)</a:t>
            </a:r>
          </a:p>
          <a:p>
            <a:r>
              <a:rPr lang="da-DK" sz="2000" b="1" dirty="0">
                <a:solidFill>
                  <a:schemeClr val="tx1"/>
                </a:solidFill>
              </a:rPr>
              <a:t>Det arkaiske smil </a:t>
            </a:r>
            <a:r>
              <a:rPr lang="da-DK" sz="2000" dirty="0">
                <a:solidFill>
                  <a:schemeClr val="tx1"/>
                </a:solidFill>
              </a:rPr>
              <a:t>– et diskret lille smil (forsøg på at livagtiggøre skulpturerne?) </a:t>
            </a:r>
            <a:endParaRPr lang="da-DK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a-DK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B8A314F0-50D0-5FA9-88BF-A20ACDFB9474}"/>
              </a:ext>
            </a:extLst>
          </p:cNvPr>
          <p:cNvSpPr/>
          <p:nvPr/>
        </p:nvSpPr>
        <p:spPr>
          <a:xfrm>
            <a:off x="1096970" y="5872370"/>
            <a:ext cx="38743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Kouros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fra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 Merenda (Ca. 535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fvt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)</a:t>
            </a:r>
            <a:endParaRPr lang="da-DK" dirty="0"/>
          </a:p>
        </p:txBody>
      </p:sp>
      <p:sp>
        <p:nvSpPr>
          <p:cNvPr id="9" name="Skyformet billedforklaring 12">
            <a:extLst>
              <a:ext uri="{FF2B5EF4-FFF2-40B4-BE49-F238E27FC236}">
                <a16:creationId xmlns:a16="http://schemas.microsoft.com/office/drawing/2014/main" id="{5992C607-529B-F298-2BBA-4A54331C08A8}"/>
              </a:ext>
            </a:extLst>
          </p:cNvPr>
          <p:cNvSpPr/>
          <p:nvPr/>
        </p:nvSpPr>
        <p:spPr>
          <a:xfrm>
            <a:off x="6329204" y="4361163"/>
            <a:ext cx="4430943" cy="2139682"/>
          </a:xfrm>
          <a:prstGeom prst="cloudCallout">
            <a:avLst>
              <a:gd name="adj1" fmla="val 71032"/>
              <a:gd name="adj2" fmla="val 43295"/>
            </a:avLst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b="1" dirty="0">
                <a:solidFill>
                  <a:srgbClr val="FF0000"/>
                </a:solidFill>
                <a:latin typeface="Hoefler Text" panose="02030602050506020203" pitchFamily="18" charset="77"/>
              </a:rPr>
              <a:t>Kender I et meget berømt kunstværk i den europæiske kunsthistorie, som har samme diskrete smil?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A48A9B62-49C5-A621-143F-EFA763333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674" y="1469204"/>
            <a:ext cx="3962849" cy="440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9982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77148A-BADA-1E07-D20E-37C3F8A5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017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E32E9B-E6C7-FDBC-678D-20AE6E684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7223" y="1343546"/>
            <a:ext cx="5533658" cy="36702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2000" b="1" dirty="0">
                <a:solidFill>
                  <a:schemeClr val="accent2">
                    <a:lumMod val="75000"/>
                  </a:schemeClr>
                </a:solidFill>
              </a:rPr>
              <a:t>Arkaiske stiltræk:</a:t>
            </a:r>
          </a:p>
          <a:p>
            <a:r>
              <a:rPr lang="da-DK" sz="2000" dirty="0" err="1">
                <a:solidFill>
                  <a:schemeClr val="tx1"/>
                </a:solidFill>
              </a:rPr>
              <a:t>Kouroi</a:t>
            </a:r>
            <a:r>
              <a:rPr lang="da-DK" sz="2000" dirty="0">
                <a:solidFill>
                  <a:schemeClr val="tx1"/>
                </a:solidFill>
              </a:rPr>
              <a:t> var altid </a:t>
            </a:r>
            <a:r>
              <a:rPr lang="da-DK" sz="2000" b="1" dirty="0">
                <a:solidFill>
                  <a:schemeClr val="tx1"/>
                </a:solidFill>
              </a:rPr>
              <a:t>nøgen</a:t>
            </a:r>
            <a:r>
              <a:rPr lang="da-DK" sz="2000" dirty="0">
                <a:solidFill>
                  <a:schemeClr val="tx1"/>
                </a:solidFill>
              </a:rPr>
              <a:t> (eks. ”heroisk nøgenhed”), hvor </a:t>
            </a:r>
            <a:r>
              <a:rPr lang="da-DK" sz="2000" dirty="0" err="1">
                <a:solidFill>
                  <a:schemeClr val="tx1"/>
                </a:solidFill>
              </a:rPr>
              <a:t>korai</a:t>
            </a:r>
            <a:r>
              <a:rPr lang="da-DK" sz="2000" dirty="0">
                <a:solidFill>
                  <a:schemeClr val="tx1"/>
                </a:solidFill>
              </a:rPr>
              <a:t> altid var iført traditionel græsk kvindedragt (</a:t>
            </a:r>
            <a:r>
              <a:rPr lang="da-DK" sz="2000" dirty="0" err="1">
                <a:solidFill>
                  <a:schemeClr val="tx1"/>
                </a:solidFill>
              </a:rPr>
              <a:t>peplos</a:t>
            </a:r>
            <a:r>
              <a:rPr lang="da-DK" sz="2000" dirty="0">
                <a:solidFill>
                  <a:schemeClr val="tx1"/>
                </a:solidFill>
              </a:rPr>
              <a:t>, </a:t>
            </a:r>
            <a:r>
              <a:rPr lang="da-DK" sz="2000" dirty="0" err="1">
                <a:solidFill>
                  <a:schemeClr val="tx1"/>
                </a:solidFill>
              </a:rPr>
              <a:t>himation</a:t>
            </a:r>
            <a:r>
              <a:rPr lang="da-DK" sz="2000" dirty="0">
                <a:solidFill>
                  <a:schemeClr val="tx1"/>
                </a:solidFill>
              </a:rPr>
              <a:t> eller </a:t>
            </a:r>
            <a:r>
              <a:rPr lang="da-DK" sz="2000" dirty="0" err="1">
                <a:solidFill>
                  <a:schemeClr val="tx1"/>
                </a:solidFill>
              </a:rPr>
              <a:t>kiton</a:t>
            </a:r>
            <a:r>
              <a:rPr lang="da-DK" sz="2000" dirty="0">
                <a:solidFill>
                  <a:schemeClr val="tx1"/>
                </a:solidFill>
              </a:rPr>
              <a:t>)</a:t>
            </a:r>
          </a:p>
          <a:p>
            <a:r>
              <a:rPr lang="da-DK" sz="2000" b="1" dirty="0">
                <a:solidFill>
                  <a:schemeClr val="tx1"/>
                </a:solidFill>
              </a:rPr>
              <a:t>Det arkaiske smil </a:t>
            </a:r>
            <a:r>
              <a:rPr lang="da-DK" sz="2000" dirty="0">
                <a:solidFill>
                  <a:schemeClr val="tx1"/>
                </a:solidFill>
              </a:rPr>
              <a:t>– et diskret lille smil (forsøg på at livagtiggøre skulpturerne?) </a:t>
            </a:r>
            <a:endParaRPr lang="da-DK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a-DK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Skyformet billedforklaring 12">
            <a:extLst>
              <a:ext uri="{FF2B5EF4-FFF2-40B4-BE49-F238E27FC236}">
                <a16:creationId xmlns:a16="http://schemas.microsoft.com/office/drawing/2014/main" id="{5992C607-529B-F298-2BBA-4A54331C08A8}"/>
              </a:ext>
            </a:extLst>
          </p:cNvPr>
          <p:cNvSpPr/>
          <p:nvPr/>
        </p:nvSpPr>
        <p:spPr>
          <a:xfrm>
            <a:off x="6329204" y="4361163"/>
            <a:ext cx="4430943" cy="2139682"/>
          </a:xfrm>
          <a:prstGeom prst="cloudCallout">
            <a:avLst>
              <a:gd name="adj1" fmla="val 71032"/>
              <a:gd name="adj2" fmla="val 43295"/>
            </a:avLst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b="1" dirty="0">
                <a:solidFill>
                  <a:srgbClr val="FF0000"/>
                </a:solidFill>
                <a:latin typeface="Hoefler Text" panose="02030602050506020203" pitchFamily="18" charset="77"/>
              </a:rPr>
              <a:t>Kender I et meget berømt kunstværk i den europæiske kunsthistorie, som har samme diskrete smil?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434D1594-4C82-1E41-EEBD-49069AA6CE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43" y="1696310"/>
            <a:ext cx="4843980" cy="4094252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628E24E9-68E1-C8D0-52A6-5CAD9F8119E5}"/>
              </a:ext>
            </a:extLst>
          </p:cNvPr>
          <p:cNvSpPr/>
          <p:nvPr/>
        </p:nvSpPr>
        <p:spPr>
          <a:xfrm>
            <a:off x="1116986" y="5790562"/>
            <a:ext cx="41854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i="1" dirty="0">
                <a:solidFill>
                  <a:srgbClr val="FF0000"/>
                </a:solidFill>
                <a:latin typeface="Hoefler Text" panose="02030602050506020203" pitchFamily="18" charset="77"/>
              </a:rPr>
              <a:t>Mona Lisa</a:t>
            </a:r>
            <a:r>
              <a:rPr lang="da-DK" dirty="0">
                <a:solidFill>
                  <a:srgbClr val="FF0000"/>
                </a:solidFill>
                <a:latin typeface="Hoefler Text" panose="02030602050506020203" pitchFamily="18" charset="77"/>
              </a:rPr>
              <a:t>, Leonardo da Vinci, 1503–1506.</a:t>
            </a:r>
          </a:p>
        </p:txBody>
      </p:sp>
    </p:spTree>
    <p:extLst>
      <p:ext uri="{BB962C8B-B14F-4D97-AF65-F5344CB8AC3E}">
        <p14:creationId xmlns:p14="http://schemas.microsoft.com/office/powerpoint/2010/main" val="3125658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77148A-BADA-1E07-D20E-37C3F8A5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017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E32E9B-E6C7-FDBC-678D-20AE6E684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7223" y="1343546"/>
            <a:ext cx="5533658" cy="46704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2000" b="1" dirty="0">
                <a:solidFill>
                  <a:schemeClr val="accent2">
                    <a:lumMod val="75000"/>
                  </a:schemeClr>
                </a:solidFill>
              </a:rPr>
              <a:t>Arkaiske stiltræk:</a:t>
            </a:r>
          </a:p>
          <a:p>
            <a:r>
              <a:rPr lang="da-DK" sz="2000" dirty="0" err="1">
                <a:solidFill>
                  <a:schemeClr val="tx1"/>
                </a:solidFill>
              </a:rPr>
              <a:t>Kouroi</a:t>
            </a:r>
            <a:r>
              <a:rPr lang="da-DK" sz="2000" dirty="0">
                <a:solidFill>
                  <a:schemeClr val="tx1"/>
                </a:solidFill>
              </a:rPr>
              <a:t> var altid </a:t>
            </a:r>
            <a:r>
              <a:rPr lang="da-DK" sz="2000" b="1" dirty="0">
                <a:solidFill>
                  <a:schemeClr val="tx1"/>
                </a:solidFill>
              </a:rPr>
              <a:t>nøgen</a:t>
            </a:r>
            <a:r>
              <a:rPr lang="da-DK" sz="2000" dirty="0">
                <a:solidFill>
                  <a:schemeClr val="tx1"/>
                </a:solidFill>
              </a:rPr>
              <a:t> (eks. ”heroisk nøgenhed”), hvor </a:t>
            </a:r>
            <a:r>
              <a:rPr lang="da-DK" sz="2000" dirty="0" err="1">
                <a:solidFill>
                  <a:schemeClr val="tx1"/>
                </a:solidFill>
              </a:rPr>
              <a:t>korai</a:t>
            </a:r>
            <a:r>
              <a:rPr lang="da-DK" sz="2000" dirty="0">
                <a:solidFill>
                  <a:schemeClr val="tx1"/>
                </a:solidFill>
              </a:rPr>
              <a:t> altid var iført traditionel græsk kvindedragt (</a:t>
            </a:r>
            <a:r>
              <a:rPr lang="da-DK" sz="2000" dirty="0" err="1">
                <a:solidFill>
                  <a:schemeClr val="tx1"/>
                </a:solidFill>
              </a:rPr>
              <a:t>peplos</a:t>
            </a:r>
            <a:r>
              <a:rPr lang="da-DK" sz="2000" dirty="0">
                <a:solidFill>
                  <a:schemeClr val="tx1"/>
                </a:solidFill>
              </a:rPr>
              <a:t>, </a:t>
            </a:r>
            <a:r>
              <a:rPr lang="da-DK" sz="2000" dirty="0" err="1">
                <a:solidFill>
                  <a:schemeClr val="tx1"/>
                </a:solidFill>
              </a:rPr>
              <a:t>himation</a:t>
            </a:r>
            <a:r>
              <a:rPr lang="da-DK" sz="2000" dirty="0">
                <a:solidFill>
                  <a:schemeClr val="tx1"/>
                </a:solidFill>
              </a:rPr>
              <a:t> eller </a:t>
            </a:r>
            <a:r>
              <a:rPr lang="da-DK" sz="2000" dirty="0" err="1">
                <a:solidFill>
                  <a:schemeClr val="tx1"/>
                </a:solidFill>
              </a:rPr>
              <a:t>kiton</a:t>
            </a:r>
            <a:r>
              <a:rPr lang="da-DK" sz="2000" dirty="0">
                <a:solidFill>
                  <a:schemeClr val="tx1"/>
                </a:solidFill>
              </a:rPr>
              <a:t>)</a:t>
            </a:r>
          </a:p>
          <a:p>
            <a:r>
              <a:rPr lang="da-DK" sz="2000" b="1" dirty="0">
                <a:solidFill>
                  <a:schemeClr val="tx1"/>
                </a:solidFill>
              </a:rPr>
              <a:t>Det arkaiske smil </a:t>
            </a:r>
            <a:r>
              <a:rPr lang="da-DK" sz="2000" dirty="0">
                <a:solidFill>
                  <a:schemeClr val="tx1"/>
                </a:solidFill>
              </a:rPr>
              <a:t>– et diskret lille smil (forsøg på at livagtiggøre skulpturerne?)</a:t>
            </a:r>
          </a:p>
          <a:p>
            <a:r>
              <a:rPr lang="da-DK" sz="2000" b="1" dirty="0">
                <a:solidFill>
                  <a:schemeClr val="tx1"/>
                </a:solidFill>
              </a:rPr>
              <a:t>Mandelformede</a:t>
            </a:r>
            <a:r>
              <a:rPr lang="da-DK" sz="2000" dirty="0">
                <a:solidFill>
                  <a:schemeClr val="tx1"/>
                </a:solidFill>
              </a:rPr>
              <a:t> øjne, dvs. vidt åbne øjne formede som mandler (stiliseret form)</a:t>
            </a:r>
          </a:p>
          <a:p>
            <a:r>
              <a:rPr lang="da-DK" sz="2000" b="1" dirty="0">
                <a:solidFill>
                  <a:schemeClr val="tx1"/>
                </a:solidFill>
              </a:rPr>
              <a:t>Perlelokker</a:t>
            </a:r>
            <a:r>
              <a:rPr lang="da-DK" sz="2000" dirty="0">
                <a:solidFill>
                  <a:schemeClr val="tx1"/>
                </a:solidFill>
              </a:rPr>
              <a:t>, dvs. lange stiliserede fletninger i perlelokker - oftest bagved skuldrene. </a:t>
            </a:r>
            <a:endParaRPr lang="da-DK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a-DK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E89F2B8-849B-C317-F686-B4A9383F9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61" y="1480221"/>
            <a:ext cx="3957355" cy="4397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469CDA2E-93F7-4B16-77F1-221AA3C68EBA}"/>
              </a:ext>
            </a:extLst>
          </p:cNvPr>
          <p:cNvSpPr/>
          <p:nvPr/>
        </p:nvSpPr>
        <p:spPr>
          <a:xfrm>
            <a:off x="1096970" y="5872370"/>
            <a:ext cx="38743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Kouros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fra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 Merenda (Ca. 535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fvt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)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58181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77148A-BADA-1E07-D20E-37C3F8A5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017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E32E9B-E6C7-FDBC-678D-20AE6E684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7223" y="1343546"/>
            <a:ext cx="5533658" cy="46704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2000" b="1" dirty="0">
                <a:solidFill>
                  <a:schemeClr val="accent2">
                    <a:lumMod val="75000"/>
                  </a:schemeClr>
                </a:solidFill>
              </a:rPr>
              <a:t>Arkaiske stiltræk:</a:t>
            </a:r>
          </a:p>
          <a:p>
            <a:r>
              <a:rPr lang="da-DK" sz="2000" dirty="0" err="1">
                <a:solidFill>
                  <a:schemeClr val="tx1"/>
                </a:solidFill>
              </a:rPr>
              <a:t>Kouroi</a:t>
            </a:r>
            <a:r>
              <a:rPr lang="da-DK" sz="2000" dirty="0">
                <a:solidFill>
                  <a:schemeClr val="tx1"/>
                </a:solidFill>
              </a:rPr>
              <a:t> var altid </a:t>
            </a:r>
            <a:r>
              <a:rPr lang="da-DK" sz="2000" b="1" dirty="0">
                <a:solidFill>
                  <a:schemeClr val="tx1"/>
                </a:solidFill>
              </a:rPr>
              <a:t>nøgen</a:t>
            </a:r>
            <a:r>
              <a:rPr lang="da-DK" sz="2000" dirty="0">
                <a:solidFill>
                  <a:schemeClr val="tx1"/>
                </a:solidFill>
              </a:rPr>
              <a:t> (eks. ”heroisk nøgenhed”), hvor </a:t>
            </a:r>
            <a:r>
              <a:rPr lang="da-DK" sz="2000" dirty="0" err="1">
                <a:solidFill>
                  <a:schemeClr val="tx1"/>
                </a:solidFill>
              </a:rPr>
              <a:t>korai</a:t>
            </a:r>
            <a:r>
              <a:rPr lang="da-DK" sz="2000" dirty="0">
                <a:solidFill>
                  <a:schemeClr val="tx1"/>
                </a:solidFill>
              </a:rPr>
              <a:t> altid var iført traditionel græsk kvindedragt (</a:t>
            </a:r>
            <a:r>
              <a:rPr lang="da-DK" sz="2000" dirty="0" err="1">
                <a:solidFill>
                  <a:schemeClr val="tx1"/>
                </a:solidFill>
              </a:rPr>
              <a:t>peplos</a:t>
            </a:r>
            <a:r>
              <a:rPr lang="da-DK" sz="2000" dirty="0">
                <a:solidFill>
                  <a:schemeClr val="tx1"/>
                </a:solidFill>
              </a:rPr>
              <a:t>, </a:t>
            </a:r>
            <a:r>
              <a:rPr lang="da-DK" sz="2000" dirty="0" err="1">
                <a:solidFill>
                  <a:schemeClr val="tx1"/>
                </a:solidFill>
              </a:rPr>
              <a:t>himation</a:t>
            </a:r>
            <a:r>
              <a:rPr lang="da-DK" sz="2000" dirty="0">
                <a:solidFill>
                  <a:schemeClr val="tx1"/>
                </a:solidFill>
              </a:rPr>
              <a:t> eller </a:t>
            </a:r>
            <a:r>
              <a:rPr lang="da-DK" sz="2000" dirty="0" err="1">
                <a:solidFill>
                  <a:schemeClr val="tx1"/>
                </a:solidFill>
              </a:rPr>
              <a:t>kiton</a:t>
            </a:r>
            <a:r>
              <a:rPr lang="da-DK" sz="2000" dirty="0">
                <a:solidFill>
                  <a:schemeClr val="tx1"/>
                </a:solidFill>
              </a:rPr>
              <a:t>)</a:t>
            </a:r>
          </a:p>
          <a:p>
            <a:r>
              <a:rPr lang="da-DK" sz="2000" b="1" dirty="0">
                <a:solidFill>
                  <a:srgbClr val="92D050"/>
                </a:solidFill>
              </a:rPr>
              <a:t>Det arkaiske smil </a:t>
            </a:r>
            <a:r>
              <a:rPr lang="da-DK" sz="2000" dirty="0">
                <a:solidFill>
                  <a:schemeClr val="tx1"/>
                </a:solidFill>
              </a:rPr>
              <a:t>– et diskret lille smil (forsøg på at livagtiggøre skulpturerne?)</a:t>
            </a:r>
          </a:p>
          <a:p>
            <a:r>
              <a:rPr lang="da-DK" sz="2000" b="1" dirty="0">
                <a:solidFill>
                  <a:srgbClr val="FF0000"/>
                </a:solidFill>
              </a:rPr>
              <a:t>Mandelformede</a:t>
            </a:r>
            <a:r>
              <a:rPr lang="da-DK" sz="2000" dirty="0">
                <a:solidFill>
                  <a:schemeClr val="tx1"/>
                </a:solidFill>
              </a:rPr>
              <a:t> øjne, dvs. vidt åbne øjne formede som mandler (stiliseret form)</a:t>
            </a:r>
          </a:p>
          <a:p>
            <a:r>
              <a:rPr lang="da-DK" sz="2000" b="1" dirty="0">
                <a:solidFill>
                  <a:srgbClr val="7030A0"/>
                </a:solidFill>
              </a:rPr>
              <a:t>Perlelokker</a:t>
            </a:r>
            <a:r>
              <a:rPr lang="da-DK" sz="2000" dirty="0">
                <a:solidFill>
                  <a:schemeClr val="tx1"/>
                </a:solidFill>
              </a:rPr>
              <a:t>, dvs. lange stiliserede fletninger i perlelokker - oftest bagved skuldrene. </a:t>
            </a:r>
            <a:endParaRPr lang="da-DK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a-DK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E89F2B8-849B-C317-F686-B4A9383F9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61" y="1480221"/>
            <a:ext cx="3957355" cy="4397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469CDA2E-93F7-4B16-77F1-221AA3C68EBA}"/>
              </a:ext>
            </a:extLst>
          </p:cNvPr>
          <p:cNvSpPr/>
          <p:nvPr/>
        </p:nvSpPr>
        <p:spPr>
          <a:xfrm>
            <a:off x="1096970" y="5872370"/>
            <a:ext cx="38743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Kouros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fra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 Merenda (Ca. 535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fvt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)</a:t>
            </a:r>
            <a:endParaRPr lang="da-DK" dirty="0"/>
          </a:p>
        </p:txBody>
      </p:sp>
      <p:cxnSp>
        <p:nvCxnSpPr>
          <p:cNvPr id="6" name="Lige pilforbindelse 5">
            <a:extLst>
              <a:ext uri="{FF2B5EF4-FFF2-40B4-BE49-F238E27FC236}">
                <a16:creationId xmlns:a16="http://schemas.microsoft.com/office/drawing/2014/main" id="{4C7E35F6-A362-E641-C6AE-BDBD5DC2862D}"/>
              </a:ext>
            </a:extLst>
          </p:cNvPr>
          <p:cNvCxnSpPr/>
          <p:nvPr/>
        </p:nvCxnSpPr>
        <p:spPr>
          <a:xfrm flipH="1">
            <a:off x="3493213" y="3308279"/>
            <a:ext cx="1874010" cy="750013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Lige pilforbindelse 7">
            <a:extLst>
              <a:ext uri="{FF2B5EF4-FFF2-40B4-BE49-F238E27FC236}">
                <a16:creationId xmlns:a16="http://schemas.microsoft.com/office/drawing/2014/main" id="{FF55C56E-ADC1-9AC2-758A-5D6ED88EFF7B}"/>
              </a:ext>
            </a:extLst>
          </p:cNvPr>
          <p:cNvCxnSpPr/>
          <p:nvPr/>
        </p:nvCxnSpPr>
        <p:spPr>
          <a:xfrm flipH="1" flipV="1">
            <a:off x="3914454" y="3429000"/>
            <a:ext cx="1452769" cy="62929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Lige pilforbindelse 9">
            <a:extLst>
              <a:ext uri="{FF2B5EF4-FFF2-40B4-BE49-F238E27FC236}">
                <a16:creationId xmlns:a16="http://schemas.microsoft.com/office/drawing/2014/main" id="{628E2DE7-759B-ACC0-0CEB-9A2C63CA42FD}"/>
              </a:ext>
            </a:extLst>
          </p:cNvPr>
          <p:cNvCxnSpPr/>
          <p:nvPr/>
        </p:nvCxnSpPr>
        <p:spPr>
          <a:xfrm flipH="1" flipV="1">
            <a:off x="4397339" y="4911047"/>
            <a:ext cx="1130158" cy="195209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41943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>
            <a:extLst>
              <a:ext uri="{FF2B5EF4-FFF2-40B4-BE49-F238E27FC236}">
                <a16:creationId xmlns:a16="http://schemas.microsoft.com/office/drawing/2014/main" id="{976E5961-7EA3-EC45-8E47-40DE634C4A1C}"/>
              </a:ext>
            </a:extLst>
          </p:cNvPr>
          <p:cNvSpPr txBox="1"/>
          <p:nvPr/>
        </p:nvSpPr>
        <p:spPr>
          <a:xfrm>
            <a:off x="661910" y="1844017"/>
            <a:ext cx="3210004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da-DK" altLang="da-DK" sz="2800" b="1" dirty="0">
                <a:solidFill>
                  <a:schemeClr val="accent1">
                    <a:lumMod val="75000"/>
                  </a:schemeClr>
                </a:solidFill>
                <a:latin typeface="Hoefler Text" panose="02030602050506020203" pitchFamily="18" charset="77"/>
              </a:rPr>
              <a:t>Udviklingen i arkaisk skulptur:</a:t>
            </a:r>
          </a:p>
          <a:p>
            <a:pPr>
              <a:buNone/>
            </a:pPr>
            <a:endParaRPr lang="da-DK" altLang="da-DK" sz="2800" b="1" dirty="0">
              <a:solidFill>
                <a:schemeClr val="accent1">
                  <a:lumMod val="75000"/>
                </a:schemeClr>
              </a:solidFill>
              <a:latin typeface="Hoefler Text" panose="02030602050506020203" pitchFamily="18" charset="7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da-DK" altLang="da-DK" sz="2400" dirty="0">
                <a:latin typeface="Hoefler Text" panose="02030602050506020203" pitchFamily="18" charset="77"/>
              </a:rPr>
              <a:t>Den grundlæggende tendens er, at udviklingen går i retning af det mere og mere naturtro med gradvist bedre beherskelse af den menneskelige anatomi</a:t>
            </a:r>
          </a:p>
          <a:p>
            <a:pPr>
              <a:buNone/>
            </a:pPr>
            <a:endParaRPr lang="da-DK" altLang="da-DK" sz="2800" b="1" dirty="0">
              <a:solidFill>
                <a:schemeClr val="accent1">
                  <a:lumMod val="75000"/>
                </a:schemeClr>
              </a:solidFill>
              <a:latin typeface="Hoefler Text" panose="02030602050506020203" pitchFamily="18" charset="77"/>
            </a:endParaRPr>
          </a:p>
          <a:p>
            <a:pPr marL="457200" indent="-457200">
              <a:buFont typeface="Wingdings" pitchFamily="2" charset="2"/>
              <a:buChar char="§"/>
            </a:pPr>
            <a:endParaRPr lang="da-DK" altLang="da-DK" sz="2400" b="1" dirty="0">
              <a:latin typeface="Hoefler Text" panose="02030602050506020203" pitchFamily="18" charset="77"/>
            </a:endParaRPr>
          </a:p>
          <a:p>
            <a:pPr marL="457200" indent="-457200">
              <a:buFont typeface="Wingdings" pitchFamily="2" charset="2"/>
              <a:buChar char="§"/>
            </a:pPr>
            <a:endParaRPr lang="da-DK" altLang="da-DK" sz="2800" b="1" dirty="0">
              <a:latin typeface="Hoefler Text" panose="02030602050506020203" pitchFamily="18" charset="77"/>
            </a:endParaRPr>
          </a:p>
          <a:p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1CACDC57-C873-A547-919A-22F11026B3B3}"/>
              </a:ext>
            </a:extLst>
          </p:cNvPr>
          <p:cNvSpPr txBox="1"/>
          <p:nvPr/>
        </p:nvSpPr>
        <p:spPr>
          <a:xfrm>
            <a:off x="5021179" y="45399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 dirty="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71AE00FF-1A5E-0046-82D4-692A75BDF5C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760183" y="-1483033"/>
            <a:ext cx="389803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3" name="Pladsholder til indhold 3">
            <a:extLst>
              <a:ext uri="{FF2B5EF4-FFF2-40B4-BE49-F238E27FC236}">
                <a16:creationId xmlns:a16="http://schemas.microsoft.com/office/drawing/2014/main" id="{C190778D-E677-E940-ACBE-A4449BE06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1913" y="2465418"/>
            <a:ext cx="8354306" cy="4370945"/>
          </a:xfrm>
          <a:prstGeom prst="rect">
            <a:avLst/>
          </a:prstGeom>
        </p:spPr>
      </p:pic>
      <p:sp>
        <p:nvSpPr>
          <p:cNvPr id="11" name="Kløftet højrepil 10">
            <a:extLst>
              <a:ext uri="{FF2B5EF4-FFF2-40B4-BE49-F238E27FC236}">
                <a16:creationId xmlns:a16="http://schemas.microsoft.com/office/drawing/2014/main" id="{61B06E87-7E8E-0B49-B9B3-6B2993188564}"/>
              </a:ext>
            </a:extLst>
          </p:cNvPr>
          <p:cNvSpPr/>
          <p:nvPr/>
        </p:nvSpPr>
        <p:spPr>
          <a:xfrm>
            <a:off x="3711045" y="1007468"/>
            <a:ext cx="8320088" cy="2054005"/>
          </a:xfrm>
          <a:prstGeom prst="notchedRightArrow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400" b="1" dirty="0">
                <a:solidFill>
                  <a:schemeClr val="tx1"/>
                </a:solidFill>
                <a:latin typeface="Hoefler Text" panose="02030602050506020203" pitchFamily="18" charset="77"/>
              </a:rPr>
              <a:t>Som en generel regel kan siges, at jo mere naturalistisk en </a:t>
            </a:r>
            <a:r>
              <a:rPr lang="da-DK" sz="2400" b="1" dirty="0" err="1">
                <a:solidFill>
                  <a:schemeClr val="tx1"/>
                </a:solidFill>
                <a:latin typeface="Hoefler Text" panose="02030602050506020203" pitchFamily="18" charset="77"/>
              </a:rPr>
              <a:t>kouros</a:t>
            </a:r>
            <a:r>
              <a:rPr lang="da-DK" sz="2400" b="1" dirty="0">
                <a:solidFill>
                  <a:schemeClr val="tx1"/>
                </a:solidFill>
                <a:latin typeface="Hoefler Text" panose="02030602050506020203" pitchFamily="18" charset="77"/>
              </a:rPr>
              <a:t> er, des senere er den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9E3792A-96F0-B9BF-15B1-A54113C1E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017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</a:t>
            </a:r>
          </a:p>
        </p:txBody>
      </p:sp>
    </p:spTree>
    <p:extLst>
      <p:ext uri="{BB962C8B-B14F-4D97-AF65-F5344CB8AC3E}">
        <p14:creationId xmlns:p14="http://schemas.microsoft.com/office/powerpoint/2010/main" val="3572939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77148A-BADA-1E07-D20E-37C3F8A5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017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E32E9B-E6C7-FDBC-678D-20AE6E684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7997" y="1746515"/>
            <a:ext cx="3720567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2400" b="1" dirty="0">
                <a:solidFill>
                  <a:schemeClr val="accent2">
                    <a:lumMod val="75000"/>
                  </a:schemeClr>
                </a:solidFill>
              </a:rPr>
              <a:t>Arkaiske stiltræk:</a:t>
            </a:r>
          </a:p>
          <a:p>
            <a:r>
              <a:rPr lang="da-DK" sz="2400" dirty="0" err="1">
                <a:solidFill>
                  <a:schemeClr val="tx1"/>
                </a:solidFill>
              </a:rPr>
              <a:t>Kouroi</a:t>
            </a:r>
            <a:r>
              <a:rPr lang="da-DK" sz="2400" dirty="0">
                <a:solidFill>
                  <a:schemeClr val="tx1"/>
                </a:solidFill>
              </a:rPr>
              <a:t> var altid </a:t>
            </a:r>
            <a:r>
              <a:rPr lang="da-DK" sz="2400" b="1" dirty="0">
                <a:solidFill>
                  <a:schemeClr val="tx1"/>
                </a:solidFill>
              </a:rPr>
              <a:t>nøgen</a:t>
            </a:r>
            <a:r>
              <a:rPr lang="da-DK" sz="2400" dirty="0">
                <a:solidFill>
                  <a:schemeClr val="tx1"/>
                </a:solidFill>
              </a:rPr>
              <a:t> (eks. ”heroisk nøgenhed”), hvor </a:t>
            </a:r>
            <a:r>
              <a:rPr lang="da-DK" sz="2400" dirty="0" err="1">
                <a:solidFill>
                  <a:schemeClr val="tx1"/>
                </a:solidFill>
              </a:rPr>
              <a:t>korai</a:t>
            </a:r>
            <a:r>
              <a:rPr lang="da-DK" sz="2400" dirty="0">
                <a:solidFill>
                  <a:schemeClr val="tx1"/>
                </a:solidFill>
              </a:rPr>
              <a:t> altid var iført traditionel græsk kvindedragt (</a:t>
            </a:r>
            <a:r>
              <a:rPr lang="da-DK" sz="2400" dirty="0" err="1">
                <a:solidFill>
                  <a:schemeClr val="tx1"/>
                </a:solidFill>
              </a:rPr>
              <a:t>peplos</a:t>
            </a:r>
            <a:r>
              <a:rPr lang="da-DK" sz="2400" dirty="0">
                <a:solidFill>
                  <a:schemeClr val="tx1"/>
                </a:solidFill>
              </a:rPr>
              <a:t>, </a:t>
            </a:r>
            <a:r>
              <a:rPr lang="da-DK" sz="2400" dirty="0" err="1">
                <a:solidFill>
                  <a:schemeClr val="tx1"/>
                </a:solidFill>
              </a:rPr>
              <a:t>himation</a:t>
            </a:r>
            <a:r>
              <a:rPr lang="da-DK" sz="2400" dirty="0">
                <a:solidFill>
                  <a:schemeClr val="tx1"/>
                </a:solidFill>
              </a:rPr>
              <a:t> eller </a:t>
            </a:r>
            <a:r>
              <a:rPr lang="da-DK" sz="2400" dirty="0" err="1">
                <a:solidFill>
                  <a:schemeClr val="tx1"/>
                </a:solidFill>
              </a:rPr>
              <a:t>kiton</a:t>
            </a:r>
            <a:r>
              <a:rPr lang="da-DK" sz="2400" dirty="0">
                <a:solidFill>
                  <a:schemeClr val="tx1"/>
                </a:solidFill>
              </a:rPr>
              <a:t>)</a:t>
            </a:r>
            <a:endParaRPr lang="da-DK" sz="2000" dirty="0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4E6242C-F543-BCA4-32DB-0098FACBF5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3" r="12335"/>
          <a:stretch/>
        </p:blipFill>
        <p:spPr bwMode="auto">
          <a:xfrm>
            <a:off x="401801" y="1741446"/>
            <a:ext cx="2014847" cy="4224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5198429E-D49A-A607-2C26-3E473C356906}"/>
              </a:ext>
            </a:extLst>
          </p:cNvPr>
          <p:cNvSpPr txBox="1"/>
          <p:nvPr/>
        </p:nvSpPr>
        <p:spPr>
          <a:xfrm>
            <a:off x="380102" y="5946558"/>
            <a:ext cx="2030190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New York-kouros (</a:t>
            </a:r>
            <a:r>
              <a:rPr lang="en-US" sz="1800" dirty="0" err="1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slutn</a:t>
            </a:r>
            <a:r>
              <a:rPr lang="en-US" sz="1800" dirty="0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af</a:t>
            </a:r>
            <a:r>
              <a:rPr lang="en-US" sz="1800" dirty="0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7. </a:t>
            </a:r>
            <a:r>
              <a:rPr lang="en-US" sz="1800" dirty="0" err="1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årh</a:t>
            </a:r>
            <a:r>
              <a:rPr lang="en-US" sz="1800" dirty="0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f.Kr</a:t>
            </a:r>
            <a:r>
              <a:rPr lang="en-US" sz="1800" dirty="0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., </a:t>
            </a:r>
            <a:endParaRPr lang="da-DK" dirty="0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4AC8EA68-42C8-B986-D165-41D62D183898}"/>
              </a:ext>
            </a:extLst>
          </p:cNvPr>
          <p:cNvSpPr txBox="1"/>
          <p:nvPr/>
        </p:nvSpPr>
        <p:spPr>
          <a:xfrm>
            <a:off x="2648564" y="5910926"/>
            <a:ext cx="1484403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Kouros </a:t>
            </a:r>
            <a:r>
              <a:rPr lang="en-US" sz="1800" dirty="0" err="1">
                <a:solidFill>
                  <a:srgbClr val="00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fra</a:t>
            </a:r>
            <a:r>
              <a:rPr lang="en-US" sz="18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Merenda </a:t>
            </a:r>
          </a:p>
          <a:p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(Ca. 535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fvt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)</a:t>
            </a:r>
            <a:endParaRPr lang="da-DK" dirty="0"/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7361A9D4-DA39-570E-1585-A05976E03B65}"/>
              </a:ext>
            </a:extLst>
          </p:cNvPr>
          <p:cNvSpPr txBox="1"/>
          <p:nvPr/>
        </p:nvSpPr>
        <p:spPr>
          <a:xfrm>
            <a:off x="8818562" y="5966090"/>
            <a:ext cx="2679771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Græsk </a:t>
            </a:r>
            <a:r>
              <a:rPr lang="da-DK" sz="2000" dirty="0" err="1">
                <a:solidFill>
                  <a:srgbClr val="00B050"/>
                </a:solidFill>
                <a:latin typeface="Hoefler Text" panose="02030602050506020203" pitchFamily="18" charset="77"/>
              </a:rPr>
              <a:t>kore</a:t>
            </a:r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, </a:t>
            </a:r>
            <a:r>
              <a:rPr lang="da-DK" sz="2000" dirty="0" err="1">
                <a:solidFill>
                  <a:srgbClr val="00B050"/>
                </a:solidFill>
                <a:latin typeface="Hoefler Text" panose="02030602050506020203" pitchFamily="18" charset="77"/>
              </a:rPr>
              <a:t>Peplos-koren</a:t>
            </a:r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, ca. 530 f.Kr.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BA44AFF-B140-D6A4-28C8-AE9BD35456D8}"/>
              </a:ext>
            </a:extLst>
          </p:cNvPr>
          <p:cNvSpPr/>
          <p:nvPr/>
        </p:nvSpPr>
        <p:spPr>
          <a:xfrm>
            <a:off x="4688502" y="5224564"/>
            <a:ext cx="4136817" cy="1633436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600" b="1" dirty="0">
                <a:solidFill>
                  <a:schemeClr val="tx1"/>
                </a:solidFill>
                <a:latin typeface="Hoefler Text" panose="02030602050506020203" pitchFamily="18" charset="77"/>
              </a:rPr>
              <a:t>Nøgenheden  </a:t>
            </a:r>
            <a:r>
              <a:rPr lang="da-DK" sz="1600" dirty="0">
                <a:solidFill>
                  <a:schemeClr val="tx1"/>
                </a:solidFill>
                <a:latin typeface="Hoefler Text" panose="02030602050506020203" pitchFamily="18" charset="77"/>
              </a:rPr>
              <a:t>er et karaktertræk for </a:t>
            </a:r>
            <a:r>
              <a:rPr lang="da-DK" sz="1600" dirty="0" err="1">
                <a:solidFill>
                  <a:schemeClr val="tx1"/>
                </a:solidFill>
                <a:latin typeface="Hoefler Text" panose="02030602050506020203" pitchFamily="18" charset="77"/>
              </a:rPr>
              <a:t>kouroi</a:t>
            </a:r>
            <a:r>
              <a:rPr lang="da-DK" sz="1600" dirty="0">
                <a:solidFill>
                  <a:schemeClr val="tx1"/>
                </a:solidFill>
                <a:latin typeface="Hoefler Text" panose="02030602050506020203" pitchFamily="18" charset="77"/>
              </a:rPr>
              <a:t> og kan måske opfattes som symbol på </a:t>
            </a:r>
            <a:r>
              <a:rPr lang="da-DK" sz="1600" b="1" dirty="0">
                <a:solidFill>
                  <a:schemeClr val="tx1"/>
                </a:solidFill>
                <a:latin typeface="Hoefler Text" panose="02030602050506020203" pitchFamily="18" charset="77"/>
              </a:rPr>
              <a:t>frihed, evig ungdom og styrke, samt at skulpturen ikke er bundet til til en bestemt tid eller sted.</a:t>
            </a:r>
          </a:p>
        </p:txBody>
      </p:sp>
      <p:cxnSp>
        <p:nvCxnSpPr>
          <p:cNvPr id="11" name="Vinklet forbindelse 22">
            <a:extLst>
              <a:ext uri="{FF2B5EF4-FFF2-40B4-BE49-F238E27FC236}">
                <a16:creationId xmlns:a16="http://schemas.microsoft.com/office/drawing/2014/main" id="{5201CFDD-6EE7-46A5-CF5E-2831FA839196}"/>
              </a:ext>
            </a:extLst>
          </p:cNvPr>
          <p:cNvCxnSpPr>
            <a:cxnSpLocks/>
          </p:cNvCxnSpPr>
          <p:nvPr/>
        </p:nvCxnSpPr>
        <p:spPr>
          <a:xfrm rot="5400000">
            <a:off x="3727215" y="4176494"/>
            <a:ext cx="2664800" cy="263236"/>
          </a:xfrm>
          <a:prstGeom prst="bentConnector3">
            <a:avLst>
              <a:gd name="adj1" fmla="val 50000"/>
            </a:avLst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ktangel 18">
            <a:extLst>
              <a:ext uri="{FF2B5EF4-FFF2-40B4-BE49-F238E27FC236}">
                <a16:creationId xmlns:a16="http://schemas.microsoft.com/office/drawing/2014/main" id="{59197F0B-B1EF-3C7B-FABB-C5FA05E30463}"/>
              </a:ext>
            </a:extLst>
          </p:cNvPr>
          <p:cNvSpPr/>
          <p:nvPr/>
        </p:nvSpPr>
        <p:spPr>
          <a:xfrm>
            <a:off x="5191233" y="2662989"/>
            <a:ext cx="1225610" cy="312723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6A05B829-2F7B-AD30-A004-AEB8E7FD8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688" y="1715915"/>
            <a:ext cx="1400279" cy="419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>
            <a:extLst>
              <a:ext uri="{FF2B5EF4-FFF2-40B4-BE49-F238E27FC236}">
                <a16:creationId xmlns:a16="http://schemas.microsoft.com/office/drawing/2014/main" id="{CF053DCA-A0C6-FC29-8081-ECA653574F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8" t="4944" r="21350"/>
          <a:stretch/>
        </p:blipFill>
        <p:spPr bwMode="auto">
          <a:xfrm>
            <a:off x="9226193" y="1220375"/>
            <a:ext cx="1953433" cy="474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87334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>
            <a:extLst>
              <a:ext uri="{FF2B5EF4-FFF2-40B4-BE49-F238E27FC236}">
                <a16:creationId xmlns:a16="http://schemas.microsoft.com/office/drawing/2014/main" id="{976E5961-7EA3-EC45-8E47-40DE634C4A1C}"/>
              </a:ext>
            </a:extLst>
          </p:cNvPr>
          <p:cNvSpPr txBox="1"/>
          <p:nvPr/>
        </p:nvSpPr>
        <p:spPr>
          <a:xfrm>
            <a:off x="661910" y="1844017"/>
            <a:ext cx="3210004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da-DK" altLang="da-DK" sz="2800" b="1" dirty="0">
                <a:solidFill>
                  <a:schemeClr val="accent1">
                    <a:lumMod val="75000"/>
                  </a:schemeClr>
                </a:solidFill>
                <a:latin typeface="Hoefler Text" panose="02030602050506020203" pitchFamily="18" charset="77"/>
              </a:rPr>
              <a:t>Udviklingen i arkaisk skulptur:</a:t>
            </a:r>
          </a:p>
          <a:p>
            <a:pPr>
              <a:buNone/>
            </a:pPr>
            <a:endParaRPr lang="da-DK" altLang="da-DK" sz="2800" b="1" dirty="0">
              <a:solidFill>
                <a:schemeClr val="accent1">
                  <a:lumMod val="75000"/>
                </a:schemeClr>
              </a:solidFill>
              <a:latin typeface="Hoefler Text" panose="02030602050506020203" pitchFamily="18" charset="7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da-DK" altLang="da-DK" sz="2400" dirty="0">
                <a:latin typeface="Hoefler Text" panose="02030602050506020203" pitchFamily="18" charset="77"/>
              </a:rPr>
              <a:t>Den grundlæggende tendens er, at udviklingen går i retning af det mere og mere naturtro med gradvist bedre beherskelse af den menneskelige anatomi</a:t>
            </a:r>
          </a:p>
          <a:p>
            <a:pPr>
              <a:buNone/>
            </a:pPr>
            <a:endParaRPr lang="da-DK" altLang="da-DK" sz="2800" b="1" dirty="0">
              <a:solidFill>
                <a:schemeClr val="accent1">
                  <a:lumMod val="75000"/>
                </a:schemeClr>
              </a:solidFill>
              <a:latin typeface="Hoefler Text" panose="02030602050506020203" pitchFamily="18" charset="77"/>
            </a:endParaRPr>
          </a:p>
          <a:p>
            <a:pPr marL="457200" indent="-457200">
              <a:buFont typeface="Wingdings" pitchFamily="2" charset="2"/>
              <a:buChar char="§"/>
            </a:pPr>
            <a:endParaRPr lang="da-DK" altLang="da-DK" sz="2400" b="1" dirty="0">
              <a:latin typeface="Hoefler Text" panose="02030602050506020203" pitchFamily="18" charset="77"/>
            </a:endParaRPr>
          </a:p>
          <a:p>
            <a:pPr marL="457200" indent="-457200">
              <a:buFont typeface="Wingdings" pitchFamily="2" charset="2"/>
              <a:buChar char="§"/>
            </a:pPr>
            <a:endParaRPr lang="da-DK" altLang="da-DK" sz="2800" b="1" dirty="0">
              <a:latin typeface="Hoefler Text" panose="02030602050506020203" pitchFamily="18" charset="77"/>
            </a:endParaRPr>
          </a:p>
          <a:p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1CACDC57-C873-A547-919A-22F11026B3B3}"/>
              </a:ext>
            </a:extLst>
          </p:cNvPr>
          <p:cNvSpPr txBox="1"/>
          <p:nvPr/>
        </p:nvSpPr>
        <p:spPr>
          <a:xfrm>
            <a:off x="5021179" y="45399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 dirty="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71AE00FF-1A5E-0046-82D4-692A75BDF5C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760183" y="-1483033"/>
            <a:ext cx="389803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9" name="Pladsholder til indhold 3">
            <a:extLst>
              <a:ext uri="{FF2B5EF4-FFF2-40B4-BE49-F238E27FC236}">
                <a16:creationId xmlns:a16="http://schemas.microsoft.com/office/drawing/2014/main" id="{93D4920D-6433-8640-9273-178C53255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1914" y="2668217"/>
            <a:ext cx="8320086" cy="4252852"/>
          </a:xfrm>
          <a:prstGeom prst="rect">
            <a:avLst/>
          </a:prstGeom>
        </p:spPr>
      </p:pic>
      <p:sp>
        <p:nvSpPr>
          <p:cNvPr id="11" name="Kløftet højrepil 10">
            <a:extLst>
              <a:ext uri="{FF2B5EF4-FFF2-40B4-BE49-F238E27FC236}">
                <a16:creationId xmlns:a16="http://schemas.microsoft.com/office/drawing/2014/main" id="{CA1AA7C5-A9A1-0846-B7D5-747FBE664831}"/>
              </a:ext>
            </a:extLst>
          </p:cNvPr>
          <p:cNvSpPr/>
          <p:nvPr/>
        </p:nvSpPr>
        <p:spPr>
          <a:xfrm>
            <a:off x="3711045" y="1162303"/>
            <a:ext cx="8320088" cy="2054005"/>
          </a:xfrm>
          <a:prstGeom prst="notchedRightArrow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400" b="1" dirty="0">
                <a:solidFill>
                  <a:schemeClr val="tx1"/>
                </a:solidFill>
                <a:latin typeface="Hoefler Text" panose="02030602050506020203" pitchFamily="18" charset="77"/>
              </a:rPr>
              <a:t>Som en generel regel kan siges, at jo mere naturalistisk en </a:t>
            </a:r>
            <a:r>
              <a:rPr lang="da-DK" sz="2400" b="1" dirty="0" err="1">
                <a:solidFill>
                  <a:schemeClr val="tx1"/>
                </a:solidFill>
                <a:latin typeface="Hoefler Text" panose="02030602050506020203" pitchFamily="18" charset="77"/>
              </a:rPr>
              <a:t>kore</a:t>
            </a:r>
            <a:r>
              <a:rPr lang="da-DK" sz="2400" b="1" dirty="0">
                <a:solidFill>
                  <a:schemeClr val="tx1"/>
                </a:solidFill>
                <a:latin typeface="Hoefler Text" panose="02030602050506020203" pitchFamily="18" charset="77"/>
              </a:rPr>
              <a:t> er, des senere er den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6B6AD4DC-F9F6-46DA-DE91-1D0A8E65F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017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</a:t>
            </a:r>
          </a:p>
        </p:txBody>
      </p:sp>
    </p:spTree>
    <p:extLst>
      <p:ext uri="{BB962C8B-B14F-4D97-AF65-F5344CB8AC3E}">
        <p14:creationId xmlns:p14="http://schemas.microsoft.com/office/powerpoint/2010/main" val="2719609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F1FA4A-48FB-AB3D-A2B8-187B01AED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50981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440AF0A-67CE-4A9F-7AA0-2067500B3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3023" y="2113052"/>
            <a:ext cx="3565008" cy="3777622"/>
          </a:xfrm>
        </p:spPr>
        <p:txBody>
          <a:bodyPr/>
          <a:lstStyle/>
          <a:p>
            <a:r>
              <a:rPr lang="da-DK" dirty="0"/>
              <a:t>I modsætning til hvad man skulle tro, var de græske antikke statuer ikke monokrome (</a:t>
            </a:r>
            <a:r>
              <a:rPr lang="da-DK" dirty="0" err="1"/>
              <a:t>enfarvede</a:t>
            </a:r>
            <a:r>
              <a:rPr lang="da-DK" dirty="0"/>
              <a:t>) men </a:t>
            </a:r>
            <a:r>
              <a:rPr lang="da-DK" b="1" i="1" dirty="0">
                <a:solidFill>
                  <a:srgbClr val="FF0000"/>
                </a:solidFill>
              </a:rPr>
              <a:t>po</a:t>
            </a:r>
            <a:r>
              <a:rPr lang="da-DK" b="1" i="1" dirty="0">
                <a:solidFill>
                  <a:srgbClr val="00B050"/>
                </a:solidFill>
              </a:rPr>
              <a:t>ly</a:t>
            </a:r>
            <a:r>
              <a:rPr lang="da-DK" b="1" i="1" dirty="0">
                <a:solidFill>
                  <a:srgbClr val="FFC000"/>
                </a:solidFill>
              </a:rPr>
              <a:t>kro</a:t>
            </a:r>
            <a:r>
              <a:rPr lang="da-DK" b="1" i="1" dirty="0">
                <a:solidFill>
                  <a:schemeClr val="accent4"/>
                </a:solidFill>
              </a:rPr>
              <a:t>me</a:t>
            </a:r>
            <a:r>
              <a:rPr lang="da-DK" i="1" dirty="0"/>
              <a:t> </a:t>
            </a:r>
            <a:r>
              <a:rPr lang="da-DK" dirty="0"/>
              <a:t>(flerfarvede)</a:t>
            </a:r>
          </a:p>
          <a:p>
            <a:r>
              <a:rPr lang="da-DK" dirty="0"/>
              <a:t>Nogle statuer viser tydelige spor af farverester 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90C0319-07DB-4AFE-CA89-04D71E06A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5877" y="1607050"/>
            <a:ext cx="3713589" cy="4953000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141110BF-4242-338E-682A-1EFA8B35B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3367" y="1607050"/>
            <a:ext cx="2465886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6361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F1FA4A-48FB-AB3D-A2B8-187B01AED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50981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 </a:t>
            </a: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6B4ADBFB-A96E-789A-F885-F9EF16D4C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16" y="1355131"/>
            <a:ext cx="3378075" cy="5009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AF3B6B92-72E3-CB74-72E2-384A3260E2F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003799" y="1790700"/>
            <a:ext cx="618948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da-DK" sz="3200" b="1" dirty="0">
                <a:solidFill>
                  <a:schemeClr val="accent3">
                    <a:lumMod val="75000"/>
                  </a:schemeClr>
                </a:solidFill>
                <a:latin typeface="Hoefler Text" panose="02030602050506020203" pitchFamily="18" charset="77"/>
              </a:rPr>
              <a:t>Den arkaiske skulptur i eftertiden: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da-DK" sz="2000" dirty="0">
                <a:latin typeface="Hoefler Text" panose="02030602050506020203" pitchFamily="18" charset="77"/>
              </a:rPr>
              <a:t>symmetrisk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da-DK" sz="2000" dirty="0">
                <a:latin typeface="Hoefler Text" panose="02030602050506020203" pitchFamily="18" charset="77"/>
              </a:rPr>
              <a:t>frontal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da-DK" sz="2000" dirty="0">
                <a:latin typeface="Hoefler Text" panose="02030602050506020203" pitchFamily="18" charset="77"/>
              </a:rPr>
              <a:t>stift </a:t>
            </a:r>
            <a:r>
              <a:rPr lang="da-DK" sz="2000" dirty="0" err="1">
                <a:latin typeface="Hoefler Text" panose="02030602050506020203" pitchFamily="18" charset="77"/>
              </a:rPr>
              <a:t>standmotiv</a:t>
            </a:r>
            <a:endParaRPr lang="da-DK" sz="2000" dirty="0">
              <a:latin typeface="Hoefler Text" panose="02030602050506020203" pitchFamily="18" charset="77"/>
            </a:endParaRPr>
          </a:p>
          <a:p>
            <a:pPr marL="457200" indent="-457200">
              <a:buFont typeface="Wingdings" pitchFamily="2" charset="2"/>
              <a:buChar char="§"/>
            </a:pPr>
            <a:r>
              <a:rPr lang="da-DK" sz="2000" dirty="0">
                <a:latin typeface="Hoefler Text" panose="02030602050506020203" pitchFamily="18" charset="77"/>
              </a:rPr>
              <a:t>stiliseret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da-DK" sz="2000" dirty="0">
                <a:latin typeface="Hoefler Text" panose="02030602050506020203" pitchFamily="18" charset="77"/>
              </a:rPr>
              <a:t>nøgenhed (NB: her er det dog en nøgen kvinde. </a:t>
            </a:r>
            <a:r>
              <a:rPr lang="da-DK" sz="2000" dirty="0" err="1">
                <a:latin typeface="Hoefler Text" panose="02030602050506020203" pitchFamily="18" charset="77"/>
              </a:rPr>
              <a:t>Korai</a:t>
            </a:r>
            <a:r>
              <a:rPr lang="da-DK" sz="2000" dirty="0">
                <a:latin typeface="Hoefler Text" panose="02030602050506020203" pitchFamily="18" charset="77"/>
              </a:rPr>
              <a:t>-skulpturerne bar normalt kvindelige dragter)</a:t>
            </a:r>
          </a:p>
          <a:p>
            <a:endParaRPr lang="da-DK" sz="3200" b="1" dirty="0">
              <a:solidFill>
                <a:schemeClr val="accent3">
                  <a:lumMod val="75000"/>
                </a:schemeClr>
              </a:solidFill>
              <a:latin typeface="Hoefler Text" panose="02030602050506020203" pitchFamily="18" charset="77"/>
            </a:endParaRP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39BC70D6-533C-1BB7-E518-D59DE0AF24D4}"/>
              </a:ext>
            </a:extLst>
          </p:cNvPr>
          <p:cNvSpPr txBox="1"/>
          <p:nvPr/>
        </p:nvSpPr>
        <p:spPr>
          <a:xfrm>
            <a:off x="2116477" y="6284238"/>
            <a:ext cx="2113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dirty="0" err="1">
                <a:latin typeface="Hoefler Text" panose="02030602050506020203" pitchFamily="18" charset="77"/>
              </a:rPr>
              <a:t>Tall</a:t>
            </a:r>
            <a:r>
              <a:rPr lang="da-DK" dirty="0">
                <a:latin typeface="Hoefler Text" panose="02030602050506020203" pitchFamily="18" charset="77"/>
              </a:rPr>
              <a:t> Figur II, Alberto Giacometti, 1960</a:t>
            </a:r>
          </a:p>
        </p:txBody>
      </p:sp>
    </p:spTree>
    <p:extLst>
      <p:ext uri="{BB962C8B-B14F-4D97-AF65-F5344CB8AC3E}">
        <p14:creationId xmlns:p14="http://schemas.microsoft.com/office/powerpoint/2010/main" val="34491384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3016829E-DF5F-479C-E402-DB6A1878589F}"/>
              </a:ext>
            </a:extLst>
          </p:cNvPr>
          <p:cNvSpPr txBox="1"/>
          <p:nvPr/>
        </p:nvSpPr>
        <p:spPr>
          <a:xfrm>
            <a:off x="1752599" y="123825"/>
            <a:ext cx="8143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3600" b="1" dirty="0"/>
              <a:t>Græsk skulpturanalyse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C0619F92-7432-EEA3-6E1E-1EAB06FEEA47}"/>
              </a:ext>
            </a:extLst>
          </p:cNvPr>
          <p:cNvSpPr txBox="1"/>
          <p:nvPr/>
        </p:nvSpPr>
        <p:spPr>
          <a:xfrm>
            <a:off x="1602390" y="1109203"/>
            <a:ext cx="10010775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i="1" dirty="0"/>
              <a:t>Hvad skal jeg kigge efter, når jeg analyser en antik skulptur?</a:t>
            </a:r>
          </a:p>
          <a:p>
            <a:endParaRPr lang="da-DK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b="1" dirty="0"/>
              <a:t>Type</a:t>
            </a:r>
            <a:r>
              <a:rPr lang="da-DK" dirty="0"/>
              <a:t>: Hvilken type skulptur? (friskulptur, reliefskulptur, skulpturgruppe, etc.)</a:t>
            </a:r>
          </a:p>
          <a:p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b="1" dirty="0"/>
              <a:t>Motiv</a:t>
            </a:r>
            <a:r>
              <a:rPr lang="da-DK" dirty="0"/>
              <a:t>: Får vi nogen hints til, hvad eller hvem skulpturen forestiller? Attributter? Hvilken situation fremstilles?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b="1" dirty="0"/>
              <a:t>Positur</a:t>
            </a:r>
            <a:r>
              <a:rPr lang="da-DK" dirty="0"/>
              <a:t>: Stilling? Bevægelse? Dynamisk eller statisk?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b="1" dirty="0"/>
              <a:t>Kropsfremstilling</a:t>
            </a:r>
            <a:r>
              <a:rPr lang="da-DK" dirty="0"/>
              <a:t>: Naturalisme eller stiliseret (kunstigt)? Symmetri? Former? Idealisering?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b="1" dirty="0"/>
              <a:t>Ansigt</a:t>
            </a:r>
            <a:r>
              <a:rPr lang="da-DK" dirty="0"/>
              <a:t>: Hvordan er øjne, mund, hår, kinder etc. fremstillet?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b="1" dirty="0"/>
              <a:t>Beklædning?</a:t>
            </a:r>
            <a:endParaRPr lang="da-DK" dirty="0"/>
          </a:p>
          <a:p>
            <a:endParaRPr lang="da-DK" dirty="0"/>
          </a:p>
          <a:p>
            <a:r>
              <a:rPr lang="da-DK" i="1" dirty="0"/>
              <a:t>Forsøg på baggrund af din analyse at </a:t>
            </a:r>
            <a:r>
              <a:rPr lang="da-DK" b="1" i="1" dirty="0"/>
              <a:t>datere</a:t>
            </a:r>
            <a:r>
              <a:rPr lang="da-DK" i="1" dirty="0"/>
              <a:t> skulpturen: Hvilken periode stammer den fra? Sammenlign gerne med skulpturer, du kender.</a:t>
            </a:r>
          </a:p>
          <a:p>
            <a:endParaRPr lang="da-DK" i="1" dirty="0"/>
          </a:p>
          <a:p>
            <a:r>
              <a:rPr lang="da-DK" i="1" dirty="0"/>
              <a:t>Men husk: Det er </a:t>
            </a:r>
            <a:r>
              <a:rPr lang="da-DK" b="1" i="1" dirty="0"/>
              <a:t>ikke altid entydigt</a:t>
            </a:r>
            <a:r>
              <a:rPr lang="da-DK" i="1" dirty="0"/>
              <a:t>. Dine observationer og overvejelser kan være gode og værdifulde selvom de ikke leder dig til en helt korrekt datering.</a:t>
            </a: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29432818"/>
      </p:ext>
    </p:extLst>
  </p:cSld>
  <p:clrMapOvr>
    <a:masterClrMapping/>
  </p:clrMapOvr>
</p:sld>
</file>

<file path=ppt/theme/theme1.xml><?xml version="1.0" encoding="utf-8"?>
<a:theme xmlns:a="http://schemas.openxmlformats.org/drawingml/2006/main" name="Visk">
  <a:themeElements>
    <a:clrScheme name="Visk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Vis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isk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10413</TotalTime>
  <Words>2041</Words>
  <Application>Microsoft Office PowerPoint</Application>
  <PresentationFormat>Widescreen</PresentationFormat>
  <Paragraphs>205</Paragraphs>
  <Slides>23</Slides>
  <Notes>16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23</vt:i4>
      </vt:variant>
    </vt:vector>
  </HeadingPairs>
  <TitlesOfParts>
    <vt:vector size="31" baseType="lpstr">
      <vt:lpstr>Arial</vt:lpstr>
      <vt:lpstr>Calibri</vt:lpstr>
      <vt:lpstr>Century Gothic</vt:lpstr>
      <vt:lpstr>Helvetica</vt:lpstr>
      <vt:lpstr>Hoefler Text</vt:lpstr>
      <vt:lpstr>Wingdings</vt:lpstr>
      <vt:lpstr>Wingdings 3</vt:lpstr>
      <vt:lpstr>Visk</vt:lpstr>
      <vt:lpstr>Græsk og romersk kunst</vt:lpstr>
      <vt:lpstr>Fra Lærerplanen 2017:</vt:lpstr>
      <vt:lpstr>Periodiseringsøvelse </vt:lpstr>
      <vt:lpstr>Tidslinje</vt:lpstr>
      <vt:lpstr>Arkaisk Tid (ca. 650 – 480 f.Kr.)</vt:lpstr>
      <vt:lpstr>Arkaisk Tid (ca. 650 – 480 f.Kr.)</vt:lpstr>
      <vt:lpstr>Arkaisk Tid (ca. 650 – 480 f.Kr.)</vt:lpstr>
      <vt:lpstr>Arkaisk Tid (ca. 650 – 480 f.Kr.)</vt:lpstr>
      <vt:lpstr>Arkaisk Tid (ca. 650 – 480 f.Kr.)</vt:lpstr>
      <vt:lpstr>Arkaisk Tid (ca. 650 – 480 f.Kr.)</vt:lpstr>
      <vt:lpstr>Arkaisk Tid (ca. 650 – 480 f.Kr.)</vt:lpstr>
      <vt:lpstr>Arkaisk Tid (ca. 650 – 480 f.Kr.)</vt:lpstr>
      <vt:lpstr>Arkaisk Tid (ca. 650 – 480 f.Kr.)</vt:lpstr>
      <vt:lpstr>Arkaisk Tid (ca. 650 – 480 f.Kr.)</vt:lpstr>
      <vt:lpstr>Arkaisk Tid (ca. 650 – 480 f.Kr.)</vt:lpstr>
      <vt:lpstr>Arkaisk Tid (ca. 650 – 480 f.Kr.)</vt:lpstr>
      <vt:lpstr>Arkaisk Tid (ca. 650 – 480 f.Kr.)</vt:lpstr>
      <vt:lpstr>Arkaisk Tid (ca. 650 – 480 f.Kr.)</vt:lpstr>
      <vt:lpstr>Arkaisk Tid (ca. 650 – 480 f.Kr.)</vt:lpstr>
      <vt:lpstr>Arkaisk Tid (ca. 650 – 480 f.Kr.)</vt:lpstr>
      <vt:lpstr>Arkaisk tid (ca. 650 – 480 f.Kr.) </vt:lpstr>
      <vt:lpstr>Arkaisk tid (ca. 650 – 480 f.Kr.) 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Græsk og romersk kunst</dc:title>
  <dc:creator>Freja Lindgren Facius</dc:creator>
  <cp:lastModifiedBy>Freja Lindgren Facius</cp:lastModifiedBy>
  <cp:revision>1</cp:revision>
  <dcterms:created xsi:type="dcterms:W3CDTF">2023-09-27T10:37:16Z</dcterms:created>
  <dcterms:modified xsi:type="dcterms:W3CDTF">2024-12-18T08:42:36Z</dcterms:modified>
</cp:coreProperties>
</file>