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a:srgbClr val="F1598F"/>
    <a:srgbClr val="66CCFF"/>
    <a:srgbClr val="FFFFCC"/>
    <a:srgbClr val="FFCCFF"/>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830C63-21A6-4471-816F-03CC610041F7}" v="75" dt="2024-11-15T08:56:52.8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0" autoAdjust="0"/>
    <p:restoredTop sz="89474" autoAdjust="0"/>
  </p:normalViewPr>
  <p:slideViewPr>
    <p:cSldViewPr snapToGrid="0">
      <p:cViewPr varScale="1">
        <p:scale>
          <a:sx n="57" d="100"/>
          <a:sy n="57" d="100"/>
        </p:scale>
        <p:origin x="1016" y="24"/>
      </p:cViewPr>
      <p:guideLst/>
    </p:cSldViewPr>
  </p:slideViewPr>
  <p:notesTextViewPr>
    <p:cViewPr>
      <p:scale>
        <a:sx n="1" d="1"/>
        <a:sy n="1" d="1"/>
      </p:scale>
      <p:origin x="0" y="-43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35B9AD5A-312E-4A88-A782-56138741578D}"/>
    <pc:docChg chg="undo custSel modSld">
      <pc:chgData name="Freja Lindgren Facius" userId="929b42c1-1389-4acd-a500-bd1250d50270" providerId="ADAL" clId="{35B9AD5A-312E-4A88-A782-56138741578D}" dt="2024-10-02T11:29:54.859" v="135"/>
      <pc:docMkLst>
        <pc:docMk/>
      </pc:docMkLst>
      <pc:sldChg chg="modSp">
        <pc:chgData name="Freja Lindgren Facius" userId="929b42c1-1389-4acd-a500-bd1250d50270" providerId="ADAL" clId="{35B9AD5A-312E-4A88-A782-56138741578D}" dt="2024-09-17T11:35:49.304" v="96" actId="113"/>
        <pc:sldMkLst>
          <pc:docMk/>
          <pc:sldMk cId="4284990391" sldId="261"/>
        </pc:sldMkLst>
        <pc:spChg chg="mod">
          <ac:chgData name="Freja Lindgren Facius" userId="929b42c1-1389-4acd-a500-bd1250d50270" providerId="ADAL" clId="{35B9AD5A-312E-4A88-A782-56138741578D}" dt="2024-09-17T11:35:49.304" v="96" actId="113"/>
          <ac:spMkLst>
            <pc:docMk/>
            <pc:sldMk cId="4284990391" sldId="261"/>
            <ac:spMk id="4" creationId="{09CF0432-BA33-883F-D879-FB33CDD935C4}"/>
          </ac:spMkLst>
        </pc:spChg>
      </pc:sldChg>
      <pc:sldChg chg="addSp delSp modSp mod delAnim modAnim modNotesTx">
        <pc:chgData name="Freja Lindgren Facius" userId="929b42c1-1389-4acd-a500-bd1250d50270" providerId="ADAL" clId="{35B9AD5A-312E-4A88-A782-56138741578D}" dt="2024-10-02T11:29:54.859" v="135"/>
        <pc:sldMkLst>
          <pc:docMk/>
          <pc:sldMk cId="1556520331" sldId="262"/>
        </pc:sldMkLst>
        <pc:spChg chg="mod">
          <ac:chgData name="Freja Lindgren Facius" userId="929b42c1-1389-4acd-a500-bd1250d50270" providerId="ADAL" clId="{35B9AD5A-312E-4A88-A782-56138741578D}" dt="2024-09-24T11:29:13.771" v="97" actId="13926"/>
          <ac:spMkLst>
            <pc:docMk/>
            <pc:sldMk cId="1556520331" sldId="262"/>
            <ac:spMk id="2" creationId="{B8F51677-84EC-6D34-A9A1-A705AE4E7A71}"/>
          </ac:spMkLst>
        </pc:spChg>
        <pc:spChg chg="add mod">
          <ac:chgData name="Freja Lindgren Facius" userId="929b42c1-1389-4acd-a500-bd1250d50270" providerId="ADAL" clId="{35B9AD5A-312E-4A88-A782-56138741578D}" dt="2024-10-02T11:27:22.456" v="122" actId="1036"/>
          <ac:spMkLst>
            <pc:docMk/>
            <pc:sldMk cId="1556520331" sldId="262"/>
            <ac:spMk id="4" creationId="{888687F8-B026-CDA7-1F1D-361FF5A99615}"/>
          </ac:spMkLst>
        </pc:spChg>
        <pc:spChg chg="del">
          <ac:chgData name="Freja Lindgren Facius" userId="929b42c1-1389-4acd-a500-bd1250d50270" providerId="ADAL" clId="{35B9AD5A-312E-4A88-A782-56138741578D}" dt="2024-10-02T11:26:53.697" v="105" actId="478"/>
          <ac:spMkLst>
            <pc:docMk/>
            <pc:sldMk cId="1556520331" sldId="262"/>
            <ac:spMk id="9" creationId="{E37726F2-C0FD-86E4-72D9-DB8031B848F8}"/>
          </ac:spMkLst>
        </pc:spChg>
        <pc:spChg chg="mod">
          <ac:chgData name="Freja Lindgren Facius" userId="929b42c1-1389-4acd-a500-bd1250d50270" providerId="ADAL" clId="{35B9AD5A-312E-4A88-A782-56138741578D}" dt="2024-10-02T11:19:04.745" v="101" actId="122"/>
          <ac:spMkLst>
            <pc:docMk/>
            <pc:sldMk cId="1556520331" sldId="262"/>
            <ac:spMk id="11" creationId="{001AF816-FF5C-1D3B-ABEE-6A8C4520124D}"/>
          </ac:spMkLst>
        </pc:spChg>
        <pc:spChg chg="add mod">
          <ac:chgData name="Freja Lindgren Facius" userId="929b42c1-1389-4acd-a500-bd1250d50270" providerId="ADAL" clId="{35B9AD5A-312E-4A88-A782-56138741578D}" dt="2024-10-02T11:27:22.456" v="122" actId="1036"/>
          <ac:spMkLst>
            <pc:docMk/>
            <pc:sldMk cId="1556520331" sldId="262"/>
            <ac:spMk id="14" creationId="{3EC1559C-5F72-8254-FFED-C2F16148149A}"/>
          </ac:spMkLst>
        </pc:spChg>
        <pc:spChg chg="add mod">
          <ac:chgData name="Freja Lindgren Facius" userId="929b42c1-1389-4acd-a500-bd1250d50270" providerId="ADAL" clId="{35B9AD5A-312E-4A88-A782-56138741578D}" dt="2024-10-02T11:27:22.456" v="122" actId="1036"/>
          <ac:spMkLst>
            <pc:docMk/>
            <pc:sldMk cId="1556520331" sldId="262"/>
            <ac:spMk id="17" creationId="{3E0CC676-925E-2742-CDAE-B6B0620F0957}"/>
          </ac:spMkLst>
        </pc:spChg>
        <pc:cxnChg chg="mod">
          <ac:chgData name="Freja Lindgren Facius" userId="929b42c1-1389-4acd-a500-bd1250d50270" providerId="ADAL" clId="{35B9AD5A-312E-4A88-A782-56138741578D}" dt="2024-10-02T11:27:16.035" v="114" actId="1076"/>
          <ac:cxnSpMkLst>
            <pc:docMk/>
            <pc:sldMk cId="1556520331" sldId="262"/>
            <ac:cxnSpMk id="16" creationId="{86642B24-50DC-A049-625D-4CBBEE86DAC5}"/>
          </ac:cxnSpMkLst>
        </pc:cxnChg>
      </pc:sldChg>
    </pc:docChg>
  </pc:docChgLst>
  <pc:docChgLst>
    <pc:chgData name="Freja Lindgren Facius" userId="929b42c1-1389-4acd-a500-bd1250d50270" providerId="ADAL" clId="{2F52EEDB-1BD8-4AA4-95F2-6D38ADED1183}"/>
    <pc:docChg chg="undo redo custSel addSld delSld modSld modMainMaster">
      <pc:chgData name="Freja Lindgren Facius" userId="929b42c1-1389-4acd-a500-bd1250d50270" providerId="ADAL" clId="{2F52EEDB-1BD8-4AA4-95F2-6D38ADED1183}" dt="2024-01-28T14:52:43.319" v="8774" actId="14100"/>
      <pc:docMkLst>
        <pc:docMk/>
      </pc:docMkLst>
      <pc:sldChg chg="modSp setBg">
        <pc:chgData name="Freja Lindgren Facius" userId="929b42c1-1389-4acd-a500-bd1250d50270" providerId="ADAL" clId="{2F52EEDB-1BD8-4AA4-95F2-6D38ADED1183}" dt="2024-01-22T11:56:43.656" v="3" actId="207"/>
        <pc:sldMkLst>
          <pc:docMk/>
          <pc:sldMk cId="2468371619" sldId="256"/>
        </pc:sldMkLst>
        <pc:spChg chg="mod">
          <ac:chgData name="Freja Lindgren Facius" userId="929b42c1-1389-4acd-a500-bd1250d50270" providerId="ADAL" clId="{2F52EEDB-1BD8-4AA4-95F2-6D38ADED1183}" dt="2024-01-22T11:56:40.437" v="2" actId="207"/>
          <ac:spMkLst>
            <pc:docMk/>
            <pc:sldMk cId="2468371619" sldId="256"/>
            <ac:spMk id="2" creationId="{AEC3AB90-B95E-1ACF-DCEA-B555C4BCD3B2}"/>
          </ac:spMkLst>
        </pc:spChg>
        <pc:spChg chg="mod">
          <ac:chgData name="Freja Lindgren Facius" userId="929b42c1-1389-4acd-a500-bd1250d50270" providerId="ADAL" clId="{2F52EEDB-1BD8-4AA4-95F2-6D38ADED1183}" dt="2024-01-22T11:56:43.656" v="3" actId="207"/>
          <ac:spMkLst>
            <pc:docMk/>
            <pc:sldMk cId="2468371619" sldId="256"/>
            <ac:spMk id="3" creationId="{275B273A-A805-8482-A7F0-C7560BDE5B2C}"/>
          </ac:spMkLst>
        </pc:spChg>
      </pc:sldChg>
      <pc:sldChg chg="addSp modSp mod setBg modAnim modNotesTx">
        <pc:chgData name="Freja Lindgren Facius" userId="929b42c1-1389-4acd-a500-bd1250d50270" providerId="ADAL" clId="{2F52EEDB-1BD8-4AA4-95F2-6D38ADED1183}" dt="2024-01-25T09:26:25.486" v="8386"/>
        <pc:sldMkLst>
          <pc:docMk/>
          <pc:sldMk cId="516187749" sldId="257"/>
        </pc:sldMkLst>
        <pc:spChg chg="mod">
          <ac:chgData name="Freja Lindgren Facius" userId="929b42c1-1389-4acd-a500-bd1250d50270" providerId="ADAL" clId="{2F52EEDB-1BD8-4AA4-95F2-6D38ADED1183}" dt="2024-01-22T11:59:55.275" v="167" actId="403"/>
          <ac:spMkLst>
            <pc:docMk/>
            <pc:sldMk cId="516187749" sldId="257"/>
            <ac:spMk id="2" creationId="{69C0CDFA-C8EC-9024-2104-0DBCA14E8596}"/>
          </ac:spMkLst>
        </pc:spChg>
        <pc:spChg chg="mod ord">
          <ac:chgData name="Freja Lindgren Facius" userId="929b42c1-1389-4acd-a500-bd1250d50270" providerId="ADAL" clId="{2F52EEDB-1BD8-4AA4-95F2-6D38ADED1183}" dt="2024-01-22T12:20:14.402" v="1080" actId="20577"/>
          <ac:spMkLst>
            <pc:docMk/>
            <pc:sldMk cId="516187749" sldId="257"/>
            <ac:spMk id="3" creationId="{A160C1D4-FD2F-C785-D8D5-E215AA40516C}"/>
          </ac:spMkLst>
        </pc:spChg>
        <pc:spChg chg="add mod">
          <ac:chgData name="Freja Lindgren Facius" userId="929b42c1-1389-4acd-a500-bd1250d50270" providerId="ADAL" clId="{2F52EEDB-1BD8-4AA4-95F2-6D38ADED1183}" dt="2024-01-22T12:16:51.371" v="989" actId="207"/>
          <ac:spMkLst>
            <pc:docMk/>
            <pc:sldMk cId="516187749" sldId="257"/>
            <ac:spMk id="4" creationId="{19AC2056-8B33-CD66-FEA3-FDA566778984}"/>
          </ac:spMkLst>
        </pc:spChg>
        <pc:spChg chg="add mod">
          <ac:chgData name="Freja Lindgren Facius" userId="929b42c1-1389-4acd-a500-bd1250d50270" providerId="ADAL" clId="{2F52EEDB-1BD8-4AA4-95F2-6D38ADED1183}" dt="2024-01-22T12:19:59.846" v="1077" actId="1076"/>
          <ac:spMkLst>
            <pc:docMk/>
            <pc:sldMk cId="516187749" sldId="257"/>
            <ac:spMk id="5" creationId="{2D876412-8CE1-6FFF-568F-5B24B81F8E81}"/>
          </ac:spMkLst>
        </pc:spChg>
        <pc:picChg chg="add mod">
          <ac:chgData name="Freja Lindgren Facius" userId="929b42c1-1389-4acd-a500-bd1250d50270" providerId="ADAL" clId="{2F52EEDB-1BD8-4AA4-95F2-6D38ADED1183}" dt="2024-01-22T12:06:40.465" v="504" actId="1076"/>
          <ac:picMkLst>
            <pc:docMk/>
            <pc:sldMk cId="516187749" sldId="257"/>
            <ac:picMk id="2050" creationId="{A2D6C8C8-6B5D-D329-5E1E-A8729B83629C}"/>
          </ac:picMkLst>
        </pc:picChg>
        <pc:picChg chg="add mod">
          <ac:chgData name="Freja Lindgren Facius" userId="929b42c1-1389-4acd-a500-bd1250d50270" providerId="ADAL" clId="{2F52EEDB-1BD8-4AA4-95F2-6D38ADED1183}" dt="2024-01-22T12:11:46.459" v="542" actId="1037"/>
          <ac:picMkLst>
            <pc:docMk/>
            <pc:sldMk cId="516187749" sldId="257"/>
            <ac:picMk id="2052" creationId="{D99F58C5-7F6D-5D5F-D647-E820E65D465A}"/>
          </ac:picMkLst>
        </pc:picChg>
        <pc:picChg chg="add mod">
          <ac:chgData name="Freja Lindgren Facius" userId="929b42c1-1389-4acd-a500-bd1250d50270" providerId="ADAL" clId="{2F52EEDB-1BD8-4AA4-95F2-6D38ADED1183}" dt="2024-01-22T12:09:37.306" v="512" actId="1076"/>
          <ac:picMkLst>
            <pc:docMk/>
            <pc:sldMk cId="516187749" sldId="257"/>
            <ac:picMk id="2054" creationId="{407ED991-CFAA-1C30-DD4D-E90BC1AA8F0F}"/>
          </ac:picMkLst>
        </pc:picChg>
        <pc:cxnChg chg="add mod">
          <ac:chgData name="Freja Lindgren Facius" userId="929b42c1-1389-4acd-a500-bd1250d50270" providerId="ADAL" clId="{2F52EEDB-1BD8-4AA4-95F2-6D38ADED1183}" dt="2024-01-22T12:19:53.631" v="1076" actId="14100"/>
          <ac:cxnSpMkLst>
            <pc:docMk/>
            <pc:sldMk cId="516187749" sldId="257"/>
            <ac:cxnSpMk id="7" creationId="{E1F2C91A-21BA-1443-6F82-49CC3076950C}"/>
          </ac:cxnSpMkLst>
        </pc:cxnChg>
        <pc:cxnChg chg="add mod">
          <ac:chgData name="Freja Lindgren Facius" userId="929b42c1-1389-4acd-a500-bd1250d50270" providerId="ADAL" clId="{2F52EEDB-1BD8-4AA4-95F2-6D38ADED1183}" dt="2024-01-22T12:20:02.800" v="1078" actId="1076"/>
          <ac:cxnSpMkLst>
            <pc:docMk/>
            <pc:sldMk cId="516187749" sldId="257"/>
            <ac:cxnSpMk id="8" creationId="{8619B917-990B-5056-D630-6E3BE9D71280}"/>
          </ac:cxnSpMkLst>
        </pc:cxnChg>
      </pc:sldChg>
      <pc:sldChg chg="addSp delSp modSp new mod modAnim modNotesTx">
        <pc:chgData name="Freja Lindgren Facius" userId="929b42c1-1389-4acd-a500-bd1250d50270" providerId="ADAL" clId="{2F52EEDB-1BD8-4AA4-95F2-6D38ADED1183}" dt="2024-01-25T14:44:19.909" v="8394" actId="14100"/>
        <pc:sldMkLst>
          <pc:docMk/>
          <pc:sldMk cId="3515681995" sldId="258"/>
        </pc:sldMkLst>
        <pc:spChg chg="mod">
          <ac:chgData name="Freja Lindgren Facius" userId="929b42c1-1389-4acd-a500-bd1250d50270" providerId="ADAL" clId="{2F52EEDB-1BD8-4AA4-95F2-6D38ADED1183}" dt="2024-01-22T12:21:45.405" v="1126" actId="20577"/>
          <ac:spMkLst>
            <pc:docMk/>
            <pc:sldMk cId="3515681995" sldId="258"/>
            <ac:spMk id="2" creationId="{9F462615-65C1-461F-F563-50EAA873753A}"/>
          </ac:spMkLst>
        </pc:spChg>
        <pc:spChg chg="mod">
          <ac:chgData name="Freja Lindgren Facius" userId="929b42c1-1389-4acd-a500-bd1250d50270" providerId="ADAL" clId="{2F52EEDB-1BD8-4AA4-95F2-6D38ADED1183}" dt="2024-01-23T11:17:53.948" v="4435" actId="27636"/>
          <ac:spMkLst>
            <pc:docMk/>
            <pc:sldMk cId="3515681995" sldId="258"/>
            <ac:spMk id="3" creationId="{396AD82E-F84C-9D35-FAA6-8BD2E3B07764}"/>
          </ac:spMkLst>
        </pc:spChg>
        <pc:spChg chg="add mod">
          <ac:chgData name="Freja Lindgren Facius" userId="929b42c1-1389-4acd-a500-bd1250d50270" providerId="ADAL" clId="{2F52EEDB-1BD8-4AA4-95F2-6D38ADED1183}" dt="2024-01-22T12:33:20.244" v="1925" actId="207"/>
          <ac:spMkLst>
            <pc:docMk/>
            <pc:sldMk cId="3515681995" sldId="258"/>
            <ac:spMk id="4" creationId="{26F132ED-5811-7BCB-D242-0F599C9D0C6E}"/>
          </ac:spMkLst>
        </pc:spChg>
        <pc:spChg chg="add mod">
          <ac:chgData name="Freja Lindgren Facius" userId="929b42c1-1389-4acd-a500-bd1250d50270" providerId="ADAL" clId="{2F52EEDB-1BD8-4AA4-95F2-6D38ADED1183}" dt="2024-01-22T17:04:33.842" v="2712" actId="207"/>
          <ac:spMkLst>
            <pc:docMk/>
            <pc:sldMk cId="3515681995" sldId="258"/>
            <ac:spMk id="5" creationId="{D7D701B9-568B-B5BD-183F-B4FB8D1E42CB}"/>
          </ac:spMkLst>
        </pc:spChg>
        <pc:spChg chg="add mod">
          <ac:chgData name="Freja Lindgren Facius" userId="929b42c1-1389-4acd-a500-bd1250d50270" providerId="ADAL" clId="{2F52EEDB-1BD8-4AA4-95F2-6D38ADED1183}" dt="2024-01-22T12:34:44.946" v="1966" actId="20577"/>
          <ac:spMkLst>
            <pc:docMk/>
            <pc:sldMk cId="3515681995" sldId="258"/>
            <ac:spMk id="6" creationId="{053ECCE5-78E0-174B-C2E1-6A9F81EF2A2F}"/>
          </ac:spMkLst>
        </pc:spChg>
        <pc:spChg chg="add mod">
          <ac:chgData name="Freja Lindgren Facius" userId="929b42c1-1389-4acd-a500-bd1250d50270" providerId="ADAL" clId="{2F52EEDB-1BD8-4AA4-95F2-6D38ADED1183}" dt="2024-01-22T12:33:51.088" v="1929" actId="207"/>
          <ac:spMkLst>
            <pc:docMk/>
            <pc:sldMk cId="3515681995" sldId="258"/>
            <ac:spMk id="7" creationId="{00839128-0C49-FDA0-3300-5F6920787D0F}"/>
          </ac:spMkLst>
        </pc:spChg>
        <pc:spChg chg="add mod">
          <ac:chgData name="Freja Lindgren Facius" userId="929b42c1-1389-4acd-a500-bd1250d50270" providerId="ADAL" clId="{2F52EEDB-1BD8-4AA4-95F2-6D38ADED1183}" dt="2024-01-22T12:37:32.018" v="2177" actId="20577"/>
          <ac:spMkLst>
            <pc:docMk/>
            <pc:sldMk cId="3515681995" sldId="258"/>
            <ac:spMk id="8" creationId="{31688116-CD8E-C491-E9F8-E13756931B86}"/>
          </ac:spMkLst>
        </pc:spChg>
        <pc:spChg chg="add mod">
          <ac:chgData name="Freja Lindgren Facius" userId="929b42c1-1389-4acd-a500-bd1250d50270" providerId="ADAL" clId="{2F52EEDB-1BD8-4AA4-95F2-6D38ADED1183}" dt="2024-01-22T17:04:17.333" v="2711" actId="113"/>
          <ac:spMkLst>
            <pc:docMk/>
            <pc:sldMk cId="3515681995" sldId="258"/>
            <ac:spMk id="9" creationId="{B05DD4A7-DD27-FABD-6F34-D702AFAA81B9}"/>
          </ac:spMkLst>
        </pc:spChg>
        <pc:picChg chg="add mod">
          <ac:chgData name="Freja Lindgren Facius" userId="929b42c1-1389-4acd-a500-bd1250d50270" providerId="ADAL" clId="{2F52EEDB-1BD8-4AA4-95F2-6D38ADED1183}" dt="2024-01-24T10:07:55.171" v="5704" actId="1076"/>
          <ac:picMkLst>
            <pc:docMk/>
            <pc:sldMk cId="3515681995" sldId="258"/>
            <ac:picMk id="2050" creationId="{41539994-16B3-F5A7-CF9D-3F4CF2ADE689}"/>
          </ac:picMkLst>
        </pc:picChg>
        <pc:picChg chg="add mod">
          <ac:chgData name="Freja Lindgren Facius" userId="929b42c1-1389-4acd-a500-bd1250d50270" providerId="ADAL" clId="{2F52EEDB-1BD8-4AA4-95F2-6D38ADED1183}" dt="2024-01-24T10:09:28.316" v="5717" actId="1076"/>
          <ac:picMkLst>
            <pc:docMk/>
            <pc:sldMk cId="3515681995" sldId="258"/>
            <ac:picMk id="2052" creationId="{E6AA7244-8236-FBC3-556A-A726125EB7D4}"/>
          </ac:picMkLst>
        </pc:picChg>
        <pc:picChg chg="add mod">
          <ac:chgData name="Freja Lindgren Facius" userId="929b42c1-1389-4acd-a500-bd1250d50270" providerId="ADAL" clId="{2F52EEDB-1BD8-4AA4-95F2-6D38ADED1183}" dt="2024-01-22T12:45:16.681" v="2572" actId="1076"/>
          <ac:picMkLst>
            <pc:docMk/>
            <pc:sldMk cId="3515681995" sldId="258"/>
            <ac:picMk id="3074" creationId="{6DFD7429-E1F0-50BF-4FC8-6F5616642090}"/>
          </ac:picMkLst>
        </pc:picChg>
        <pc:picChg chg="add mod">
          <ac:chgData name="Freja Lindgren Facius" userId="929b42c1-1389-4acd-a500-bd1250d50270" providerId="ADAL" clId="{2F52EEDB-1BD8-4AA4-95F2-6D38ADED1183}" dt="2024-01-25T14:44:19.909" v="8394" actId="14100"/>
          <ac:picMkLst>
            <pc:docMk/>
            <pc:sldMk cId="3515681995" sldId="258"/>
            <ac:picMk id="3076" creationId="{DB8298A0-A227-1814-4BAB-BE3B804E5C19}"/>
          </ac:picMkLst>
        </pc:picChg>
        <pc:picChg chg="add mod">
          <ac:chgData name="Freja Lindgren Facius" userId="929b42c1-1389-4acd-a500-bd1250d50270" providerId="ADAL" clId="{2F52EEDB-1BD8-4AA4-95F2-6D38ADED1183}" dt="2024-01-22T12:47:46.382" v="2589" actId="208"/>
          <ac:picMkLst>
            <pc:docMk/>
            <pc:sldMk cId="3515681995" sldId="258"/>
            <ac:picMk id="3078" creationId="{F324F417-2513-EA15-2AD0-1437216807F6}"/>
          </ac:picMkLst>
        </pc:picChg>
        <pc:picChg chg="add del mod">
          <ac:chgData name="Freja Lindgren Facius" userId="929b42c1-1389-4acd-a500-bd1250d50270" providerId="ADAL" clId="{2F52EEDB-1BD8-4AA4-95F2-6D38ADED1183}" dt="2024-01-24T10:09:24.746" v="5716" actId="478"/>
          <ac:picMkLst>
            <pc:docMk/>
            <pc:sldMk cId="3515681995" sldId="258"/>
            <ac:picMk id="3080" creationId="{C8EEA83D-E496-8D9D-77E1-5B6A0E010659}"/>
          </ac:picMkLst>
        </pc:picChg>
        <pc:picChg chg="add mod">
          <ac:chgData name="Freja Lindgren Facius" userId="929b42c1-1389-4acd-a500-bd1250d50270" providerId="ADAL" clId="{2F52EEDB-1BD8-4AA4-95F2-6D38ADED1183}" dt="2024-01-25T14:44:14.700" v="8393" actId="14100"/>
          <ac:picMkLst>
            <pc:docMk/>
            <pc:sldMk cId="3515681995" sldId="258"/>
            <ac:picMk id="3082" creationId="{E44BBB0A-EABE-18B0-2BC0-03D41537A7EC}"/>
          </ac:picMkLst>
        </pc:picChg>
        <pc:picChg chg="add del mod">
          <ac:chgData name="Freja Lindgren Facius" userId="929b42c1-1389-4acd-a500-bd1250d50270" providerId="ADAL" clId="{2F52EEDB-1BD8-4AA4-95F2-6D38ADED1183}" dt="2024-01-24T10:07:48.631" v="5702" actId="478"/>
          <ac:picMkLst>
            <pc:docMk/>
            <pc:sldMk cId="3515681995" sldId="258"/>
            <ac:picMk id="3084" creationId="{A3ED2625-E8D8-4016-E689-FE8C7DD74347}"/>
          </ac:picMkLst>
        </pc:picChg>
      </pc:sldChg>
      <pc:sldChg chg="addSp modSp new mod modAnim modNotesTx">
        <pc:chgData name="Freja Lindgren Facius" userId="929b42c1-1389-4acd-a500-bd1250d50270" providerId="ADAL" clId="{2F52EEDB-1BD8-4AA4-95F2-6D38ADED1183}" dt="2024-01-23T11:18:01.210" v="4436" actId="2711"/>
        <pc:sldMkLst>
          <pc:docMk/>
          <pc:sldMk cId="3578098612" sldId="259"/>
        </pc:sldMkLst>
        <pc:spChg chg="mod">
          <ac:chgData name="Freja Lindgren Facius" userId="929b42c1-1389-4acd-a500-bd1250d50270" providerId="ADAL" clId="{2F52EEDB-1BD8-4AA4-95F2-6D38ADED1183}" dt="2024-01-23T10:30:57.821" v="3522" actId="1076"/>
          <ac:spMkLst>
            <pc:docMk/>
            <pc:sldMk cId="3578098612" sldId="259"/>
            <ac:spMk id="2" creationId="{319B2210-F9B5-54C2-4779-D266222AAB7C}"/>
          </ac:spMkLst>
        </pc:spChg>
        <pc:spChg chg="mod">
          <ac:chgData name="Freja Lindgren Facius" userId="929b42c1-1389-4acd-a500-bd1250d50270" providerId="ADAL" clId="{2F52EEDB-1BD8-4AA4-95F2-6D38ADED1183}" dt="2024-01-23T11:18:01.210" v="4436" actId="2711"/>
          <ac:spMkLst>
            <pc:docMk/>
            <pc:sldMk cId="3578098612" sldId="259"/>
            <ac:spMk id="3" creationId="{6033B8D8-69EC-6C97-EF78-7E57D9FACF08}"/>
          </ac:spMkLst>
        </pc:spChg>
        <pc:spChg chg="add mod">
          <ac:chgData name="Freja Lindgren Facius" userId="929b42c1-1389-4acd-a500-bd1250d50270" providerId="ADAL" clId="{2F52EEDB-1BD8-4AA4-95F2-6D38ADED1183}" dt="2024-01-23T11:11:31.275" v="4339" actId="1076"/>
          <ac:spMkLst>
            <pc:docMk/>
            <pc:sldMk cId="3578098612" sldId="259"/>
            <ac:spMk id="6" creationId="{D4858B40-80AC-53C2-082C-A51E1795F5E7}"/>
          </ac:spMkLst>
        </pc:spChg>
        <pc:spChg chg="add mod">
          <ac:chgData name="Freja Lindgren Facius" userId="929b42c1-1389-4acd-a500-bd1250d50270" providerId="ADAL" clId="{2F52EEDB-1BD8-4AA4-95F2-6D38ADED1183}" dt="2024-01-23T11:03:54.792" v="3886" actId="14100"/>
          <ac:spMkLst>
            <pc:docMk/>
            <pc:sldMk cId="3578098612" sldId="259"/>
            <ac:spMk id="7" creationId="{15D4A0DD-FC81-CA1E-B8FB-FF5C6ED4B379}"/>
          </ac:spMkLst>
        </pc:spChg>
        <pc:spChg chg="add mod">
          <ac:chgData name="Freja Lindgren Facius" userId="929b42c1-1389-4acd-a500-bd1250d50270" providerId="ADAL" clId="{2F52EEDB-1BD8-4AA4-95F2-6D38ADED1183}" dt="2024-01-23T11:10:56.170" v="4336" actId="20577"/>
          <ac:spMkLst>
            <pc:docMk/>
            <pc:sldMk cId="3578098612" sldId="259"/>
            <ac:spMk id="8" creationId="{1F5F57AD-0551-704D-2393-30F9C7BD757E}"/>
          </ac:spMkLst>
        </pc:spChg>
        <pc:spChg chg="add mod">
          <ac:chgData name="Freja Lindgren Facius" userId="929b42c1-1389-4acd-a500-bd1250d50270" providerId="ADAL" clId="{2F52EEDB-1BD8-4AA4-95F2-6D38ADED1183}" dt="2024-01-23T11:15:48.127" v="4371" actId="113"/>
          <ac:spMkLst>
            <pc:docMk/>
            <pc:sldMk cId="3578098612" sldId="259"/>
            <ac:spMk id="9" creationId="{BF878A6C-DEE0-69B5-97DE-82BB3B2C0D5D}"/>
          </ac:spMkLst>
        </pc:spChg>
        <pc:picChg chg="add mod">
          <ac:chgData name="Freja Lindgren Facius" userId="929b42c1-1389-4acd-a500-bd1250d50270" providerId="ADAL" clId="{2F52EEDB-1BD8-4AA4-95F2-6D38ADED1183}" dt="2024-01-23T11:11:34.816" v="4344" actId="1035"/>
          <ac:picMkLst>
            <pc:docMk/>
            <pc:sldMk cId="3578098612" sldId="259"/>
            <ac:picMk id="5" creationId="{81FDD51A-E3E8-4955-9BE2-4746DEB42469}"/>
          </ac:picMkLst>
        </pc:picChg>
        <pc:picChg chg="add mod">
          <ac:chgData name="Freja Lindgren Facius" userId="929b42c1-1389-4acd-a500-bd1250d50270" providerId="ADAL" clId="{2F52EEDB-1BD8-4AA4-95F2-6D38ADED1183}" dt="2024-01-23T11:12:11.336" v="4351" actId="14100"/>
          <ac:picMkLst>
            <pc:docMk/>
            <pc:sldMk cId="3578098612" sldId="259"/>
            <ac:picMk id="4098" creationId="{2338B217-D4C7-7FC1-A044-ED46B6C4E213}"/>
          </ac:picMkLst>
        </pc:picChg>
        <pc:picChg chg="add mod">
          <ac:chgData name="Freja Lindgren Facius" userId="929b42c1-1389-4acd-a500-bd1250d50270" providerId="ADAL" clId="{2F52EEDB-1BD8-4AA4-95F2-6D38ADED1183}" dt="2024-01-23T11:15:05.757" v="4363" actId="1076"/>
          <ac:picMkLst>
            <pc:docMk/>
            <pc:sldMk cId="3578098612" sldId="259"/>
            <ac:picMk id="4100" creationId="{32DAB4A4-5402-B016-9898-010216206148}"/>
          </ac:picMkLst>
        </pc:picChg>
      </pc:sldChg>
      <pc:sldChg chg="addSp delSp modSp new mod setBg modAnim modNotesTx">
        <pc:chgData name="Freja Lindgren Facius" userId="929b42c1-1389-4acd-a500-bd1250d50270" providerId="ADAL" clId="{2F52EEDB-1BD8-4AA4-95F2-6D38ADED1183}" dt="2024-01-26T11:34:14.744" v="8732" actId="20577"/>
        <pc:sldMkLst>
          <pc:docMk/>
          <pc:sldMk cId="1671859901" sldId="260"/>
        </pc:sldMkLst>
        <pc:spChg chg="mod">
          <ac:chgData name="Freja Lindgren Facius" userId="929b42c1-1389-4acd-a500-bd1250d50270" providerId="ADAL" clId="{2F52EEDB-1BD8-4AA4-95F2-6D38ADED1183}" dt="2024-01-23T11:23:44.566" v="5014" actId="1076"/>
          <ac:spMkLst>
            <pc:docMk/>
            <pc:sldMk cId="1671859901" sldId="260"/>
            <ac:spMk id="2" creationId="{5773D64E-0539-F431-AD93-E47402DAFF2E}"/>
          </ac:spMkLst>
        </pc:spChg>
        <pc:spChg chg="mod">
          <ac:chgData name="Freja Lindgren Facius" userId="929b42c1-1389-4acd-a500-bd1250d50270" providerId="ADAL" clId="{2F52EEDB-1BD8-4AA4-95F2-6D38ADED1183}" dt="2024-01-23T11:27:11.791" v="5038" actId="6549"/>
          <ac:spMkLst>
            <pc:docMk/>
            <pc:sldMk cId="1671859901" sldId="260"/>
            <ac:spMk id="3" creationId="{1F4DA61E-80A1-A1B7-D9A0-019862113397}"/>
          </ac:spMkLst>
        </pc:spChg>
        <pc:spChg chg="add mod">
          <ac:chgData name="Freja Lindgren Facius" userId="929b42c1-1389-4acd-a500-bd1250d50270" providerId="ADAL" clId="{2F52EEDB-1BD8-4AA4-95F2-6D38ADED1183}" dt="2024-01-23T11:28:29.950" v="5050" actId="207"/>
          <ac:spMkLst>
            <pc:docMk/>
            <pc:sldMk cId="1671859901" sldId="260"/>
            <ac:spMk id="4" creationId="{6D368BF0-A8AC-CD20-4436-C62ED224A347}"/>
          </ac:spMkLst>
        </pc:spChg>
        <pc:spChg chg="add mod">
          <ac:chgData name="Freja Lindgren Facius" userId="929b42c1-1389-4acd-a500-bd1250d50270" providerId="ADAL" clId="{2F52EEDB-1BD8-4AA4-95F2-6D38ADED1183}" dt="2024-01-24T10:55:41.001" v="6269" actId="20577"/>
          <ac:spMkLst>
            <pc:docMk/>
            <pc:sldMk cId="1671859901" sldId="260"/>
            <ac:spMk id="5" creationId="{F37C21A4-4A07-1B6B-A41C-17DFC50E586B}"/>
          </ac:spMkLst>
        </pc:spChg>
        <pc:graphicFrameChg chg="add del mod">
          <ac:chgData name="Freja Lindgren Facius" userId="929b42c1-1389-4acd-a500-bd1250d50270" providerId="ADAL" clId="{2F52EEDB-1BD8-4AA4-95F2-6D38ADED1183}" dt="2024-01-24T10:18:42.314" v="6239"/>
          <ac:graphicFrameMkLst>
            <pc:docMk/>
            <pc:sldMk cId="1671859901" sldId="260"/>
            <ac:graphicFrameMk id="6" creationId="{9F29D3FA-B90B-2EF4-B459-8C6C2D7D531F}"/>
          </ac:graphicFrameMkLst>
        </pc:graphicFrameChg>
        <pc:graphicFrameChg chg="add del mod">
          <ac:chgData name="Freja Lindgren Facius" userId="929b42c1-1389-4acd-a500-bd1250d50270" providerId="ADAL" clId="{2F52EEDB-1BD8-4AA4-95F2-6D38ADED1183}" dt="2024-01-24T10:18:45.029" v="6242"/>
          <ac:graphicFrameMkLst>
            <pc:docMk/>
            <pc:sldMk cId="1671859901" sldId="260"/>
            <ac:graphicFrameMk id="7" creationId="{41FBBCA2-2ED4-3449-0069-D9E33246991E}"/>
          </ac:graphicFrameMkLst>
        </pc:graphicFrameChg>
        <pc:picChg chg="add mod">
          <ac:chgData name="Freja Lindgren Facius" userId="929b42c1-1389-4acd-a500-bd1250d50270" providerId="ADAL" clId="{2F52EEDB-1BD8-4AA4-95F2-6D38ADED1183}" dt="2024-01-23T11:23:49.915" v="5016" actId="1076"/>
          <ac:picMkLst>
            <pc:docMk/>
            <pc:sldMk cId="1671859901" sldId="260"/>
            <ac:picMk id="5122" creationId="{565E9224-5391-2B35-3F28-79FBA9654510}"/>
          </ac:picMkLst>
        </pc:picChg>
        <pc:picChg chg="add mod">
          <ac:chgData name="Freja Lindgren Facius" userId="929b42c1-1389-4acd-a500-bd1250d50270" providerId="ADAL" clId="{2F52EEDB-1BD8-4AA4-95F2-6D38ADED1183}" dt="2024-01-24T10:55:34.957" v="6268" actId="1035"/>
          <ac:picMkLst>
            <pc:docMk/>
            <pc:sldMk cId="1671859901" sldId="260"/>
            <ac:picMk id="5124" creationId="{2CC2D9F8-B295-486B-5B61-324C041DB764}"/>
          </ac:picMkLst>
        </pc:picChg>
      </pc:sldChg>
      <pc:sldChg chg="addSp modSp new mod modAnim">
        <pc:chgData name="Freja Lindgren Facius" userId="929b42c1-1389-4acd-a500-bd1250d50270" providerId="ADAL" clId="{2F52EEDB-1BD8-4AA4-95F2-6D38ADED1183}" dt="2024-01-24T11:37:36.613" v="7037" actId="20577"/>
        <pc:sldMkLst>
          <pc:docMk/>
          <pc:sldMk cId="4284990391" sldId="261"/>
        </pc:sldMkLst>
        <pc:spChg chg="mod">
          <ac:chgData name="Freja Lindgren Facius" userId="929b42c1-1389-4acd-a500-bd1250d50270" providerId="ADAL" clId="{2F52EEDB-1BD8-4AA4-95F2-6D38ADED1183}" dt="2024-01-24T10:01:38.356" v="5686" actId="20577"/>
          <ac:spMkLst>
            <pc:docMk/>
            <pc:sldMk cId="4284990391" sldId="261"/>
            <ac:spMk id="2" creationId="{00279485-124E-9744-6EE0-A4F44C611115}"/>
          </ac:spMkLst>
        </pc:spChg>
        <pc:spChg chg="mod">
          <ac:chgData name="Freja Lindgren Facius" userId="929b42c1-1389-4acd-a500-bd1250d50270" providerId="ADAL" clId="{2F52EEDB-1BD8-4AA4-95F2-6D38ADED1183}" dt="2024-01-24T11:33:47.535" v="6997" actId="1035"/>
          <ac:spMkLst>
            <pc:docMk/>
            <pc:sldMk cId="4284990391" sldId="261"/>
            <ac:spMk id="3" creationId="{A6FB2B85-3BF8-AD31-ECE6-6E6BAF2DBD74}"/>
          </ac:spMkLst>
        </pc:spChg>
        <pc:spChg chg="add mod">
          <ac:chgData name="Freja Lindgren Facius" userId="929b42c1-1389-4acd-a500-bd1250d50270" providerId="ADAL" clId="{2F52EEDB-1BD8-4AA4-95F2-6D38ADED1183}" dt="2024-01-24T11:33:33.815" v="6973" actId="207"/>
          <ac:spMkLst>
            <pc:docMk/>
            <pc:sldMk cId="4284990391" sldId="261"/>
            <ac:spMk id="4" creationId="{09CF0432-BA33-883F-D879-FB33CDD935C4}"/>
          </ac:spMkLst>
        </pc:spChg>
        <pc:spChg chg="add mod">
          <ac:chgData name="Freja Lindgren Facius" userId="929b42c1-1389-4acd-a500-bd1250d50270" providerId="ADAL" clId="{2F52EEDB-1BD8-4AA4-95F2-6D38ADED1183}" dt="2024-01-24T11:33:18.414" v="6969" actId="114"/>
          <ac:spMkLst>
            <pc:docMk/>
            <pc:sldMk cId="4284990391" sldId="261"/>
            <ac:spMk id="5" creationId="{909DD413-F021-208F-1D3D-1411917A8338}"/>
          </ac:spMkLst>
        </pc:spChg>
        <pc:spChg chg="add mod">
          <ac:chgData name="Freja Lindgren Facius" userId="929b42c1-1389-4acd-a500-bd1250d50270" providerId="ADAL" clId="{2F52EEDB-1BD8-4AA4-95F2-6D38ADED1183}" dt="2024-01-24T11:33:22.592" v="6970" actId="114"/>
          <ac:spMkLst>
            <pc:docMk/>
            <pc:sldMk cId="4284990391" sldId="261"/>
            <ac:spMk id="6" creationId="{9EA84D50-1563-47DD-309A-6E29FF3B7CA1}"/>
          </ac:spMkLst>
        </pc:spChg>
        <pc:spChg chg="add mod">
          <ac:chgData name="Freja Lindgren Facius" userId="929b42c1-1389-4acd-a500-bd1250d50270" providerId="ADAL" clId="{2F52EEDB-1BD8-4AA4-95F2-6D38ADED1183}" dt="2024-01-24T11:37:36.613" v="7037" actId="20577"/>
          <ac:spMkLst>
            <pc:docMk/>
            <pc:sldMk cId="4284990391" sldId="261"/>
            <ac:spMk id="7" creationId="{B3E7B3DB-F808-5AF1-4E07-C27D097C0534}"/>
          </ac:spMkLst>
        </pc:spChg>
        <pc:picChg chg="add mod">
          <ac:chgData name="Freja Lindgren Facius" userId="929b42c1-1389-4acd-a500-bd1250d50270" providerId="ADAL" clId="{2F52EEDB-1BD8-4AA4-95F2-6D38ADED1183}" dt="2024-01-24T09:57:40.423" v="5644" actId="1076"/>
          <ac:picMkLst>
            <pc:docMk/>
            <pc:sldMk cId="4284990391" sldId="261"/>
            <ac:picMk id="1026" creationId="{0AC6CB40-DAB2-720C-2747-9351106D5FA4}"/>
          </ac:picMkLst>
        </pc:picChg>
        <pc:cxnChg chg="add mod">
          <ac:chgData name="Freja Lindgren Facius" userId="929b42c1-1389-4acd-a500-bd1250d50270" providerId="ADAL" clId="{2F52EEDB-1BD8-4AA4-95F2-6D38ADED1183}" dt="2024-01-24T11:36:46.303" v="7034" actId="1582"/>
          <ac:cxnSpMkLst>
            <pc:docMk/>
            <pc:sldMk cId="4284990391" sldId="261"/>
            <ac:cxnSpMk id="9" creationId="{D8E4D584-33B0-1521-A9B9-96C153234A7F}"/>
          </ac:cxnSpMkLst>
        </pc:cxnChg>
      </pc:sldChg>
      <pc:sldChg chg="addSp delSp modSp new mod setBg modAnim modNotesTx">
        <pc:chgData name="Freja Lindgren Facius" userId="929b42c1-1389-4acd-a500-bd1250d50270" providerId="ADAL" clId="{2F52EEDB-1BD8-4AA4-95F2-6D38ADED1183}" dt="2024-01-25T14:43:58.206" v="8392" actId="14100"/>
        <pc:sldMkLst>
          <pc:docMk/>
          <pc:sldMk cId="1556520331" sldId="262"/>
        </pc:sldMkLst>
        <pc:spChg chg="mod">
          <ac:chgData name="Freja Lindgren Facius" userId="929b42c1-1389-4acd-a500-bd1250d50270" providerId="ADAL" clId="{2F52EEDB-1BD8-4AA4-95F2-6D38ADED1183}" dt="2024-01-24T12:04:06.456" v="7825" actId="113"/>
          <ac:spMkLst>
            <pc:docMk/>
            <pc:sldMk cId="1556520331" sldId="262"/>
            <ac:spMk id="2" creationId="{B8F51677-84EC-6D34-A9A1-A705AE4E7A71}"/>
          </ac:spMkLst>
        </pc:spChg>
        <pc:spChg chg="mod">
          <ac:chgData name="Freja Lindgren Facius" userId="929b42c1-1389-4acd-a500-bd1250d50270" providerId="ADAL" clId="{2F52EEDB-1BD8-4AA4-95F2-6D38ADED1183}" dt="2024-01-24T19:44:56.743" v="8068" actId="313"/>
          <ac:spMkLst>
            <pc:docMk/>
            <pc:sldMk cId="1556520331" sldId="262"/>
            <ac:spMk id="3" creationId="{89C97637-B268-6DF3-50DB-9F7205A4C300}"/>
          </ac:spMkLst>
        </pc:spChg>
        <pc:spChg chg="add del">
          <ac:chgData name="Freja Lindgren Facius" userId="929b42c1-1389-4acd-a500-bd1250d50270" providerId="ADAL" clId="{2F52EEDB-1BD8-4AA4-95F2-6D38ADED1183}" dt="2024-01-24T11:53:34.335" v="7133" actId="478"/>
          <ac:spMkLst>
            <pc:docMk/>
            <pc:sldMk cId="1556520331" sldId="262"/>
            <ac:spMk id="4" creationId="{D11216F9-9F88-1E70-8878-2885EEFC1004}"/>
          </ac:spMkLst>
        </pc:spChg>
        <pc:spChg chg="add mod">
          <ac:chgData name="Freja Lindgren Facius" userId="929b42c1-1389-4acd-a500-bd1250d50270" providerId="ADAL" clId="{2F52EEDB-1BD8-4AA4-95F2-6D38ADED1183}" dt="2024-01-24T12:07:13.230" v="7878" actId="113"/>
          <ac:spMkLst>
            <pc:docMk/>
            <pc:sldMk cId="1556520331" sldId="262"/>
            <ac:spMk id="5" creationId="{BA44B01C-5D52-49C2-B46B-53E51BF0E137}"/>
          </ac:spMkLst>
        </pc:spChg>
        <pc:spChg chg="add mod">
          <ac:chgData name="Freja Lindgren Facius" userId="929b42c1-1389-4acd-a500-bd1250d50270" providerId="ADAL" clId="{2F52EEDB-1BD8-4AA4-95F2-6D38ADED1183}" dt="2024-01-24T12:07:22.844" v="7880" actId="113"/>
          <ac:spMkLst>
            <pc:docMk/>
            <pc:sldMk cId="1556520331" sldId="262"/>
            <ac:spMk id="6" creationId="{7A853620-A7B4-EDF9-3D0A-957621B499A8}"/>
          </ac:spMkLst>
        </pc:spChg>
        <pc:spChg chg="add mod">
          <ac:chgData name="Freja Lindgren Facius" userId="929b42c1-1389-4acd-a500-bd1250d50270" providerId="ADAL" clId="{2F52EEDB-1BD8-4AA4-95F2-6D38ADED1183}" dt="2024-01-24T12:07:32.282" v="7882" actId="113"/>
          <ac:spMkLst>
            <pc:docMk/>
            <pc:sldMk cId="1556520331" sldId="262"/>
            <ac:spMk id="7" creationId="{C01A5E39-48E2-ECAF-A1F8-08321882B575}"/>
          </ac:spMkLst>
        </pc:spChg>
        <pc:spChg chg="add mod">
          <ac:chgData name="Freja Lindgren Facius" userId="929b42c1-1389-4acd-a500-bd1250d50270" providerId="ADAL" clId="{2F52EEDB-1BD8-4AA4-95F2-6D38ADED1183}" dt="2024-01-24T12:07:59.107" v="7886" actId="1076"/>
          <ac:spMkLst>
            <pc:docMk/>
            <pc:sldMk cId="1556520331" sldId="262"/>
            <ac:spMk id="8" creationId="{9F863314-23C4-6D58-94D4-69723EBC17C8}"/>
          </ac:spMkLst>
        </pc:spChg>
        <pc:spChg chg="add mod">
          <ac:chgData name="Freja Lindgren Facius" userId="929b42c1-1389-4acd-a500-bd1250d50270" providerId="ADAL" clId="{2F52EEDB-1BD8-4AA4-95F2-6D38ADED1183}" dt="2024-01-24T12:07:51.077" v="7885" actId="1076"/>
          <ac:spMkLst>
            <pc:docMk/>
            <pc:sldMk cId="1556520331" sldId="262"/>
            <ac:spMk id="9" creationId="{E37726F2-C0FD-86E4-72D9-DB8031B848F8}"/>
          </ac:spMkLst>
        </pc:spChg>
        <pc:spChg chg="add mod">
          <ac:chgData name="Freja Lindgren Facius" userId="929b42c1-1389-4acd-a500-bd1250d50270" providerId="ADAL" clId="{2F52EEDB-1BD8-4AA4-95F2-6D38ADED1183}" dt="2024-01-24T12:09:14.003" v="7891" actId="208"/>
          <ac:spMkLst>
            <pc:docMk/>
            <pc:sldMk cId="1556520331" sldId="262"/>
            <ac:spMk id="10" creationId="{2D8C93F0-6749-7FDF-0461-BF9F5EC577E4}"/>
          </ac:spMkLst>
        </pc:spChg>
        <pc:spChg chg="add mod">
          <ac:chgData name="Freja Lindgren Facius" userId="929b42c1-1389-4acd-a500-bd1250d50270" providerId="ADAL" clId="{2F52EEDB-1BD8-4AA4-95F2-6D38ADED1183}" dt="2024-01-24T19:46:59.571" v="8326" actId="1076"/>
          <ac:spMkLst>
            <pc:docMk/>
            <pc:sldMk cId="1556520331" sldId="262"/>
            <ac:spMk id="11" creationId="{001AF816-FF5C-1D3B-ABEE-6A8C4520124D}"/>
          </ac:spMkLst>
        </pc:spChg>
        <pc:spChg chg="add mod">
          <ac:chgData name="Freja Lindgren Facius" userId="929b42c1-1389-4acd-a500-bd1250d50270" providerId="ADAL" clId="{2F52EEDB-1BD8-4AA4-95F2-6D38ADED1183}" dt="2024-01-24T19:42:57.012" v="8036" actId="207"/>
          <ac:spMkLst>
            <pc:docMk/>
            <pc:sldMk cId="1556520331" sldId="262"/>
            <ac:spMk id="12" creationId="{D664375A-E7FB-1E37-53FF-2701DFF8E5C3}"/>
          </ac:spMkLst>
        </pc:spChg>
        <pc:spChg chg="add mod">
          <ac:chgData name="Freja Lindgren Facius" userId="929b42c1-1389-4acd-a500-bd1250d50270" providerId="ADAL" clId="{2F52EEDB-1BD8-4AA4-95F2-6D38ADED1183}" dt="2024-01-24T19:43:00.288" v="8037" actId="207"/>
          <ac:spMkLst>
            <pc:docMk/>
            <pc:sldMk cId="1556520331" sldId="262"/>
            <ac:spMk id="13" creationId="{39F9246F-0E71-383B-B74A-EE2BB3DDF632}"/>
          </ac:spMkLst>
        </pc:spChg>
        <pc:picChg chg="add del">
          <ac:chgData name="Freja Lindgren Facius" userId="929b42c1-1389-4acd-a500-bd1250d50270" providerId="ADAL" clId="{2F52EEDB-1BD8-4AA4-95F2-6D38ADED1183}" dt="2024-01-24T12:05:13.551" v="7827" actId="478"/>
          <ac:picMkLst>
            <pc:docMk/>
            <pc:sldMk cId="1556520331" sldId="262"/>
            <ac:picMk id="4098" creationId="{8128E083-3B78-E8E8-D888-1DAA940D4BE7}"/>
          </ac:picMkLst>
        </pc:picChg>
        <pc:picChg chg="add mod">
          <ac:chgData name="Freja Lindgren Facius" userId="929b42c1-1389-4acd-a500-bd1250d50270" providerId="ADAL" clId="{2F52EEDB-1BD8-4AA4-95F2-6D38ADED1183}" dt="2024-01-25T14:43:58.206" v="8392" actId="14100"/>
          <ac:picMkLst>
            <pc:docMk/>
            <pc:sldMk cId="1556520331" sldId="262"/>
            <ac:picMk id="4100" creationId="{E846DC1E-D11B-0A35-9A8F-3EC90193B853}"/>
          </ac:picMkLst>
        </pc:picChg>
        <pc:cxnChg chg="add mod">
          <ac:chgData name="Freja Lindgren Facius" userId="929b42c1-1389-4acd-a500-bd1250d50270" providerId="ADAL" clId="{2F52EEDB-1BD8-4AA4-95F2-6D38ADED1183}" dt="2024-01-24T12:11:04.184" v="7960" actId="1582"/>
          <ac:cxnSpMkLst>
            <pc:docMk/>
            <pc:sldMk cId="1556520331" sldId="262"/>
            <ac:cxnSpMk id="15" creationId="{AA7117CF-8831-F09C-273B-AC8E61B200B8}"/>
          </ac:cxnSpMkLst>
        </pc:cxnChg>
        <pc:cxnChg chg="add mod">
          <ac:chgData name="Freja Lindgren Facius" userId="929b42c1-1389-4acd-a500-bd1250d50270" providerId="ADAL" clId="{2F52EEDB-1BD8-4AA4-95F2-6D38ADED1183}" dt="2024-01-24T12:11:20.218" v="7963" actId="14100"/>
          <ac:cxnSpMkLst>
            <pc:docMk/>
            <pc:sldMk cId="1556520331" sldId="262"/>
            <ac:cxnSpMk id="16" creationId="{86642B24-50DC-A049-625D-4CBBEE86DAC5}"/>
          </ac:cxnSpMkLst>
        </pc:cxnChg>
      </pc:sldChg>
      <pc:sldChg chg="addSp modSp new add del mod modAnim">
        <pc:chgData name="Freja Lindgren Facius" userId="929b42c1-1389-4acd-a500-bd1250d50270" providerId="ADAL" clId="{2F52EEDB-1BD8-4AA4-95F2-6D38ADED1183}" dt="2024-01-28T14:52:43.319" v="8774" actId="14100"/>
        <pc:sldMkLst>
          <pc:docMk/>
          <pc:sldMk cId="3393640617" sldId="263"/>
        </pc:sldMkLst>
        <pc:spChg chg="mod">
          <ac:chgData name="Freja Lindgren Facius" userId="929b42c1-1389-4acd-a500-bd1250d50270" providerId="ADAL" clId="{2F52EEDB-1BD8-4AA4-95F2-6D38ADED1183}" dt="2024-01-28T14:52:17.066" v="8773" actId="20577"/>
          <ac:spMkLst>
            <pc:docMk/>
            <pc:sldMk cId="3393640617" sldId="263"/>
            <ac:spMk id="3" creationId="{8091C159-ACFD-61C6-10DF-09DFAB157736}"/>
          </ac:spMkLst>
        </pc:spChg>
        <pc:spChg chg="add mod">
          <ac:chgData name="Freja Lindgren Facius" userId="929b42c1-1389-4acd-a500-bd1250d50270" providerId="ADAL" clId="{2F52EEDB-1BD8-4AA4-95F2-6D38ADED1183}" dt="2024-01-26T09:36:56.013" v="8586" actId="1076"/>
          <ac:spMkLst>
            <pc:docMk/>
            <pc:sldMk cId="3393640617" sldId="263"/>
            <ac:spMk id="9" creationId="{2A7D0128-B72C-EEC5-4880-3EF343F4CB36}"/>
          </ac:spMkLst>
        </pc:spChg>
        <pc:spChg chg="add mod">
          <ac:chgData name="Freja Lindgren Facius" userId="929b42c1-1389-4acd-a500-bd1250d50270" providerId="ADAL" clId="{2F52EEDB-1BD8-4AA4-95F2-6D38ADED1183}" dt="2024-01-26T09:37:17.213" v="8590" actId="1076"/>
          <ac:spMkLst>
            <pc:docMk/>
            <pc:sldMk cId="3393640617" sldId="263"/>
            <ac:spMk id="10" creationId="{529E30C0-CC0A-B3BB-94A8-A13FE0710998}"/>
          </ac:spMkLst>
        </pc:spChg>
        <pc:spChg chg="add mod">
          <ac:chgData name="Freja Lindgren Facius" userId="929b42c1-1389-4acd-a500-bd1250d50270" providerId="ADAL" clId="{2F52EEDB-1BD8-4AA4-95F2-6D38ADED1183}" dt="2024-01-26T09:41:23.286" v="8617" actId="1582"/>
          <ac:spMkLst>
            <pc:docMk/>
            <pc:sldMk cId="3393640617" sldId="263"/>
            <ac:spMk id="18" creationId="{37278146-27A8-D78D-8DA0-DAA4ED452FA2}"/>
          </ac:spMkLst>
        </pc:spChg>
        <pc:spChg chg="add mod">
          <ac:chgData name="Freja Lindgren Facius" userId="929b42c1-1389-4acd-a500-bd1250d50270" providerId="ADAL" clId="{2F52EEDB-1BD8-4AA4-95F2-6D38ADED1183}" dt="2024-01-26T09:41:13.015" v="8616" actId="1582"/>
          <ac:spMkLst>
            <pc:docMk/>
            <pc:sldMk cId="3393640617" sldId="263"/>
            <ac:spMk id="21" creationId="{FAED8370-86F6-66BB-06BC-BE0690534735}"/>
          </ac:spMkLst>
        </pc:spChg>
        <pc:picChg chg="add mod">
          <ac:chgData name="Freja Lindgren Facius" userId="929b42c1-1389-4acd-a500-bd1250d50270" providerId="ADAL" clId="{2F52EEDB-1BD8-4AA4-95F2-6D38ADED1183}" dt="2024-01-26T09:27:01.881" v="8396" actId="1076"/>
          <ac:picMkLst>
            <pc:docMk/>
            <pc:sldMk cId="3393640617" sldId="263"/>
            <ac:picMk id="5" creationId="{DEF5DC42-0B99-7EF6-B58D-9A182AB42DE1}"/>
          </ac:picMkLst>
        </pc:picChg>
        <pc:picChg chg="add mod">
          <ac:chgData name="Freja Lindgren Facius" userId="929b42c1-1389-4acd-a500-bd1250d50270" providerId="ADAL" clId="{2F52EEDB-1BD8-4AA4-95F2-6D38ADED1183}" dt="2024-01-26T09:50:36.018" v="8710" actId="1076"/>
          <ac:picMkLst>
            <pc:docMk/>
            <pc:sldMk cId="3393640617" sldId="263"/>
            <ac:picMk id="27" creationId="{3DB95643-9E11-42B2-D2F4-2781DF0A6ACF}"/>
          </ac:picMkLst>
        </pc:picChg>
        <pc:cxnChg chg="add mod">
          <ac:chgData name="Freja Lindgren Facius" userId="929b42c1-1389-4acd-a500-bd1250d50270" providerId="ADAL" clId="{2F52EEDB-1BD8-4AA4-95F2-6D38ADED1183}" dt="2024-01-26T09:42:06.894" v="8621" actId="1582"/>
          <ac:cxnSpMkLst>
            <pc:docMk/>
            <pc:sldMk cId="3393640617" sldId="263"/>
            <ac:cxnSpMk id="7" creationId="{8DCE2B8A-C602-DAC0-5A4A-23DC9159DF42}"/>
          </ac:cxnSpMkLst>
        </pc:cxnChg>
        <pc:cxnChg chg="add mod">
          <ac:chgData name="Freja Lindgren Facius" userId="929b42c1-1389-4acd-a500-bd1250d50270" providerId="ADAL" clId="{2F52EEDB-1BD8-4AA4-95F2-6D38ADED1183}" dt="2024-01-26T09:42:00.626" v="8620" actId="1582"/>
          <ac:cxnSpMkLst>
            <pc:docMk/>
            <pc:sldMk cId="3393640617" sldId="263"/>
            <ac:cxnSpMk id="12" creationId="{2644965C-5736-5468-2D2E-DDA17FE5C9BE}"/>
          </ac:cxnSpMkLst>
        </pc:cxnChg>
        <pc:cxnChg chg="add mod">
          <ac:chgData name="Freja Lindgren Facius" userId="929b42c1-1389-4acd-a500-bd1250d50270" providerId="ADAL" clId="{2F52EEDB-1BD8-4AA4-95F2-6D38ADED1183}" dt="2024-01-26T09:41:37.763" v="8619" actId="1582"/>
          <ac:cxnSpMkLst>
            <pc:docMk/>
            <pc:sldMk cId="3393640617" sldId="263"/>
            <ac:cxnSpMk id="16" creationId="{4FE58140-BAA2-51DA-2AA9-2EB4E938F090}"/>
          </ac:cxnSpMkLst>
        </pc:cxnChg>
        <pc:cxnChg chg="add mod">
          <ac:chgData name="Freja Lindgren Facius" userId="929b42c1-1389-4acd-a500-bd1250d50270" providerId="ADAL" clId="{2F52EEDB-1BD8-4AA4-95F2-6D38ADED1183}" dt="2024-01-28T14:52:43.319" v="8774" actId="14100"/>
          <ac:cxnSpMkLst>
            <pc:docMk/>
            <pc:sldMk cId="3393640617" sldId="263"/>
            <ac:cxnSpMk id="20" creationId="{828E2C79-9815-1012-F279-41FF7277AD1E}"/>
          </ac:cxnSpMkLst>
        </pc:cxnChg>
        <pc:cxnChg chg="add mod">
          <ac:chgData name="Freja Lindgren Facius" userId="929b42c1-1389-4acd-a500-bd1250d50270" providerId="ADAL" clId="{2F52EEDB-1BD8-4AA4-95F2-6D38ADED1183}" dt="2024-01-26T09:43:23.841" v="8636" actId="1582"/>
          <ac:cxnSpMkLst>
            <pc:docMk/>
            <pc:sldMk cId="3393640617" sldId="263"/>
            <ac:cxnSpMk id="23" creationId="{52B10D1B-DBCF-D552-0D9A-D6DE58AD91A6}"/>
          </ac:cxnSpMkLst>
        </pc:cxnChg>
        <pc:cxnChg chg="add mod">
          <ac:chgData name="Freja Lindgren Facius" userId="929b42c1-1389-4acd-a500-bd1250d50270" providerId="ADAL" clId="{2F52EEDB-1BD8-4AA4-95F2-6D38ADED1183}" dt="2024-01-26T09:43:48.887" v="8640" actId="1582"/>
          <ac:cxnSpMkLst>
            <pc:docMk/>
            <pc:sldMk cId="3393640617" sldId="263"/>
            <ac:cxnSpMk id="25" creationId="{F0FF1D2C-8A51-0AC6-E5CE-25380A3DEB46}"/>
          </ac:cxnSpMkLst>
        </pc:cxnChg>
      </pc:sldChg>
      <pc:sldChg chg="modSp add del modAnim">
        <pc:chgData name="Freja Lindgren Facius" userId="929b42c1-1389-4acd-a500-bd1250d50270" providerId="ADAL" clId="{2F52EEDB-1BD8-4AA4-95F2-6D38ADED1183}" dt="2024-01-28T14:52:02.956" v="8747"/>
        <pc:sldMkLst>
          <pc:docMk/>
          <pc:sldMk cId="3393640617" sldId="264"/>
        </pc:sldMkLst>
        <pc:spChg chg="mod">
          <ac:chgData name="Freja Lindgren Facius" userId="929b42c1-1389-4acd-a500-bd1250d50270" providerId="ADAL" clId="{2F52EEDB-1BD8-4AA4-95F2-6D38ADED1183}" dt="2024-01-28T14:52:01.783" v="8745" actId="20577"/>
          <ac:spMkLst>
            <pc:docMk/>
            <pc:sldMk cId="3393640617" sldId="264"/>
            <ac:spMk id="3" creationId="{8091C159-ACFD-61C6-10DF-09DFAB157736}"/>
          </ac:spMkLst>
        </pc:spChg>
      </pc:sldChg>
      <pc:sldChg chg="add del">
        <pc:chgData name="Freja Lindgren Facius" userId="929b42c1-1389-4acd-a500-bd1250d50270" providerId="ADAL" clId="{2F52EEDB-1BD8-4AA4-95F2-6D38ADED1183}" dt="2024-01-28T14:51:20.547" v="8737"/>
        <pc:sldMkLst>
          <pc:docMk/>
          <pc:sldMk cId="1254265550" sldId="265"/>
        </pc:sldMkLst>
      </pc:sldChg>
      <pc:sldMasterChg chg="setBg modSldLayout">
        <pc:chgData name="Freja Lindgren Facius" userId="929b42c1-1389-4acd-a500-bd1250d50270" providerId="ADAL" clId="{2F52EEDB-1BD8-4AA4-95F2-6D38ADED1183}" dt="2024-01-22T11:56:29.353" v="1"/>
        <pc:sldMasterMkLst>
          <pc:docMk/>
          <pc:sldMasterMk cId="3324391737" sldId="2147483744"/>
        </pc:sldMasterMkLst>
        <pc:sldLayoutChg chg="setBg">
          <pc:chgData name="Freja Lindgren Facius" userId="929b42c1-1389-4acd-a500-bd1250d50270" providerId="ADAL" clId="{2F52EEDB-1BD8-4AA4-95F2-6D38ADED1183}" dt="2024-01-22T11:56:29.353" v="1"/>
          <pc:sldLayoutMkLst>
            <pc:docMk/>
            <pc:sldMasterMk cId="3324391737" sldId="2147483744"/>
            <pc:sldLayoutMk cId="3377498829" sldId="2147483745"/>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599037689" sldId="2147483746"/>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3367889862" sldId="2147483747"/>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2407243295" sldId="2147483748"/>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176819724" sldId="2147483749"/>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1923643186" sldId="2147483750"/>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4068082014" sldId="2147483751"/>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669484002" sldId="2147483752"/>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1999679762" sldId="2147483753"/>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1004084948" sldId="2147483754"/>
          </pc:sldLayoutMkLst>
        </pc:sldLayoutChg>
        <pc:sldLayoutChg chg="setBg">
          <pc:chgData name="Freja Lindgren Facius" userId="929b42c1-1389-4acd-a500-bd1250d50270" providerId="ADAL" clId="{2F52EEDB-1BD8-4AA4-95F2-6D38ADED1183}" dt="2024-01-22T11:56:29.353" v="1"/>
          <pc:sldLayoutMkLst>
            <pc:docMk/>
            <pc:sldMasterMk cId="3324391737" sldId="2147483744"/>
            <pc:sldLayoutMk cId="4235674051" sldId="2147483755"/>
          </pc:sldLayoutMkLst>
        </pc:sldLayoutChg>
      </pc:sldMasterChg>
    </pc:docChg>
  </pc:docChgLst>
  <pc:docChgLst>
    <pc:chgData name="Freja Lindgren Facius" userId="929b42c1-1389-4acd-a500-bd1250d50270" providerId="ADAL" clId="{B0830C63-21A6-4471-816F-03CC610041F7}"/>
    <pc:docChg chg="custSel modSld">
      <pc:chgData name="Freja Lindgren Facius" userId="929b42c1-1389-4acd-a500-bd1250d50270" providerId="ADAL" clId="{B0830C63-21A6-4471-816F-03CC610041F7}" dt="2024-11-15T08:57:42.129" v="334" actId="14100"/>
      <pc:docMkLst>
        <pc:docMk/>
      </pc:docMkLst>
      <pc:sldChg chg="modNotesTx">
        <pc:chgData name="Freja Lindgren Facius" userId="929b42c1-1389-4acd-a500-bd1250d50270" providerId="ADAL" clId="{B0830C63-21A6-4471-816F-03CC610041F7}" dt="2024-11-15T08:47:26.358" v="5" actId="20577"/>
        <pc:sldMkLst>
          <pc:docMk/>
          <pc:sldMk cId="516187749" sldId="257"/>
        </pc:sldMkLst>
      </pc:sldChg>
      <pc:sldChg chg="modNotesTx">
        <pc:chgData name="Freja Lindgren Facius" userId="929b42c1-1389-4acd-a500-bd1250d50270" providerId="ADAL" clId="{B0830C63-21A6-4471-816F-03CC610041F7}" dt="2024-11-15T08:47:50.506" v="36" actId="20577"/>
        <pc:sldMkLst>
          <pc:docMk/>
          <pc:sldMk cId="3515681995" sldId="258"/>
        </pc:sldMkLst>
      </pc:sldChg>
      <pc:sldChg chg="modNotesTx">
        <pc:chgData name="Freja Lindgren Facius" userId="929b42c1-1389-4acd-a500-bd1250d50270" providerId="ADAL" clId="{B0830C63-21A6-4471-816F-03CC610041F7}" dt="2024-11-15T08:49:47.915" v="83" actId="20577"/>
        <pc:sldMkLst>
          <pc:docMk/>
          <pc:sldMk cId="3578098612" sldId="259"/>
        </pc:sldMkLst>
      </pc:sldChg>
      <pc:sldChg chg="modSp mod modNotesTx">
        <pc:chgData name="Freja Lindgren Facius" userId="929b42c1-1389-4acd-a500-bd1250d50270" providerId="ADAL" clId="{B0830C63-21A6-4471-816F-03CC610041F7}" dt="2024-11-15T08:57:42.129" v="334" actId="14100"/>
        <pc:sldMkLst>
          <pc:docMk/>
          <pc:sldMk cId="1556520331" sldId="262"/>
        </pc:sldMkLst>
        <pc:spChg chg="mod">
          <ac:chgData name="Freja Lindgren Facius" userId="929b42c1-1389-4acd-a500-bd1250d50270" providerId="ADAL" clId="{B0830C63-21A6-4471-816F-03CC610041F7}" dt="2024-11-15T08:56:52.891" v="244" actId="20577"/>
          <ac:spMkLst>
            <pc:docMk/>
            <pc:sldMk cId="1556520331" sldId="262"/>
            <ac:spMk id="3" creationId="{89C97637-B268-6DF3-50DB-9F7205A4C300}"/>
          </ac:spMkLst>
        </pc:spChg>
        <pc:spChg chg="mod">
          <ac:chgData name="Freja Lindgren Facius" userId="929b42c1-1389-4acd-a500-bd1250d50270" providerId="ADAL" clId="{B0830C63-21A6-4471-816F-03CC610041F7}" dt="2024-11-15T08:56:22.638" v="197" actId="14100"/>
          <ac:spMkLst>
            <pc:docMk/>
            <pc:sldMk cId="1556520331" sldId="262"/>
            <ac:spMk id="12" creationId="{D664375A-E7FB-1E37-53FF-2701DFF8E5C3}"/>
          </ac:spMkLst>
        </pc:spChg>
        <pc:spChg chg="mod">
          <ac:chgData name="Freja Lindgren Facius" userId="929b42c1-1389-4acd-a500-bd1250d50270" providerId="ADAL" clId="{B0830C63-21A6-4471-816F-03CC610041F7}" dt="2024-11-15T08:56:35.272" v="210" actId="14100"/>
          <ac:spMkLst>
            <pc:docMk/>
            <pc:sldMk cId="1556520331" sldId="262"/>
            <ac:spMk id="13" creationId="{39F9246F-0E71-383B-B74A-EE2BB3DDF632}"/>
          </ac:spMkLst>
        </pc:spChg>
        <pc:cxnChg chg="mod">
          <ac:chgData name="Freja Lindgren Facius" userId="929b42c1-1389-4acd-a500-bd1250d50270" providerId="ADAL" clId="{B0830C63-21A6-4471-816F-03CC610041F7}" dt="2024-11-15T08:57:42.129" v="334" actId="14100"/>
          <ac:cxnSpMkLst>
            <pc:docMk/>
            <pc:sldMk cId="1556520331" sldId="262"/>
            <ac:cxnSpMk id="15" creationId="{AA7117CF-8831-F09C-273B-AC8E61B200B8}"/>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9E9F9F-9B88-4F05-ACAC-514519ECF9C7}" type="datetimeFigureOut">
              <a:rPr lang="da-DK" smtClean="0"/>
              <a:t>15-11-2024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BFF60D-F9F3-4548-9FA2-557F9A811261}" type="slidenum">
              <a:rPr lang="da-DK" smtClean="0"/>
              <a:t>‹nr.›</a:t>
            </a:fld>
            <a:endParaRPr lang="da-DK"/>
          </a:p>
        </p:txBody>
      </p:sp>
    </p:spTree>
    <p:extLst>
      <p:ext uri="{BB962C8B-B14F-4D97-AF65-F5344CB8AC3E}">
        <p14:creationId xmlns:p14="http://schemas.microsoft.com/office/powerpoint/2010/main" val="399464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Menneskets beskæftigelse med grundlæggende livsspørgsmål, som f.eks. verdens oprindelse og indretning, værdier, eksistens, erkendelse, etc. </a:t>
            </a:r>
          </a:p>
          <a:p>
            <a:r>
              <a:rPr lang="da-DK" dirty="0"/>
              <a:t>Vi giver tit grækerne æren for at have ”opfundet” filosofi, men mange andre kulturer beskæftigede sig skam også med disse eksistentielle spørgsmål (ægypterne, </a:t>
            </a:r>
            <a:r>
              <a:rPr lang="da-DK" dirty="0" err="1"/>
              <a:t>babylonerne</a:t>
            </a:r>
            <a:r>
              <a:rPr lang="da-DK" dirty="0"/>
              <a:t>, </a:t>
            </a:r>
            <a:r>
              <a:rPr lang="da-DK" dirty="0" err="1"/>
              <a:t>Konfucius</a:t>
            </a:r>
            <a:r>
              <a:rPr lang="da-DK" dirty="0"/>
              <a:t> i Kina, Buddha i Indien) </a:t>
            </a:r>
            <a:r>
              <a:rPr lang="da-DK" dirty="0">
                <a:sym typeface="Wingdings" panose="05000000000000000000" pitchFamily="2" charset="2"/>
              </a:rPr>
              <a:t> det der adskiller dem fra grækerne er dog, at meget af filosofien var forbundet med religion, hvilket grækerne brød med.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ym typeface="Wingdings" panose="05000000000000000000" pitchFamily="2" charset="2"/>
              </a:rPr>
              <a:t>[</a:t>
            </a:r>
            <a:r>
              <a:rPr lang="da-DK" sz="18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Beskriv den intellektuelle udvikling i 400-tallet (s. 9-10). Inddrag begreberne </a:t>
            </a:r>
            <a:r>
              <a:rPr lang="da-DK" sz="1800" i="1" kern="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mythos</a:t>
            </a:r>
            <a:r>
              <a:rPr lang="da-DK" sz="1800" i="1"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da-DK" sz="18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og </a:t>
            </a:r>
            <a:r>
              <a:rPr lang="da-DK" sz="1800" i="1"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logos.</a:t>
            </a:r>
            <a:r>
              <a:rPr lang="da-DK" dirty="0">
                <a:sym typeface="Wingdings" panose="05000000000000000000" pitchFamily="2" charset="2"/>
              </a:rPr>
              <a:t>]</a:t>
            </a:r>
          </a:p>
          <a:p>
            <a:r>
              <a:rPr lang="da-DK" dirty="0">
                <a:sym typeface="Wingdings" panose="05000000000000000000" pitchFamily="2" charset="2"/>
              </a:rPr>
              <a:t>Vi snakker om overgang fra </a:t>
            </a:r>
            <a:r>
              <a:rPr lang="da-DK" dirty="0" err="1">
                <a:sym typeface="Wingdings" panose="05000000000000000000" pitchFamily="2" charset="2"/>
              </a:rPr>
              <a:t>mythos</a:t>
            </a:r>
            <a:r>
              <a:rPr lang="da-DK" dirty="0">
                <a:sym typeface="Wingdings" panose="05000000000000000000" pitchFamily="2" charset="2"/>
              </a:rPr>
              <a:t> til logos, dvs. fra verdensforklaringer baseret på ”mytologiske fortællinger om guder og helte til fornuftsbaseret analyser af verdens indretning, baseret på iagttagelser” (</a:t>
            </a:r>
            <a:r>
              <a:rPr lang="da-DK" dirty="0" err="1">
                <a:sym typeface="Wingdings" panose="05000000000000000000" pitchFamily="2" charset="2"/>
              </a:rPr>
              <a:t>Paideia</a:t>
            </a:r>
            <a:r>
              <a:rPr lang="da-DK" dirty="0">
                <a:sym typeface="Wingdings" panose="05000000000000000000" pitchFamily="2" charset="2"/>
              </a:rPr>
              <a:t>, s. 138)</a:t>
            </a:r>
          </a:p>
          <a:p>
            <a:endParaRPr lang="da-DK" dirty="0"/>
          </a:p>
        </p:txBody>
      </p:sp>
      <p:sp>
        <p:nvSpPr>
          <p:cNvPr id="4" name="Pladsholder til slidenummer 3"/>
          <p:cNvSpPr>
            <a:spLocks noGrp="1"/>
          </p:cNvSpPr>
          <p:nvPr>
            <p:ph type="sldNum" sz="quarter" idx="5"/>
          </p:nvPr>
        </p:nvSpPr>
        <p:spPr/>
        <p:txBody>
          <a:bodyPr/>
          <a:lstStyle/>
          <a:p>
            <a:fld id="{8EBFF60D-F9F3-4548-9FA2-557F9A811261}" type="slidenum">
              <a:rPr lang="da-DK" smtClean="0"/>
              <a:t>2</a:t>
            </a:fld>
            <a:endParaRPr lang="da-DK"/>
          </a:p>
        </p:txBody>
      </p:sp>
    </p:spTree>
    <p:extLst>
      <p:ext uri="{BB962C8B-B14F-4D97-AF65-F5344CB8AC3E}">
        <p14:creationId xmlns:p14="http://schemas.microsoft.com/office/powerpoint/2010/main" val="2685638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er en naturfilosof?]</a:t>
            </a:r>
          </a:p>
          <a:p>
            <a:r>
              <a:rPr lang="da-DK" dirty="0"/>
              <a:t>Kan også kaldes </a:t>
            </a:r>
            <a:r>
              <a:rPr lang="da-DK" dirty="0" err="1"/>
              <a:t>førsokratikerne</a:t>
            </a:r>
            <a:r>
              <a:rPr lang="da-DK" dirty="0"/>
              <a:t>, dvs. de filosoffer der var før (eller lige samtidigt med) Sokrates. </a:t>
            </a:r>
          </a:p>
          <a:p>
            <a:r>
              <a:rPr lang="da-DK" dirty="0"/>
              <a:t>Pythagoras: verden består af tal og kan udtrykkes i talforhold, og at det er talforhold der forklarer harmoni f.eks. i musik (og hans retvinklede trekant) </a:t>
            </a:r>
          </a:p>
          <a:p>
            <a:r>
              <a:rPr lang="da-DK" dirty="0" err="1"/>
              <a:t>Parmenides</a:t>
            </a:r>
            <a:r>
              <a:rPr lang="da-DK" dirty="0"/>
              <a:t> mente ikke, at sansernes iagttagelser kunne bruges i filosofisk sammenhæng, men i stedet havde kun ”tænkningen” filosofisk mening. </a:t>
            </a:r>
          </a:p>
          <a:p>
            <a:r>
              <a:rPr lang="da-DK" dirty="0" err="1"/>
              <a:t>Demokrit</a:t>
            </a:r>
            <a:r>
              <a:rPr lang="da-DK" dirty="0"/>
              <a:t> var enig med </a:t>
            </a:r>
            <a:r>
              <a:rPr lang="da-DK" dirty="0" err="1"/>
              <a:t>Parmenides</a:t>
            </a:r>
            <a:r>
              <a:rPr lang="da-DK" dirty="0"/>
              <a:t> i, at der måtte være noget uforanderligt i universet (atomer – det udelelige), men at der også måtte være forandring og bevægelse – nemlig mellem atomerne. </a:t>
            </a:r>
          </a:p>
          <a:p>
            <a:r>
              <a:rPr lang="da-DK" dirty="0"/>
              <a:t>I kan læse uddybende i jeres </a:t>
            </a:r>
            <a:r>
              <a:rPr lang="da-DK" dirty="0" err="1"/>
              <a:t>Paideia</a:t>
            </a:r>
            <a:r>
              <a:rPr lang="da-DK" dirty="0"/>
              <a:t>. </a:t>
            </a:r>
          </a:p>
        </p:txBody>
      </p:sp>
      <p:sp>
        <p:nvSpPr>
          <p:cNvPr id="4" name="Pladsholder til slidenummer 3"/>
          <p:cNvSpPr>
            <a:spLocks noGrp="1"/>
          </p:cNvSpPr>
          <p:nvPr>
            <p:ph type="sldNum" sz="quarter" idx="5"/>
          </p:nvPr>
        </p:nvSpPr>
        <p:spPr/>
        <p:txBody>
          <a:bodyPr/>
          <a:lstStyle/>
          <a:p>
            <a:fld id="{8EBFF60D-F9F3-4548-9FA2-557F9A811261}" type="slidenum">
              <a:rPr lang="da-DK" smtClean="0"/>
              <a:t>3</a:t>
            </a:fld>
            <a:endParaRPr lang="da-DK"/>
          </a:p>
        </p:txBody>
      </p:sp>
    </p:spTree>
    <p:extLst>
      <p:ext uri="{BB962C8B-B14F-4D97-AF65-F5344CB8AC3E}">
        <p14:creationId xmlns:p14="http://schemas.microsoft.com/office/powerpoint/2010/main" val="598551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er en sofist?] </a:t>
            </a:r>
          </a:p>
          <a:p>
            <a:r>
              <a:rPr lang="da-DK" dirty="0"/>
              <a:t>Uddannelse i f.eks. At tale godt, hvordan man bør etisk opføre sig i et samfund, etc. </a:t>
            </a:r>
          </a:p>
          <a:p>
            <a:r>
              <a:rPr lang="da-DK" dirty="0"/>
              <a:t>Sofisterne gik efter at uddanne kommende politisk aktive borgere </a:t>
            </a:r>
            <a:r>
              <a:rPr lang="da-DK" dirty="0">
                <a:sym typeface="Wingdings" panose="05000000000000000000" pitchFamily="2" charset="2"/>
              </a:rPr>
              <a:t> på sin vis, også det lærere i gymnasiet gør</a:t>
            </a:r>
          </a:p>
          <a:p>
            <a:r>
              <a:rPr lang="da-DK" dirty="0">
                <a:sym typeface="Wingdings" panose="05000000000000000000" pitchFamily="2" charset="2"/>
              </a:rPr>
              <a:t>[Hvad mener </a:t>
            </a:r>
            <a:r>
              <a:rPr lang="da-DK" dirty="0" err="1">
                <a:sym typeface="Wingdings" panose="05000000000000000000" pitchFamily="2" charset="2"/>
              </a:rPr>
              <a:t>Protagoras</a:t>
            </a:r>
            <a:r>
              <a:rPr lang="da-DK" dirty="0">
                <a:sym typeface="Wingdings" panose="05000000000000000000" pitchFamily="2" charset="2"/>
              </a:rPr>
              <a:t>?]</a:t>
            </a:r>
          </a:p>
          <a:p>
            <a:r>
              <a:rPr lang="da-DK" dirty="0">
                <a:sym typeface="Wingdings" panose="05000000000000000000" pitchFamily="2" charset="2"/>
              </a:rPr>
              <a:t>Spørgsmål om forholdet mellem </a:t>
            </a:r>
            <a:r>
              <a:rPr lang="da-DK" dirty="0" err="1">
                <a:sym typeface="Wingdings" panose="05000000000000000000" pitchFamily="2" charset="2"/>
              </a:rPr>
              <a:t>fysis</a:t>
            </a:r>
            <a:r>
              <a:rPr lang="da-DK" dirty="0">
                <a:sym typeface="Wingdings" panose="05000000000000000000" pitchFamily="2" charset="2"/>
              </a:rPr>
              <a:t> (natur) og </a:t>
            </a:r>
            <a:r>
              <a:rPr lang="da-DK" dirty="0" err="1">
                <a:sym typeface="Wingdings" panose="05000000000000000000" pitchFamily="2" charset="2"/>
              </a:rPr>
              <a:t>nomos</a:t>
            </a:r>
            <a:r>
              <a:rPr lang="da-DK" dirty="0">
                <a:sym typeface="Wingdings" panose="05000000000000000000" pitchFamily="2" charset="2"/>
              </a:rPr>
              <a:t> (menneskeskabt vedtægt). Dvs. spørgsmålet om hvorvidt ”menneskets handlinger udspringer af dets medfødte natur eller af dets egne og samfundets vedtægter”  sofisterne holdt mest på, at menneskets handlinger ikke udsprang pga. </a:t>
            </a:r>
            <a:r>
              <a:rPr lang="da-DK" dirty="0" err="1">
                <a:sym typeface="Wingdings" panose="05000000000000000000" pitchFamily="2" charset="2"/>
              </a:rPr>
              <a:t>gud-givne</a:t>
            </a:r>
            <a:r>
              <a:rPr lang="da-DK" dirty="0">
                <a:sym typeface="Wingdings" panose="05000000000000000000" pitchFamily="2" charset="2"/>
              </a:rPr>
              <a:t> love, men mere fra de værdier vi som samfund bygger op.</a:t>
            </a:r>
            <a:endParaRPr lang="da-DK" dirty="0"/>
          </a:p>
        </p:txBody>
      </p:sp>
      <p:sp>
        <p:nvSpPr>
          <p:cNvPr id="4" name="Pladsholder til slidenummer 3"/>
          <p:cNvSpPr>
            <a:spLocks noGrp="1"/>
          </p:cNvSpPr>
          <p:nvPr>
            <p:ph type="sldNum" sz="quarter" idx="5"/>
          </p:nvPr>
        </p:nvSpPr>
        <p:spPr/>
        <p:txBody>
          <a:bodyPr/>
          <a:lstStyle/>
          <a:p>
            <a:fld id="{8EBFF60D-F9F3-4548-9FA2-557F9A811261}" type="slidenum">
              <a:rPr lang="da-DK" smtClean="0"/>
              <a:t>4</a:t>
            </a:fld>
            <a:endParaRPr lang="da-DK"/>
          </a:p>
        </p:txBody>
      </p:sp>
    </p:spTree>
    <p:extLst>
      <p:ext uri="{BB962C8B-B14F-4D97-AF65-F5344CB8AC3E}">
        <p14:creationId xmlns:p14="http://schemas.microsoft.com/office/powerpoint/2010/main" val="2552873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 begyndte at komme mere kritiske holdninger til sofisterne/filosofferne i slutningen af 400-tallet, hvor Athen var i krise efter den Peloponnesiske Krig (krig </a:t>
            </a:r>
            <a:r>
              <a:rPr lang="da-DK"/>
              <a:t>mod </a:t>
            </a:r>
            <a:r>
              <a:rPr lang="da-DK" dirty="0"/>
              <a:t>S</a:t>
            </a:r>
            <a:r>
              <a:rPr lang="da-DK"/>
              <a:t>parta</a:t>
            </a:r>
            <a:r>
              <a:rPr lang="da-DK" dirty="0"/>
              <a:t>), der blev udkæmpet i intervaller mellem 431 – 404 f.Kr. Athen var ikke længere en stormagt, og ”traditionelle athenske værdier som troen på de olympiske guder og på de demokratiske lederes evner til at træffe de rigtige beslutninger var i skred. En del af dette moralske forfald fik sofisterne skylden for” og særligt Sokrates blev altså en syndebuk </a:t>
            </a:r>
            <a:r>
              <a:rPr lang="da-DK" dirty="0">
                <a:sym typeface="Wingdings" panose="05000000000000000000" pitchFamily="2" charset="2"/>
              </a:rPr>
              <a:t> dette på trods af, at Sokrates IKKE betegnede sig selv som sofist, altså en vismand, fordi, han vidste ingenting (CITAT)</a:t>
            </a:r>
            <a:endParaRPr lang="da-DK" dirty="0"/>
          </a:p>
        </p:txBody>
      </p:sp>
      <p:sp>
        <p:nvSpPr>
          <p:cNvPr id="4" name="Pladsholder til slidenummer 3"/>
          <p:cNvSpPr>
            <a:spLocks noGrp="1"/>
          </p:cNvSpPr>
          <p:nvPr>
            <p:ph type="sldNum" sz="quarter" idx="5"/>
          </p:nvPr>
        </p:nvSpPr>
        <p:spPr/>
        <p:txBody>
          <a:bodyPr/>
          <a:lstStyle/>
          <a:p>
            <a:fld id="{8EBFF60D-F9F3-4548-9FA2-557F9A811261}" type="slidenum">
              <a:rPr lang="da-DK" smtClean="0"/>
              <a:t>5</a:t>
            </a:fld>
            <a:endParaRPr lang="da-DK"/>
          </a:p>
        </p:txBody>
      </p:sp>
    </p:spTree>
    <p:extLst>
      <p:ext uri="{BB962C8B-B14F-4D97-AF65-F5344CB8AC3E}">
        <p14:creationId xmlns:p14="http://schemas.microsoft.com/office/powerpoint/2010/main" val="4043652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buFont typeface="Arial" panose="020B0604020202020204" pitchFamily="34" charset="0"/>
              <a:buChar char="•"/>
            </a:pPr>
            <a:r>
              <a:rPr lang="da-DK" b="0" i="0" dirty="0">
                <a:solidFill>
                  <a:srgbClr val="1A242E"/>
                </a:solidFill>
                <a:effectLst/>
                <a:latin typeface="Georgia" panose="02040502050405020303" pitchFamily="18" charset="0"/>
              </a:rPr>
              <a:t>Hvad er den sokratiske metode? </a:t>
            </a:r>
          </a:p>
          <a:p>
            <a:pPr algn="l">
              <a:buFont typeface="Arial" panose="020B0604020202020204" pitchFamily="34" charset="0"/>
              <a:buChar char="•"/>
            </a:pPr>
            <a:r>
              <a:rPr lang="da-DK" b="0" i="0" dirty="0">
                <a:solidFill>
                  <a:srgbClr val="1A242E"/>
                </a:solidFill>
                <a:effectLst/>
                <a:latin typeface="Georgia" panose="02040502050405020303" pitchFamily="18" charset="0"/>
              </a:rPr>
              <a:t>Sokrates’  metode kan også kaldes </a:t>
            </a:r>
            <a:r>
              <a:rPr lang="da-DK" b="0" i="1" dirty="0" err="1">
                <a:solidFill>
                  <a:srgbClr val="1A242E"/>
                </a:solidFill>
                <a:effectLst/>
                <a:latin typeface="Georgia" panose="02040502050405020303" pitchFamily="18" charset="0"/>
              </a:rPr>
              <a:t>maieutisk</a:t>
            </a:r>
            <a:r>
              <a:rPr lang="da-DK" b="0" i="0" dirty="0">
                <a:solidFill>
                  <a:srgbClr val="1A242E"/>
                </a:solidFill>
                <a:effectLst/>
                <a:latin typeface="Georgia" panose="02040502050405020303" pitchFamily="18" charset="0"/>
              </a:rPr>
              <a:t>.</a:t>
            </a:r>
          </a:p>
          <a:p>
            <a:pPr algn="l">
              <a:buFont typeface="Arial" panose="020B0604020202020204" pitchFamily="34" charset="0"/>
              <a:buChar char="•"/>
            </a:pPr>
            <a:r>
              <a:rPr lang="da-DK" b="0" i="1" dirty="0" err="1">
                <a:solidFill>
                  <a:srgbClr val="1A242E"/>
                </a:solidFill>
                <a:effectLst/>
                <a:latin typeface="Georgia" panose="02040502050405020303" pitchFamily="18" charset="0"/>
              </a:rPr>
              <a:t>Maieutik</a:t>
            </a:r>
            <a:r>
              <a:rPr lang="da-DK" b="0" i="0" dirty="0">
                <a:solidFill>
                  <a:srgbClr val="1A242E"/>
                </a:solidFill>
                <a:effectLst/>
                <a:latin typeface="Georgia" panose="02040502050405020303" pitchFamily="18" charset="0"/>
              </a:rPr>
              <a:t> betyder ‘jordemoderkunst’. Sokrates føler altså han har den samme funktion som en jordemoder, der hjælper et barn med at blive født. I hans tilfælde hjælper han samtalepartneren med at ”føde” sandhed. (Sokrates’ mor var sjovt nok også jordemoder) </a:t>
            </a:r>
            <a:r>
              <a:rPr lang="da-DK" b="0" i="0" dirty="0">
                <a:solidFill>
                  <a:srgbClr val="1A242E"/>
                </a:solidFill>
                <a:effectLst/>
                <a:latin typeface="Georgia" panose="02040502050405020303" pitchFamily="18" charset="0"/>
                <a:sym typeface="Wingdings" panose="05000000000000000000" pitchFamily="2" charset="2"/>
              </a:rPr>
              <a:t> vi kalder denne her måde, Sokrates hjælper samtalepartneren på vej for jordmodermetoden =&gt; bruger ofte hverdagseksempler for at lære dialogpartneren ”svarmetoden”</a:t>
            </a:r>
            <a:endParaRPr lang="da-DK" b="0" i="0" dirty="0">
              <a:solidFill>
                <a:srgbClr val="1A242E"/>
              </a:solidFill>
              <a:effectLst/>
              <a:latin typeface="Georgia" panose="02040502050405020303" pitchFamily="18" charset="0"/>
            </a:endParaRPr>
          </a:p>
          <a:p>
            <a:pPr marL="171450" indent="-171450">
              <a:buFont typeface="Wingdings" panose="05000000000000000000" pitchFamily="2" charset="2"/>
              <a:buChar char="à"/>
            </a:pPr>
            <a:r>
              <a:rPr lang="da-DK" dirty="0">
                <a:sym typeface="Wingdings" panose="05000000000000000000" pitchFamily="2" charset="2"/>
              </a:rPr>
              <a:t>Sokratisk ironi er det her med, at Sokrates altid påstår han ikke kender til svaret på sit spørgsmål, men man kan som læser blive i tvivl om han virkelig synes, han er så uvidende, som han påstår</a:t>
            </a:r>
          </a:p>
          <a:p>
            <a:pPr marL="171450" indent="-171450">
              <a:buFont typeface="Wingdings" panose="05000000000000000000" pitchFamily="2" charset="2"/>
              <a:buChar char="à"/>
            </a:pPr>
            <a:r>
              <a:rPr lang="da-DK" dirty="0" err="1">
                <a:sym typeface="Wingdings" panose="05000000000000000000" pitchFamily="2" charset="2"/>
              </a:rPr>
              <a:t>Elenchos</a:t>
            </a:r>
            <a:r>
              <a:rPr lang="da-DK" dirty="0">
                <a:sym typeface="Wingdings" panose="05000000000000000000" pitchFamily="2" charset="2"/>
              </a:rPr>
              <a:t>: undersøgelse, en kæde af spørgsmål</a:t>
            </a:r>
          </a:p>
          <a:p>
            <a:pPr marL="171450" indent="-171450">
              <a:buFont typeface="Wingdings" panose="05000000000000000000" pitchFamily="2" charset="2"/>
              <a:buChar char="à"/>
            </a:pPr>
            <a:endParaRPr lang="da-DK" dirty="0">
              <a:sym typeface="Wingdings" panose="05000000000000000000" pitchFamily="2" charset="2"/>
            </a:endParaRPr>
          </a:p>
          <a:p>
            <a:pPr marL="0" indent="0">
              <a:buFont typeface="Wingdings" panose="05000000000000000000" pitchFamily="2" charset="2"/>
              <a:buNone/>
            </a:pPr>
            <a:r>
              <a:rPr lang="da-DK" dirty="0">
                <a:sym typeface="Wingdings" panose="05000000000000000000" pitchFamily="2" charset="2"/>
              </a:rPr>
              <a:t>[forklar erkendelsesmodellen]</a:t>
            </a:r>
            <a:endParaRPr lang="da-DK" dirty="0"/>
          </a:p>
        </p:txBody>
      </p:sp>
      <p:sp>
        <p:nvSpPr>
          <p:cNvPr id="4" name="Pladsholder til slidenummer 3"/>
          <p:cNvSpPr>
            <a:spLocks noGrp="1"/>
          </p:cNvSpPr>
          <p:nvPr>
            <p:ph type="sldNum" sz="quarter" idx="5"/>
          </p:nvPr>
        </p:nvSpPr>
        <p:spPr/>
        <p:txBody>
          <a:bodyPr/>
          <a:lstStyle/>
          <a:p>
            <a:fld id="{8EBFF60D-F9F3-4548-9FA2-557F9A811261}" type="slidenum">
              <a:rPr lang="da-DK" smtClean="0"/>
              <a:t>7</a:t>
            </a:fld>
            <a:endParaRPr lang="da-DK"/>
          </a:p>
        </p:txBody>
      </p:sp>
    </p:spTree>
    <p:extLst>
      <p:ext uri="{BB962C8B-B14F-4D97-AF65-F5344CB8AC3E}">
        <p14:creationId xmlns:p14="http://schemas.microsoft.com/office/powerpoint/2010/main" val="2700383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207A904D-BFEE-4300-9324-D7BBDFA3EC89}" type="datetimeFigureOut">
              <a:rPr lang="da-DK" smtClean="0"/>
              <a:t>15-11-2024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3377498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07A904D-BFEE-4300-9324-D7BBDFA3EC89}" type="datetimeFigureOut">
              <a:rPr lang="da-DK" smtClean="0"/>
              <a:t>15-11-2024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599037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207A904D-BFEE-4300-9324-D7BBDFA3EC89}" type="datetimeFigureOut">
              <a:rPr lang="da-DK" smtClean="0"/>
              <a:t>15-11-2024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3367889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8" name="Date Placeholder 7"/>
          <p:cNvSpPr>
            <a:spLocks noGrp="1"/>
          </p:cNvSpPr>
          <p:nvPr>
            <p:ph type="dt" sz="half" idx="10"/>
          </p:nvPr>
        </p:nvSpPr>
        <p:spPr/>
        <p:txBody>
          <a:bodyPr/>
          <a:lstStyle/>
          <a:p>
            <a:fld id="{207A904D-BFEE-4300-9324-D7BBDFA3EC89}" type="datetimeFigureOut">
              <a:rPr lang="da-DK" smtClean="0"/>
              <a:t>15-11-2024</a:t>
            </a:fld>
            <a:endParaRPr lang="da-DK"/>
          </a:p>
        </p:txBody>
      </p:sp>
      <p:sp>
        <p:nvSpPr>
          <p:cNvPr id="9" name="Footer Placeholder 8"/>
          <p:cNvSpPr>
            <a:spLocks noGrp="1"/>
          </p:cNvSpPr>
          <p:nvPr>
            <p:ph type="ftr" sz="quarter" idx="11"/>
          </p:nvPr>
        </p:nvSpPr>
        <p:spPr/>
        <p:txBody>
          <a:bodyPr/>
          <a:lstStyle/>
          <a:p>
            <a:endParaRPr lang="da-DK"/>
          </a:p>
        </p:txBody>
      </p:sp>
      <p:sp>
        <p:nvSpPr>
          <p:cNvPr id="10" name="Slide Number Placeholder 9"/>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2407243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2" name="Date Placeholder 1"/>
          <p:cNvSpPr>
            <a:spLocks noGrp="1"/>
          </p:cNvSpPr>
          <p:nvPr>
            <p:ph type="dt" sz="half" idx="10"/>
          </p:nvPr>
        </p:nvSpPr>
        <p:spPr/>
        <p:txBody>
          <a:bodyPr/>
          <a:lstStyle/>
          <a:p>
            <a:fld id="{207A904D-BFEE-4300-9324-D7BBDFA3EC89}" type="datetimeFigureOut">
              <a:rPr lang="da-DK" smtClean="0"/>
              <a:t>15-11-2024</a:t>
            </a:fld>
            <a:endParaRPr lang="da-DK"/>
          </a:p>
        </p:txBody>
      </p:sp>
      <p:sp>
        <p:nvSpPr>
          <p:cNvPr id="11" name="Footer Placeholder 10"/>
          <p:cNvSpPr>
            <a:spLocks noGrp="1"/>
          </p:cNvSpPr>
          <p:nvPr>
            <p:ph type="ftr" sz="quarter" idx="11"/>
          </p:nvPr>
        </p:nvSpPr>
        <p:spPr/>
        <p:txBody>
          <a:bodyPr/>
          <a:lstStyle/>
          <a:p>
            <a:endParaRPr lang="da-DK"/>
          </a:p>
        </p:txBody>
      </p:sp>
      <p:sp>
        <p:nvSpPr>
          <p:cNvPr id="12" name="Slide Number Placeholder 11"/>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176819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a-DK"/>
              <a:t>Klik for at redigere titeltypografien i masteren</a:t>
            </a:r>
            <a:endParaRPr lang="en-US" dirty="0"/>
          </a:p>
        </p:txBody>
      </p:sp>
      <p:sp>
        <p:nvSpPr>
          <p:cNvPr id="2" name="Date Placeholder 1"/>
          <p:cNvSpPr>
            <a:spLocks noGrp="1"/>
          </p:cNvSpPr>
          <p:nvPr>
            <p:ph type="dt" sz="half" idx="10"/>
          </p:nvPr>
        </p:nvSpPr>
        <p:spPr/>
        <p:txBody>
          <a:bodyPr/>
          <a:lstStyle/>
          <a:p>
            <a:fld id="{207A904D-BFEE-4300-9324-D7BBDFA3EC89}" type="datetimeFigureOut">
              <a:rPr lang="da-DK" smtClean="0"/>
              <a:t>15-11-2024</a:t>
            </a:fld>
            <a:endParaRPr lang="da-DK"/>
          </a:p>
        </p:txBody>
      </p:sp>
      <p:sp>
        <p:nvSpPr>
          <p:cNvPr id="7" name="Footer Placeholder 6"/>
          <p:cNvSpPr>
            <a:spLocks noGrp="1"/>
          </p:cNvSpPr>
          <p:nvPr>
            <p:ph type="ftr" sz="quarter" idx="11"/>
          </p:nvPr>
        </p:nvSpPr>
        <p:spPr/>
        <p:txBody>
          <a:bodyPr/>
          <a:lstStyle/>
          <a:p>
            <a:endParaRPr lang="da-DK"/>
          </a:p>
        </p:txBody>
      </p:sp>
      <p:sp>
        <p:nvSpPr>
          <p:cNvPr id="8" name="Slide Number Placeholder 7"/>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1923643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07A904D-BFEE-4300-9324-D7BBDFA3EC89}" type="datetimeFigureOut">
              <a:rPr lang="da-DK" smtClean="0"/>
              <a:t>15-11-2024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4068082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da-DK"/>
              <a:t>Klik for at redigere titeltypografien i masteren</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8" name="Date Placeholder 7"/>
          <p:cNvSpPr>
            <a:spLocks noGrp="1"/>
          </p:cNvSpPr>
          <p:nvPr>
            <p:ph type="dt" sz="half" idx="10"/>
          </p:nvPr>
        </p:nvSpPr>
        <p:spPr/>
        <p:txBody>
          <a:bodyPr/>
          <a:lstStyle/>
          <a:p>
            <a:fld id="{207A904D-BFEE-4300-9324-D7BBDFA3EC89}" type="datetimeFigureOut">
              <a:rPr lang="da-DK" smtClean="0"/>
              <a:t>15-11-2024</a:t>
            </a:fld>
            <a:endParaRPr lang="da-DK"/>
          </a:p>
        </p:txBody>
      </p:sp>
      <p:sp>
        <p:nvSpPr>
          <p:cNvPr id="9" name="Footer Placeholder 8"/>
          <p:cNvSpPr>
            <a:spLocks noGrp="1"/>
          </p:cNvSpPr>
          <p:nvPr>
            <p:ph type="ftr" sz="quarter" idx="11"/>
          </p:nvPr>
        </p:nvSpPr>
        <p:spPr/>
        <p:txBody>
          <a:bodyPr/>
          <a:lstStyle/>
          <a:p>
            <a:endParaRPr lang="da-DK"/>
          </a:p>
        </p:txBody>
      </p:sp>
      <p:sp>
        <p:nvSpPr>
          <p:cNvPr id="10" name="Slide Number Placeholder 9"/>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669484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8" name="Date Placeholder 7"/>
          <p:cNvSpPr>
            <a:spLocks noGrp="1"/>
          </p:cNvSpPr>
          <p:nvPr>
            <p:ph type="dt" sz="half" idx="10"/>
          </p:nvPr>
        </p:nvSpPr>
        <p:spPr/>
        <p:txBody>
          <a:bodyPr/>
          <a:lstStyle/>
          <a:p>
            <a:fld id="{207A904D-BFEE-4300-9324-D7BBDFA3EC89}" type="datetimeFigureOut">
              <a:rPr lang="da-DK" smtClean="0"/>
              <a:t>15-11-2024</a:t>
            </a:fld>
            <a:endParaRPr lang="da-DK"/>
          </a:p>
        </p:txBody>
      </p:sp>
      <p:sp>
        <p:nvSpPr>
          <p:cNvPr id="9" name="Footer Placeholder 8"/>
          <p:cNvSpPr>
            <a:spLocks noGrp="1"/>
          </p:cNvSpPr>
          <p:nvPr>
            <p:ph type="ftr" sz="quarter" idx="11"/>
          </p:nvPr>
        </p:nvSpPr>
        <p:spPr>
          <a:xfrm>
            <a:off x="3499101" y="6356350"/>
            <a:ext cx="5911517" cy="365125"/>
          </a:xfrm>
        </p:spPr>
        <p:txBody>
          <a:bodyPr/>
          <a:lstStyle/>
          <a:p>
            <a:endParaRPr lang="da-DK"/>
          </a:p>
        </p:txBody>
      </p:sp>
      <p:sp>
        <p:nvSpPr>
          <p:cNvPr id="10" name="Slide Number Placeholder 9"/>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1999679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207A904D-BFEE-4300-9324-D7BBDFA3EC89}" type="datetimeFigureOut">
              <a:rPr lang="da-DK" smtClean="0"/>
              <a:t>15-11-2024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1004084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207A904D-BFEE-4300-9324-D7BBDFA3EC89}" type="datetimeFigureOut">
              <a:rPr lang="da-DK" smtClean="0"/>
              <a:t>15-11-2024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A382470D-9DDB-46DE-A941-2A1E542EF588}" type="slidenum">
              <a:rPr lang="da-DK" smtClean="0"/>
              <a:t>‹nr.›</a:t>
            </a:fld>
            <a:endParaRPr lang="da-DK"/>
          </a:p>
        </p:txBody>
      </p:sp>
    </p:spTree>
    <p:extLst>
      <p:ext uri="{BB962C8B-B14F-4D97-AF65-F5344CB8AC3E}">
        <p14:creationId xmlns:p14="http://schemas.microsoft.com/office/powerpoint/2010/main" val="423567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207A904D-BFEE-4300-9324-D7BBDFA3EC89}" type="datetimeFigureOut">
              <a:rPr lang="da-DK" smtClean="0"/>
              <a:t>15-11-2024</a:t>
            </a:fld>
            <a:endParaRPr lang="da-DK"/>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da-DK"/>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A382470D-9DDB-46DE-A941-2A1E542EF588}" type="slidenum">
              <a:rPr lang="da-DK" smtClean="0"/>
              <a:t>‹nr.›</a:t>
            </a:fld>
            <a:endParaRPr lang="da-DK"/>
          </a:p>
        </p:txBody>
      </p:sp>
    </p:spTree>
    <p:extLst>
      <p:ext uri="{BB962C8B-B14F-4D97-AF65-F5344CB8AC3E}">
        <p14:creationId xmlns:p14="http://schemas.microsoft.com/office/powerpoint/2010/main" val="332439173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17">
            <a:extLst>
              <a:ext uri="{FF2B5EF4-FFF2-40B4-BE49-F238E27FC236}">
                <a16:creationId xmlns:a16="http://schemas.microsoft.com/office/drawing/2014/main" id="{BC512124-0D13-4ED9-80B7-52AE15B6B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culpture af et hoved">
            <a:extLst>
              <a:ext uri="{FF2B5EF4-FFF2-40B4-BE49-F238E27FC236}">
                <a16:creationId xmlns:a16="http://schemas.microsoft.com/office/drawing/2014/main" id="{E5D5AE61-E7AC-9E64-F31A-B063D7FBDB83}"/>
              </a:ext>
            </a:extLst>
          </p:cNvPr>
          <p:cNvPicPr>
            <a:picLocks noChangeAspect="1"/>
          </p:cNvPicPr>
          <p:nvPr/>
        </p:nvPicPr>
        <p:blipFill rotWithShape="1">
          <a:blip r:embed="rId2">
            <a:alphaModFix amt="35000"/>
          </a:blip>
          <a:srcRect t="8578" b="7152"/>
          <a:stretch/>
        </p:blipFill>
        <p:spPr>
          <a:xfrm>
            <a:off x="20" y="10"/>
            <a:ext cx="12191980" cy="6857990"/>
          </a:xfrm>
          <a:prstGeom prst="rect">
            <a:avLst/>
          </a:prstGeom>
        </p:spPr>
      </p:pic>
      <p:sp>
        <p:nvSpPr>
          <p:cNvPr id="2" name="Titel 1">
            <a:extLst>
              <a:ext uri="{FF2B5EF4-FFF2-40B4-BE49-F238E27FC236}">
                <a16:creationId xmlns:a16="http://schemas.microsoft.com/office/drawing/2014/main" id="{AEC3AB90-B95E-1ACF-DCEA-B555C4BCD3B2}"/>
              </a:ext>
            </a:extLst>
          </p:cNvPr>
          <p:cNvSpPr>
            <a:spLocks noGrp="1"/>
          </p:cNvSpPr>
          <p:nvPr>
            <p:ph type="ctrTitle"/>
          </p:nvPr>
        </p:nvSpPr>
        <p:spPr>
          <a:xfrm>
            <a:off x="1069847" y="758952"/>
            <a:ext cx="9055227" cy="3794760"/>
          </a:xfrm>
        </p:spPr>
        <p:txBody>
          <a:bodyPr>
            <a:normAutofit/>
          </a:bodyPr>
          <a:lstStyle/>
          <a:p>
            <a:r>
              <a:rPr lang="da-DK" sz="8800" dirty="0">
                <a:ln w="15875">
                  <a:solidFill>
                    <a:srgbClr val="FFFFFF"/>
                  </a:solidFill>
                </a:ln>
                <a:solidFill>
                  <a:schemeClr val="accent1"/>
                </a:solidFill>
              </a:rPr>
              <a:t>Græsk Filosofi</a:t>
            </a:r>
          </a:p>
        </p:txBody>
      </p:sp>
      <p:sp>
        <p:nvSpPr>
          <p:cNvPr id="3" name="Undertitel 2">
            <a:extLst>
              <a:ext uri="{FF2B5EF4-FFF2-40B4-BE49-F238E27FC236}">
                <a16:creationId xmlns:a16="http://schemas.microsoft.com/office/drawing/2014/main" id="{275B273A-A805-8482-A7F0-C7560BDE5B2C}"/>
              </a:ext>
            </a:extLst>
          </p:cNvPr>
          <p:cNvSpPr>
            <a:spLocks noGrp="1"/>
          </p:cNvSpPr>
          <p:nvPr>
            <p:ph type="subTitle" idx="1"/>
          </p:nvPr>
        </p:nvSpPr>
        <p:spPr>
          <a:xfrm>
            <a:off x="1100015" y="4670246"/>
            <a:ext cx="7315200" cy="1419658"/>
          </a:xfrm>
        </p:spPr>
        <p:txBody>
          <a:bodyPr>
            <a:normAutofit/>
          </a:bodyPr>
          <a:lstStyle/>
          <a:p>
            <a:r>
              <a:rPr lang="da-DK" sz="2800" dirty="0">
                <a:solidFill>
                  <a:schemeClr val="accent1"/>
                </a:solidFill>
              </a:rPr>
              <a:t>- Platon og Sokrates </a:t>
            </a:r>
          </a:p>
        </p:txBody>
      </p:sp>
      <p:sp>
        <p:nvSpPr>
          <p:cNvPr id="24" name="Rectangle 19">
            <a:extLst>
              <a:ext uri="{FF2B5EF4-FFF2-40B4-BE49-F238E27FC236}">
                <a16:creationId xmlns:a16="http://schemas.microsoft.com/office/drawing/2014/main" id="{D4ABACDC-BD54-40F3-9047-8298C77C2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384048" cy="533095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2" name="Rectangle 21">
            <a:extLst>
              <a:ext uri="{FF2B5EF4-FFF2-40B4-BE49-F238E27FC236}">
                <a16:creationId xmlns:a16="http://schemas.microsoft.com/office/drawing/2014/main" id="{B76CB7CA-05C2-4EE8-A97F-B5F3A4F89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144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Tree>
    <p:extLst>
      <p:ext uri="{BB962C8B-B14F-4D97-AF65-F5344CB8AC3E}">
        <p14:creationId xmlns:p14="http://schemas.microsoft.com/office/powerpoint/2010/main" val="24683716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C0CDFA-C8EC-9024-2104-0DBCA14E8596}"/>
              </a:ext>
            </a:extLst>
          </p:cNvPr>
          <p:cNvSpPr>
            <a:spLocks noGrp="1"/>
          </p:cNvSpPr>
          <p:nvPr>
            <p:ph type="title"/>
          </p:nvPr>
        </p:nvSpPr>
        <p:spPr/>
        <p:txBody>
          <a:bodyPr>
            <a:normAutofit/>
          </a:bodyPr>
          <a:lstStyle/>
          <a:p>
            <a:pPr algn="ctr"/>
            <a:r>
              <a:rPr lang="da-DK" sz="4000" dirty="0">
                <a:latin typeface="Tw Cen MT Condensed" panose="020B0606020104020203" pitchFamily="34" charset="0"/>
              </a:rPr>
              <a:t>Filosofi i det antikke Grækenland</a:t>
            </a:r>
          </a:p>
        </p:txBody>
      </p:sp>
      <p:pic>
        <p:nvPicPr>
          <p:cNvPr id="2050" name="Picture 2" descr="Thoth – Baboon and Ibis God of the moon – The Hunt Museum">
            <a:extLst>
              <a:ext uri="{FF2B5EF4-FFF2-40B4-BE49-F238E27FC236}">
                <a16:creationId xmlns:a16="http://schemas.microsoft.com/office/drawing/2014/main" id="{A2D6C8C8-6B5D-D329-5E1E-A8729B8362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9268" y="2534894"/>
            <a:ext cx="2370441" cy="31901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D99F58C5-7F6D-5D5F-D647-E820E65D46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7929" y="2534894"/>
            <a:ext cx="1897655" cy="3320896"/>
          </a:xfrm>
          <a:prstGeom prst="rect">
            <a:avLst/>
          </a:prstGeom>
          <a:noFill/>
          <a:extLst>
            <a:ext uri="{909E8E84-426E-40DD-AFC4-6F175D3DCCD1}">
              <a14:hiddenFill xmlns:a14="http://schemas.microsoft.com/office/drawing/2010/main">
                <a:solidFill>
                  <a:srgbClr val="FFFFFF"/>
                </a:solidFill>
              </a14:hiddenFill>
            </a:ext>
          </a:extLst>
        </p:spPr>
      </p:pic>
      <p:sp>
        <p:nvSpPr>
          <p:cNvPr id="3" name="Pladsholder til indhold 2">
            <a:extLst>
              <a:ext uri="{FF2B5EF4-FFF2-40B4-BE49-F238E27FC236}">
                <a16:creationId xmlns:a16="http://schemas.microsoft.com/office/drawing/2014/main" id="{A160C1D4-FD2F-C785-D8D5-E215AA40516C}"/>
              </a:ext>
            </a:extLst>
          </p:cNvPr>
          <p:cNvSpPr>
            <a:spLocks noGrp="1"/>
          </p:cNvSpPr>
          <p:nvPr>
            <p:ph idx="1"/>
          </p:nvPr>
        </p:nvSpPr>
        <p:spPr>
          <a:xfrm>
            <a:off x="3869268" y="174661"/>
            <a:ext cx="7315200" cy="5810087"/>
          </a:xfrm>
        </p:spPr>
        <p:txBody>
          <a:bodyPr/>
          <a:lstStyle/>
          <a:p>
            <a:pPr marL="0" indent="0" algn="ctr">
              <a:buClr>
                <a:schemeClr val="tx1"/>
              </a:buClr>
              <a:buNone/>
            </a:pPr>
            <a:r>
              <a:rPr lang="el-GR" sz="3200" i="1" dirty="0">
                <a:solidFill>
                  <a:schemeClr val="accent1"/>
                </a:solidFill>
              </a:rPr>
              <a:t>φιλοσοφία</a:t>
            </a:r>
            <a:r>
              <a:rPr lang="el-GR" sz="3200" dirty="0"/>
              <a:t> </a:t>
            </a:r>
            <a:r>
              <a:rPr lang="el-GR" sz="3200" dirty="0">
                <a:solidFill>
                  <a:schemeClr val="tx1"/>
                </a:solidFill>
              </a:rPr>
              <a:t>(</a:t>
            </a:r>
            <a:r>
              <a:rPr lang="da-DK" sz="3200" dirty="0" err="1">
                <a:solidFill>
                  <a:schemeClr val="tx1"/>
                </a:solidFill>
                <a:latin typeface="Tw Cen MT" panose="020B0602020104020603" pitchFamily="34" charset="0"/>
              </a:rPr>
              <a:t>philosophía</a:t>
            </a:r>
            <a:r>
              <a:rPr lang="da-DK" sz="3200" dirty="0">
                <a:solidFill>
                  <a:schemeClr val="tx1"/>
                </a:solidFill>
                <a:latin typeface="Tw Cen MT" panose="020B0602020104020603" pitchFamily="34" charset="0"/>
              </a:rPr>
              <a:t>), fra </a:t>
            </a:r>
            <a:r>
              <a:rPr lang="el-GR" sz="3200" i="1" dirty="0">
                <a:solidFill>
                  <a:srgbClr val="FF0000"/>
                </a:solidFill>
              </a:rPr>
              <a:t>φίλος</a:t>
            </a:r>
            <a:r>
              <a:rPr lang="el-GR" sz="3200" dirty="0"/>
              <a:t> </a:t>
            </a:r>
            <a:r>
              <a:rPr lang="el-GR" sz="3200" dirty="0">
                <a:solidFill>
                  <a:schemeClr val="tx1"/>
                </a:solidFill>
              </a:rPr>
              <a:t>(</a:t>
            </a:r>
            <a:r>
              <a:rPr lang="da-DK" sz="3200" dirty="0" err="1">
                <a:solidFill>
                  <a:schemeClr val="tx1"/>
                </a:solidFill>
                <a:latin typeface="Tw Cen MT" panose="020B0602020104020603" pitchFamily="34" charset="0"/>
              </a:rPr>
              <a:t>phílos</a:t>
            </a:r>
            <a:r>
              <a:rPr lang="da-DK" sz="3200" dirty="0">
                <a:solidFill>
                  <a:schemeClr val="tx1"/>
                </a:solidFill>
                <a:latin typeface="Tw Cen MT" panose="020B0602020104020603" pitchFamily="34" charset="0"/>
              </a:rPr>
              <a:t>, “elskende”) +</a:t>
            </a:r>
            <a:r>
              <a:rPr lang="da-DK" sz="3200" dirty="0">
                <a:latin typeface="Tw Cen MT" panose="020B0602020104020603" pitchFamily="34" charset="0"/>
              </a:rPr>
              <a:t> </a:t>
            </a:r>
            <a:r>
              <a:rPr lang="el-GR" sz="3200" dirty="0">
                <a:solidFill>
                  <a:srgbClr val="00B0F0"/>
                </a:solidFill>
              </a:rPr>
              <a:t>σοφία</a:t>
            </a:r>
            <a:r>
              <a:rPr lang="el-GR" sz="3200" dirty="0"/>
              <a:t> </a:t>
            </a:r>
            <a:r>
              <a:rPr lang="el-GR" sz="3200" dirty="0">
                <a:solidFill>
                  <a:schemeClr val="tx1"/>
                </a:solidFill>
              </a:rPr>
              <a:t>(</a:t>
            </a:r>
            <a:r>
              <a:rPr lang="da-DK" sz="3200" dirty="0" err="1">
                <a:solidFill>
                  <a:schemeClr val="tx1"/>
                </a:solidFill>
                <a:latin typeface="Tw Cen MT" panose="020B0602020104020603" pitchFamily="34" charset="0"/>
              </a:rPr>
              <a:t>sophía</a:t>
            </a:r>
            <a:r>
              <a:rPr lang="da-DK" sz="3200" dirty="0">
                <a:solidFill>
                  <a:schemeClr val="tx1"/>
                </a:solidFill>
                <a:latin typeface="Tw Cen MT" panose="020B0602020104020603" pitchFamily="34" charset="0"/>
              </a:rPr>
              <a:t>, “visdom”) = </a:t>
            </a:r>
            <a:r>
              <a:rPr lang="da-DK" sz="3200" i="1" dirty="0">
                <a:solidFill>
                  <a:schemeClr val="tx1"/>
                </a:solidFill>
                <a:latin typeface="Tw Cen MT" panose="020B0602020104020603" pitchFamily="34" charset="0"/>
              </a:rPr>
              <a:t>kærlighed til viden</a:t>
            </a:r>
          </a:p>
          <a:p>
            <a:pPr marL="0" indent="0" algn="ctr">
              <a:buClr>
                <a:schemeClr val="tx1"/>
              </a:buClr>
              <a:buNone/>
            </a:pPr>
            <a:endParaRPr lang="da-DK" sz="3200" i="1" dirty="0">
              <a:solidFill>
                <a:schemeClr val="tx1"/>
              </a:solidFill>
              <a:latin typeface="Tw Cen MT" panose="020B0602020104020603" pitchFamily="34" charset="0"/>
            </a:endParaRPr>
          </a:p>
          <a:p>
            <a:pPr marL="0" indent="0">
              <a:buClrTx/>
              <a:buNone/>
            </a:pPr>
            <a:endParaRPr lang="da-DK" dirty="0">
              <a:solidFill>
                <a:schemeClr val="tx1"/>
              </a:solidFill>
              <a:latin typeface="Tw Cen MT" panose="020B0602020104020603" pitchFamily="34" charset="0"/>
            </a:endParaRPr>
          </a:p>
          <a:p>
            <a:pPr>
              <a:buClrTx/>
            </a:pPr>
            <a:r>
              <a:rPr lang="da-DK" sz="2800" dirty="0">
                <a:solidFill>
                  <a:schemeClr val="tx1"/>
                </a:solidFill>
                <a:latin typeface="Tw Cen MT" panose="020B0602020104020603" pitchFamily="34" charset="0"/>
              </a:rPr>
              <a:t>Grækerne opfandt filosofi?</a:t>
            </a:r>
          </a:p>
          <a:p>
            <a:pPr>
              <a:buClrTx/>
            </a:pPr>
            <a:endParaRPr lang="da-DK" sz="2800" dirty="0">
              <a:solidFill>
                <a:schemeClr val="tx1"/>
              </a:solidFill>
              <a:latin typeface="Tw Cen MT" panose="020B0602020104020603" pitchFamily="34" charset="0"/>
            </a:endParaRPr>
          </a:p>
          <a:p>
            <a:pPr marL="0" indent="0">
              <a:buClrTx/>
              <a:buNone/>
            </a:pPr>
            <a:endParaRPr lang="da-DK" sz="2800" dirty="0">
              <a:solidFill>
                <a:schemeClr val="tx1"/>
              </a:solidFill>
              <a:latin typeface="Tw Cen MT" panose="020B0602020104020603" pitchFamily="34" charset="0"/>
            </a:endParaRPr>
          </a:p>
          <a:p>
            <a:pPr>
              <a:buClrTx/>
            </a:pPr>
            <a:r>
              <a:rPr lang="da-DK" sz="2800" dirty="0">
                <a:solidFill>
                  <a:schemeClr val="tx1"/>
                </a:solidFill>
                <a:latin typeface="Tw Cen MT" panose="020B0602020104020603" pitchFamily="34" charset="0"/>
              </a:rPr>
              <a:t>Overgang fra </a:t>
            </a:r>
            <a:r>
              <a:rPr lang="da-DK" sz="2800" i="1" dirty="0" err="1">
                <a:solidFill>
                  <a:schemeClr val="tx1"/>
                </a:solidFill>
                <a:latin typeface="Tw Cen MT" panose="020B0602020104020603" pitchFamily="34" charset="0"/>
              </a:rPr>
              <a:t>mythos</a:t>
            </a:r>
            <a:r>
              <a:rPr lang="da-DK" sz="2800" dirty="0">
                <a:solidFill>
                  <a:schemeClr val="tx1"/>
                </a:solidFill>
                <a:latin typeface="Tw Cen MT" panose="020B0602020104020603" pitchFamily="34" charset="0"/>
              </a:rPr>
              <a:t> til </a:t>
            </a:r>
            <a:r>
              <a:rPr lang="da-DK" sz="2800" i="1" dirty="0">
                <a:solidFill>
                  <a:schemeClr val="tx1"/>
                </a:solidFill>
                <a:latin typeface="Tw Cen MT" panose="020B0602020104020603" pitchFamily="34" charset="0"/>
              </a:rPr>
              <a:t>logos</a:t>
            </a:r>
          </a:p>
        </p:txBody>
      </p:sp>
      <p:pic>
        <p:nvPicPr>
          <p:cNvPr id="2054" name="Picture 6">
            <a:extLst>
              <a:ext uri="{FF2B5EF4-FFF2-40B4-BE49-F238E27FC236}">
                <a16:creationId xmlns:a16="http://schemas.microsoft.com/office/drawing/2014/main" id="{407ED991-CFAA-1C30-DD4D-E90BC1AA8F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61717" y="2463091"/>
            <a:ext cx="2296596" cy="3392699"/>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19AC2056-8B33-CD66-FEA3-FDA566778984}"/>
              </a:ext>
            </a:extLst>
          </p:cNvPr>
          <p:cNvSpPr txBox="1"/>
          <p:nvPr/>
        </p:nvSpPr>
        <p:spPr>
          <a:xfrm>
            <a:off x="3701992" y="5855790"/>
            <a:ext cx="2537717" cy="646331"/>
          </a:xfrm>
          <a:prstGeom prst="rect">
            <a:avLst/>
          </a:prstGeom>
          <a:noFill/>
        </p:spPr>
        <p:txBody>
          <a:bodyPr wrap="square" rtlCol="0">
            <a:spAutoFit/>
          </a:bodyPr>
          <a:lstStyle/>
          <a:p>
            <a:pPr algn="ctr"/>
            <a:r>
              <a:rPr lang="da-DK" dirty="0">
                <a:solidFill>
                  <a:srgbClr val="FFC000"/>
                </a:solidFill>
                <a:latin typeface="Tw Cen MT" panose="020B0602020104020603" pitchFamily="34" charset="0"/>
              </a:rPr>
              <a:t>Mytologiske fortællinger</a:t>
            </a:r>
            <a:br>
              <a:rPr lang="da-DK" dirty="0">
                <a:solidFill>
                  <a:srgbClr val="FFC000"/>
                </a:solidFill>
                <a:latin typeface="Tw Cen MT" panose="020B0602020104020603" pitchFamily="34" charset="0"/>
              </a:rPr>
            </a:br>
            <a:r>
              <a:rPr lang="da-DK" dirty="0">
                <a:solidFill>
                  <a:srgbClr val="FFC000"/>
                </a:solidFill>
                <a:latin typeface="Tw Cen MT" panose="020B0602020104020603" pitchFamily="34" charset="0"/>
              </a:rPr>
              <a:t>(”ikke-videnskabeligt”)</a:t>
            </a:r>
          </a:p>
        </p:txBody>
      </p:sp>
      <p:sp>
        <p:nvSpPr>
          <p:cNvPr id="5" name="Tekstfelt 4">
            <a:extLst>
              <a:ext uri="{FF2B5EF4-FFF2-40B4-BE49-F238E27FC236}">
                <a16:creationId xmlns:a16="http://schemas.microsoft.com/office/drawing/2014/main" id="{2D876412-8CE1-6FFF-568F-5B24B81F8E81}"/>
              </a:ext>
            </a:extLst>
          </p:cNvPr>
          <p:cNvSpPr txBox="1"/>
          <p:nvPr/>
        </p:nvSpPr>
        <p:spPr>
          <a:xfrm>
            <a:off x="7965592" y="5855789"/>
            <a:ext cx="2537717" cy="646331"/>
          </a:xfrm>
          <a:prstGeom prst="rect">
            <a:avLst/>
          </a:prstGeom>
          <a:noFill/>
        </p:spPr>
        <p:txBody>
          <a:bodyPr wrap="square" rtlCol="0">
            <a:spAutoFit/>
          </a:bodyPr>
          <a:lstStyle/>
          <a:p>
            <a:pPr algn="ctr"/>
            <a:r>
              <a:rPr lang="da-DK" dirty="0">
                <a:solidFill>
                  <a:srgbClr val="00B050"/>
                </a:solidFill>
                <a:latin typeface="Tw Cen MT" panose="020B0602020104020603" pitchFamily="34" charset="0"/>
              </a:rPr>
              <a:t>Fornuftbaserede analyser/iagttagelser</a:t>
            </a:r>
          </a:p>
        </p:txBody>
      </p:sp>
      <p:cxnSp>
        <p:nvCxnSpPr>
          <p:cNvPr id="7" name="Lige pilforbindelse 6">
            <a:extLst>
              <a:ext uri="{FF2B5EF4-FFF2-40B4-BE49-F238E27FC236}">
                <a16:creationId xmlns:a16="http://schemas.microsoft.com/office/drawing/2014/main" id="{E1F2C91A-21BA-1443-6F82-49CC3076950C}"/>
              </a:ext>
            </a:extLst>
          </p:cNvPr>
          <p:cNvCxnSpPr>
            <a:cxnSpLocks/>
          </p:cNvCxnSpPr>
          <p:nvPr/>
        </p:nvCxnSpPr>
        <p:spPr>
          <a:xfrm flipH="1">
            <a:off x="5280917" y="5435029"/>
            <a:ext cx="1199439" cy="42076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 name="Lige pilforbindelse 7">
            <a:extLst>
              <a:ext uri="{FF2B5EF4-FFF2-40B4-BE49-F238E27FC236}">
                <a16:creationId xmlns:a16="http://schemas.microsoft.com/office/drawing/2014/main" id="{8619B917-990B-5056-D630-6E3BE9D71280}"/>
              </a:ext>
            </a:extLst>
          </p:cNvPr>
          <p:cNvCxnSpPr>
            <a:cxnSpLocks/>
          </p:cNvCxnSpPr>
          <p:nvPr/>
        </p:nvCxnSpPr>
        <p:spPr>
          <a:xfrm>
            <a:off x="8147822" y="5388029"/>
            <a:ext cx="740050" cy="51475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618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3">
                                            <p:txEl>
                                              <p:pRg st="3" end="3"/>
                                            </p:txEl>
                                          </p:spTgt>
                                        </p:tgtEl>
                                      </p:cBhvr>
                                    </p:animEffect>
                                    <p:set>
                                      <p:cBhvr>
                                        <p:cTn id="16" dur="1" fill="hold">
                                          <p:stCondLst>
                                            <p:cond delay="499"/>
                                          </p:stCondLst>
                                        </p:cTn>
                                        <p:tgtEl>
                                          <p:spTgt spid="3">
                                            <p:txEl>
                                              <p:pRg st="3" end="3"/>
                                            </p:txEl>
                                          </p:spTgt>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500"/>
                                        <p:tgtEl>
                                          <p:spTgt spid="2050"/>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2052"/>
                                        </p:tgtEl>
                                        <p:attrNameLst>
                                          <p:attrName>style.visibility</p:attrName>
                                        </p:attrNameLst>
                                      </p:cBhvr>
                                      <p:to>
                                        <p:strVal val="visible"/>
                                      </p:to>
                                    </p:set>
                                    <p:animEffect transition="in" filter="fade">
                                      <p:cBhvr>
                                        <p:cTn id="23" dur="500"/>
                                        <p:tgtEl>
                                          <p:spTgt spid="2052"/>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2054"/>
                                        </p:tgtEl>
                                        <p:attrNameLst>
                                          <p:attrName>style.visibility</p:attrName>
                                        </p:attrNameLst>
                                      </p:cBhvr>
                                      <p:to>
                                        <p:strVal val="visible"/>
                                      </p:to>
                                    </p:set>
                                    <p:animEffect transition="in" filter="fade">
                                      <p:cBhvr>
                                        <p:cTn id="27" dur="500"/>
                                        <p:tgtEl>
                                          <p:spTgt spid="205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2050"/>
                                        </p:tgtEl>
                                      </p:cBhvr>
                                    </p:animEffect>
                                    <p:set>
                                      <p:cBhvr>
                                        <p:cTn id="32" dur="1" fill="hold">
                                          <p:stCondLst>
                                            <p:cond delay="499"/>
                                          </p:stCondLst>
                                        </p:cTn>
                                        <p:tgtEl>
                                          <p:spTgt spid="2050"/>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2052"/>
                                        </p:tgtEl>
                                      </p:cBhvr>
                                    </p:animEffect>
                                    <p:set>
                                      <p:cBhvr>
                                        <p:cTn id="35" dur="1" fill="hold">
                                          <p:stCondLst>
                                            <p:cond delay="499"/>
                                          </p:stCondLst>
                                        </p:cTn>
                                        <p:tgtEl>
                                          <p:spTgt spid="2052"/>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2054"/>
                                        </p:tgtEl>
                                      </p:cBhvr>
                                    </p:animEffect>
                                    <p:set>
                                      <p:cBhvr>
                                        <p:cTn id="38" dur="1" fill="hold">
                                          <p:stCondLst>
                                            <p:cond delay="499"/>
                                          </p:stCondLst>
                                        </p:cTn>
                                        <p:tgtEl>
                                          <p:spTgt spid="2054"/>
                                        </p:tgtEl>
                                        <p:attrNameLst>
                                          <p:attrName>style.visibility</p:attrName>
                                        </p:attrNameLst>
                                      </p:cBhvr>
                                      <p:to>
                                        <p:strVal val="hidden"/>
                                      </p:to>
                                    </p:se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500"/>
                                        <p:tgtEl>
                                          <p:spTgt spid="3">
                                            <p:txEl>
                                              <p:pRg st="3" end="3"/>
                                            </p:txEl>
                                          </p:spTgt>
                                        </p:tgtEl>
                                      </p:cBhvr>
                                    </p:animEffect>
                                  </p:childTnLst>
                                </p:cTn>
                              </p:par>
                            </p:childTnLst>
                          </p:cTn>
                        </p:par>
                        <p:par>
                          <p:cTn id="43" fill="hold">
                            <p:stCondLst>
                              <p:cond delay="1000"/>
                            </p:stCondLst>
                            <p:childTnLst>
                              <p:par>
                                <p:cTn id="44" presetID="1" presetClass="entr" presetSubtype="0" fill="hold" nodeType="after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7"/>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5"/>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462615-65C1-461F-F563-50EAA873753A}"/>
              </a:ext>
            </a:extLst>
          </p:cNvPr>
          <p:cNvSpPr>
            <a:spLocks noGrp="1"/>
          </p:cNvSpPr>
          <p:nvPr>
            <p:ph type="title"/>
          </p:nvPr>
        </p:nvSpPr>
        <p:spPr>
          <a:xfrm>
            <a:off x="164388" y="1123837"/>
            <a:ext cx="3123342" cy="4601183"/>
          </a:xfrm>
        </p:spPr>
        <p:txBody>
          <a:bodyPr/>
          <a:lstStyle/>
          <a:p>
            <a:pPr algn="ctr"/>
            <a:r>
              <a:rPr lang="da-DK" dirty="0" err="1"/>
              <a:t>Førsokratikerne</a:t>
            </a:r>
            <a:br>
              <a:rPr lang="da-DK" dirty="0"/>
            </a:br>
            <a:r>
              <a:rPr lang="da-DK" dirty="0"/>
              <a:t>- Naturfilosoffer</a:t>
            </a:r>
          </a:p>
        </p:txBody>
      </p:sp>
      <p:sp>
        <p:nvSpPr>
          <p:cNvPr id="3" name="Pladsholder til indhold 2">
            <a:extLst>
              <a:ext uri="{FF2B5EF4-FFF2-40B4-BE49-F238E27FC236}">
                <a16:creationId xmlns:a16="http://schemas.microsoft.com/office/drawing/2014/main" id="{396AD82E-F84C-9D35-FAA6-8BD2E3B07764}"/>
              </a:ext>
            </a:extLst>
          </p:cNvPr>
          <p:cNvSpPr>
            <a:spLocks noGrp="1"/>
          </p:cNvSpPr>
          <p:nvPr>
            <p:ph idx="1"/>
          </p:nvPr>
        </p:nvSpPr>
        <p:spPr>
          <a:xfrm>
            <a:off x="3888434" y="144917"/>
            <a:ext cx="7315200" cy="1283191"/>
          </a:xfrm>
        </p:spPr>
        <p:txBody>
          <a:bodyPr>
            <a:normAutofit lnSpcReduction="10000"/>
          </a:bodyPr>
          <a:lstStyle/>
          <a:p>
            <a:r>
              <a:rPr lang="da-DK" dirty="0">
                <a:latin typeface="Tw Cen MT" panose="020B0602020104020603" pitchFamily="34" charset="0"/>
              </a:rPr>
              <a:t>Man kalder gerne de første græske filosoffer for naturfilosofferne, fordi de ud fra deres egne iagttagelser prøvede at skabe nye verdensforklaringer</a:t>
            </a:r>
          </a:p>
          <a:p>
            <a:r>
              <a:rPr lang="da-DK" dirty="0">
                <a:latin typeface="Tw Cen MT" panose="020B0602020104020603" pitchFamily="34" charset="0"/>
              </a:rPr>
              <a:t>Fællestræk: søgte alle efter altings </a:t>
            </a:r>
            <a:r>
              <a:rPr lang="da-DK" i="1" dirty="0" err="1">
                <a:latin typeface="Tw Cen MT" panose="020B0602020104020603" pitchFamily="34" charset="0"/>
              </a:rPr>
              <a:t>arké</a:t>
            </a:r>
            <a:r>
              <a:rPr lang="da-DK" dirty="0">
                <a:latin typeface="Tw Cen MT" panose="020B0602020104020603" pitchFamily="34" charset="0"/>
              </a:rPr>
              <a:t>, dvs. oprindelse.</a:t>
            </a:r>
          </a:p>
        </p:txBody>
      </p:sp>
      <p:sp>
        <p:nvSpPr>
          <p:cNvPr id="4" name="Rektangel: afrundede hjørner 3">
            <a:extLst>
              <a:ext uri="{FF2B5EF4-FFF2-40B4-BE49-F238E27FC236}">
                <a16:creationId xmlns:a16="http://schemas.microsoft.com/office/drawing/2014/main" id="{26F132ED-5811-7BCB-D242-0F599C9D0C6E}"/>
              </a:ext>
            </a:extLst>
          </p:cNvPr>
          <p:cNvSpPr/>
          <p:nvPr/>
        </p:nvSpPr>
        <p:spPr>
          <a:xfrm>
            <a:off x="3597666" y="1698370"/>
            <a:ext cx="2226732" cy="2342508"/>
          </a:xfrm>
          <a:prstGeom prst="roundRect">
            <a:avLst/>
          </a:prstGeom>
          <a:solidFill>
            <a:srgbClr val="66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800" dirty="0">
              <a:latin typeface="Tw Cen MT Condensed" panose="020B0606020104020203" pitchFamily="34" charset="0"/>
            </a:endParaRPr>
          </a:p>
          <a:p>
            <a:pPr algn="ctr"/>
            <a:r>
              <a:rPr lang="da-DK" sz="2800" u="sng" dirty="0">
                <a:latin typeface="Tw Cen MT Condensed" panose="020B0606020104020203" pitchFamily="34" charset="0"/>
              </a:rPr>
              <a:t>Thales</a:t>
            </a:r>
          </a:p>
          <a:p>
            <a:pPr marL="285750" indent="-285750">
              <a:buFont typeface="Arial" panose="020B0604020202020204" pitchFamily="34" charset="0"/>
              <a:buChar char="•"/>
            </a:pPr>
            <a:r>
              <a:rPr lang="da-DK" dirty="0"/>
              <a:t>Levede omkring 600 f.Kr. </a:t>
            </a:r>
          </a:p>
          <a:p>
            <a:pPr marL="285750" indent="-285750">
              <a:buFont typeface="Arial" panose="020B0604020202020204" pitchFamily="34" charset="0"/>
              <a:buChar char="•"/>
            </a:pPr>
            <a:r>
              <a:rPr lang="da-DK" dirty="0"/>
              <a:t>Mente altings oprindelse var </a:t>
            </a:r>
            <a:r>
              <a:rPr lang="da-DK" b="1" dirty="0">
                <a:solidFill>
                  <a:srgbClr val="0070C0"/>
                </a:solidFill>
              </a:rPr>
              <a:t>vand</a:t>
            </a:r>
          </a:p>
          <a:p>
            <a:pPr algn="ctr"/>
            <a:endParaRPr lang="da-DK" dirty="0"/>
          </a:p>
          <a:p>
            <a:pPr algn="ctr"/>
            <a:endParaRPr lang="da-DK" dirty="0"/>
          </a:p>
        </p:txBody>
      </p:sp>
      <p:sp>
        <p:nvSpPr>
          <p:cNvPr id="5" name="Rektangel: afrundede hjørner 4">
            <a:extLst>
              <a:ext uri="{FF2B5EF4-FFF2-40B4-BE49-F238E27FC236}">
                <a16:creationId xmlns:a16="http://schemas.microsoft.com/office/drawing/2014/main" id="{D7D701B9-568B-B5BD-183F-B4FB8D1E42CB}"/>
              </a:ext>
            </a:extLst>
          </p:cNvPr>
          <p:cNvSpPr/>
          <p:nvPr/>
        </p:nvSpPr>
        <p:spPr>
          <a:xfrm>
            <a:off x="6386767" y="1706934"/>
            <a:ext cx="2318535" cy="2342508"/>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800" dirty="0">
              <a:latin typeface="Tw Cen MT Condensed" panose="020B0606020104020203" pitchFamily="34" charset="0"/>
            </a:endParaRPr>
          </a:p>
          <a:p>
            <a:pPr algn="ctr"/>
            <a:r>
              <a:rPr lang="da-DK" sz="2800" u="sng" dirty="0" err="1">
                <a:latin typeface="Tw Cen MT Condensed" panose="020B0606020104020203" pitchFamily="34" charset="0"/>
              </a:rPr>
              <a:t>Anaximander</a:t>
            </a:r>
            <a:endParaRPr lang="da-DK" sz="2800" u="sng" dirty="0">
              <a:latin typeface="Tw Cen MT Condensed" panose="020B0606020104020203" pitchFamily="34" charset="0"/>
            </a:endParaRPr>
          </a:p>
          <a:p>
            <a:pPr marL="285750" indent="-285750">
              <a:buFont typeface="Arial" panose="020B0604020202020204" pitchFamily="34" charset="0"/>
              <a:buChar char="•"/>
            </a:pPr>
            <a:r>
              <a:rPr lang="da-DK" dirty="0"/>
              <a:t>Levede ca. 600-525 f.Kr. </a:t>
            </a:r>
          </a:p>
          <a:p>
            <a:pPr marL="285750" indent="-285750">
              <a:buFont typeface="Arial" panose="020B0604020202020204" pitchFamily="34" charset="0"/>
              <a:buChar char="•"/>
            </a:pPr>
            <a:r>
              <a:rPr lang="da-DK" dirty="0"/>
              <a:t>Elev af Thales</a:t>
            </a:r>
          </a:p>
          <a:p>
            <a:pPr marL="285750" indent="-285750">
              <a:buFont typeface="Arial" panose="020B0604020202020204" pitchFamily="34" charset="0"/>
              <a:buChar char="•"/>
            </a:pPr>
            <a:r>
              <a:rPr lang="da-DK" dirty="0"/>
              <a:t>Mente altings oprindelse var </a:t>
            </a:r>
            <a:r>
              <a:rPr lang="da-DK" b="1" dirty="0">
                <a:solidFill>
                  <a:srgbClr val="FFFF00"/>
                </a:solidFill>
              </a:rPr>
              <a:t>”det uendelige”</a:t>
            </a:r>
          </a:p>
          <a:p>
            <a:pPr algn="ctr"/>
            <a:endParaRPr lang="da-DK" dirty="0"/>
          </a:p>
          <a:p>
            <a:pPr algn="ctr"/>
            <a:endParaRPr lang="da-DK" dirty="0"/>
          </a:p>
        </p:txBody>
      </p:sp>
      <p:sp>
        <p:nvSpPr>
          <p:cNvPr id="6" name="Rektangel: afrundede hjørner 5">
            <a:extLst>
              <a:ext uri="{FF2B5EF4-FFF2-40B4-BE49-F238E27FC236}">
                <a16:creationId xmlns:a16="http://schemas.microsoft.com/office/drawing/2014/main" id="{053ECCE5-78E0-174B-C2E1-6A9F81EF2A2F}"/>
              </a:ext>
            </a:extLst>
          </p:cNvPr>
          <p:cNvSpPr/>
          <p:nvPr/>
        </p:nvSpPr>
        <p:spPr>
          <a:xfrm>
            <a:off x="9267671" y="1706934"/>
            <a:ext cx="2226732" cy="2342508"/>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800" dirty="0">
              <a:latin typeface="Tw Cen MT Condensed" panose="020B0606020104020203" pitchFamily="34" charset="0"/>
            </a:endParaRPr>
          </a:p>
          <a:p>
            <a:pPr algn="ctr"/>
            <a:r>
              <a:rPr lang="da-DK" sz="2800" u="sng" dirty="0">
                <a:latin typeface="Tw Cen MT Condensed" panose="020B0606020104020203" pitchFamily="34" charset="0"/>
              </a:rPr>
              <a:t>Pythagoras</a:t>
            </a:r>
          </a:p>
          <a:p>
            <a:pPr marL="285750" indent="-285750">
              <a:buFont typeface="Arial" panose="020B0604020202020204" pitchFamily="34" charset="0"/>
              <a:buChar char="•"/>
            </a:pPr>
            <a:r>
              <a:rPr lang="da-DK" dirty="0"/>
              <a:t>Ca. 580-497 f.Kr. </a:t>
            </a:r>
          </a:p>
          <a:p>
            <a:pPr marL="285750" indent="-285750">
              <a:buFont typeface="Arial" panose="020B0604020202020204" pitchFamily="34" charset="0"/>
              <a:buChar char="•"/>
            </a:pPr>
            <a:r>
              <a:rPr lang="da-DK" dirty="0"/>
              <a:t>Mente altings oprindelse var </a:t>
            </a:r>
            <a:r>
              <a:rPr lang="da-DK" b="1" dirty="0">
                <a:solidFill>
                  <a:srgbClr val="00B050"/>
                </a:solidFill>
              </a:rPr>
              <a:t>tal</a:t>
            </a:r>
          </a:p>
          <a:p>
            <a:pPr algn="ctr"/>
            <a:endParaRPr lang="da-DK" dirty="0"/>
          </a:p>
          <a:p>
            <a:pPr algn="ctr"/>
            <a:endParaRPr lang="da-DK" dirty="0"/>
          </a:p>
        </p:txBody>
      </p:sp>
      <p:sp>
        <p:nvSpPr>
          <p:cNvPr id="7" name="Rektangel: afrundede hjørner 6">
            <a:extLst>
              <a:ext uri="{FF2B5EF4-FFF2-40B4-BE49-F238E27FC236}">
                <a16:creationId xmlns:a16="http://schemas.microsoft.com/office/drawing/2014/main" id="{00839128-0C49-FDA0-3300-5F6920787D0F}"/>
              </a:ext>
            </a:extLst>
          </p:cNvPr>
          <p:cNvSpPr/>
          <p:nvPr/>
        </p:nvSpPr>
        <p:spPr>
          <a:xfrm>
            <a:off x="3597666" y="4288383"/>
            <a:ext cx="2226732" cy="2342508"/>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800" dirty="0">
              <a:latin typeface="Tw Cen MT Condensed" panose="020B0606020104020203" pitchFamily="34" charset="0"/>
            </a:endParaRPr>
          </a:p>
          <a:p>
            <a:pPr algn="ctr"/>
            <a:r>
              <a:rPr lang="da-DK" sz="2800" u="sng" dirty="0">
                <a:latin typeface="Tw Cen MT Condensed" panose="020B0606020104020203" pitchFamily="34" charset="0"/>
              </a:rPr>
              <a:t>Heraklit</a:t>
            </a:r>
          </a:p>
          <a:p>
            <a:pPr marL="285750" indent="-285750">
              <a:buFont typeface="Arial" panose="020B0604020202020204" pitchFamily="34" charset="0"/>
              <a:buChar char="•"/>
            </a:pPr>
            <a:r>
              <a:rPr lang="da-DK" dirty="0"/>
              <a:t>Omkring 500 f.Kr.</a:t>
            </a:r>
          </a:p>
          <a:p>
            <a:pPr marL="285750" indent="-285750">
              <a:buFont typeface="Arial" panose="020B0604020202020204" pitchFamily="34" charset="0"/>
              <a:buChar char="•"/>
            </a:pPr>
            <a:r>
              <a:rPr lang="da-DK" dirty="0"/>
              <a:t>Mente altings oprindelse var </a:t>
            </a:r>
            <a:r>
              <a:rPr lang="da-DK" b="1" dirty="0">
                <a:solidFill>
                  <a:srgbClr val="FF0000"/>
                </a:solidFill>
              </a:rPr>
              <a:t>ild</a:t>
            </a:r>
            <a:r>
              <a:rPr lang="da-DK" b="1" dirty="0">
                <a:solidFill>
                  <a:srgbClr val="00B0F0"/>
                </a:solidFill>
              </a:rPr>
              <a:t> </a:t>
            </a:r>
            <a:r>
              <a:rPr lang="da-DK" dirty="0">
                <a:solidFill>
                  <a:schemeClr val="bg1"/>
                </a:solidFill>
              </a:rPr>
              <a:t>og </a:t>
            </a:r>
            <a:r>
              <a:rPr lang="da-DK" b="1" dirty="0">
                <a:solidFill>
                  <a:schemeClr val="bg1"/>
                </a:solidFill>
              </a:rPr>
              <a:t>evig forandring</a:t>
            </a:r>
            <a:endParaRPr lang="da-DK" b="1" dirty="0">
              <a:solidFill>
                <a:srgbClr val="00B0F0"/>
              </a:solidFill>
            </a:endParaRPr>
          </a:p>
          <a:p>
            <a:pPr algn="ctr"/>
            <a:endParaRPr lang="da-DK" dirty="0"/>
          </a:p>
          <a:p>
            <a:pPr algn="ctr"/>
            <a:endParaRPr lang="da-DK" dirty="0"/>
          </a:p>
        </p:txBody>
      </p:sp>
      <p:sp>
        <p:nvSpPr>
          <p:cNvPr id="8" name="Rektangel: afrundede hjørner 7">
            <a:extLst>
              <a:ext uri="{FF2B5EF4-FFF2-40B4-BE49-F238E27FC236}">
                <a16:creationId xmlns:a16="http://schemas.microsoft.com/office/drawing/2014/main" id="{31688116-CD8E-C491-E9F8-E13756931B86}"/>
              </a:ext>
            </a:extLst>
          </p:cNvPr>
          <p:cNvSpPr/>
          <p:nvPr/>
        </p:nvSpPr>
        <p:spPr>
          <a:xfrm>
            <a:off x="6432668" y="4290307"/>
            <a:ext cx="2226732" cy="2342508"/>
          </a:xfrm>
          <a:prstGeom prst="roundRect">
            <a:avLst/>
          </a:prstGeom>
          <a:solidFill>
            <a:srgbClr val="F159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800" u="sng" dirty="0" err="1">
                <a:latin typeface="Tw Cen MT Condensed" panose="020B0606020104020203" pitchFamily="34" charset="0"/>
              </a:rPr>
              <a:t>Parmenides</a:t>
            </a:r>
            <a:endParaRPr lang="da-DK" sz="2800" u="sng" dirty="0">
              <a:latin typeface="Tw Cen MT Condensed" panose="020B0606020104020203" pitchFamily="34" charset="0"/>
            </a:endParaRPr>
          </a:p>
          <a:p>
            <a:pPr marL="285750" indent="-285750">
              <a:buFont typeface="Arial" panose="020B0604020202020204" pitchFamily="34" charset="0"/>
              <a:buChar char="•"/>
            </a:pPr>
            <a:r>
              <a:rPr lang="da-DK" dirty="0"/>
              <a:t>Ca. 515-450 f.Kr.</a:t>
            </a:r>
          </a:p>
          <a:p>
            <a:pPr marL="285750" indent="-285750">
              <a:buFont typeface="Arial" panose="020B0604020202020204" pitchFamily="34" charset="0"/>
              <a:buChar char="•"/>
            </a:pPr>
            <a:r>
              <a:rPr lang="da-DK" dirty="0"/>
              <a:t>Beskæftigede sig med ”det værende” som </a:t>
            </a:r>
            <a:r>
              <a:rPr lang="da-DK" b="1" dirty="0">
                <a:solidFill>
                  <a:srgbClr val="7030A0"/>
                </a:solidFill>
              </a:rPr>
              <a:t>uforanderligt</a:t>
            </a:r>
          </a:p>
        </p:txBody>
      </p:sp>
      <p:sp>
        <p:nvSpPr>
          <p:cNvPr id="9" name="Rektangel: afrundede hjørner 8">
            <a:extLst>
              <a:ext uri="{FF2B5EF4-FFF2-40B4-BE49-F238E27FC236}">
                <a16:creationId xmlns:a16="http://schemas.microsoft.com/office/drawing/2014/main" id="{B05DD4A7-DD27-FABD-6F34-D702AFAA81B9}"/>
              </a:ext>
            </a:extLst>
          </p:cNvPr>
          <p:cNvSpPr/>
          <p:nvPr/>
        </p:nvSpPr>
        <p:spPr>
          <a:xfrm>
            <a:off x="9267671" y="4288383"/>
            <a:ext cx="2226732" cy="2342508"/>
          </a:xfrm>
          <a:prstGeom prst="roundRect">
            <a:avLst/>
          </a:prstGeom>
          <a:solidFill>
            <a:srgbClr val="FF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800" u="sng" dirty="0" err="1">
                <a:latin typeface="Tw Cen MT Condensed" panose="020B0606020104020203" pitchFamily="34" charset="0"/>
              </a:rPr>
              <a:t>Demokrit</a:t>
            </a:r>
            <a:endParaRPr lang="da-DK" sz="2800" u="sng" dirty="0">
              <a:latin typeface="Tw Cen MT Condensed" panose="020B0606020104020203" pitchFamily="34" charset="0"/>
            </a:endParaRPr>
          </a:p>
          <a:p>
            <a:pPr marL="285750" indent="-285750">
              <a:buFont typeface="Arial" panose="020B0604020202020204" pitchFamily="34" charset="0"/>
              <a:buChar char="•"/>
            </a:pPr>
            <a:r>
              <a:rPr lang="da-DK" dirty="0"/>
              <a:t>Ca. 470-390 f.Kr.</a:t>
            </a:r>
          </a:p>
          <a:p>
            <a:pPr marL="285750" indent="-285750">
              <a:buFont typeface="Arial" panose="020B0604020202020204" pitchFamily="34" charset="0"/>
              <a:buChar char="•"/>
            </a:pPr>
            <a:r>
              <a:rPr lang="da-DK" dirty="0"/>
              <a:t>Forsøgte at løse </a:t>
            </a:r>
            <a:r>
              <a:rPr lang="da-DK" b="1" dirty="0"/>
              <a:t>modsætningen</a:t>
            </a:r>
            <a:r>
              <a:rPr lang="da-DK" dirty="0"/>
              <a:t> mellem Heraklit og </a:t>
            </a:r>
            <a:r>
              <a:rPr lang="da-DK" dirty="0" err="1"/>
              <a:t>Parmenides</a:t>
            </a:r>
            <a:endParaRPr lang="da-DK" dirty="0"/>
          </a:p>
          <a:p>
            <a:pPr marL="285750" indent="-285750">
              <a:buFont typeface="Arial" panose="020B0604020202020204" pitchFamily="34" charset="0"/>
              <a:buChar char="•"/>
            </a:pPr>
            <a:r>
              <a:rPr lang="da-DK" dirty="0"/>
              <a:t>”</a:t>
            </a:r>
            <a:r>
              <a:rPr lang="da-DK" b="1" dirty="0">
                <a:solidFill>
                  <a:srgbClr val="CC0099"/>
                </a:solidFill>
              </a:rPr>
              <a:t>Atom-teori</a:t>
            </a:r>
            <a:r>
              <a:rPr lang="da-DK" dirty="0"/>
              <a:t>”</a:t>
            </a:r>
          </a:p>
          <a:p>
            <a:pPr algn="ctr"/>
            <a:endParaRPr lang="da-DK" dirty="0"/>
          </a:p>
        </p:txBody>
      </p:sp>
      <p:pic>
        <p:nvPicPr>
          <p:cNvPr id="3074" name="Picture 2" descr="Thales - Wikipedia, den frie encyklopædi">
            <a:extLst>
              <a:ext uri="{FF2B5EF4-FFF2-40B4-BE49-F238E27FC236}">
                <a16:creationId xmlns:a16="http://schemas.microsoft.com/office/drawing/2014/main" id="{6DFD7429-E1F0-50BF-4FC8-6F56166420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8287"/>
          <a:stretch/>
        </p:blipFill>
        <p:spPr bwMode="auto">
          <a:xfrm>
            <a:off x="5187585" y="1363555"/>
            <a:ext cx="917997" cy="1002520"/>
          </a:xfrm>
          <a:prstGeom prst="ellipse">
            <a:avLst/>
          </a:prstGeom>
          <a:ln w="63500" cap="rnd">
            <a:solidFill>
              <a:srgbClr val="66CCFF"/>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076" name="Picture 4" descr="undefined">
            <a:extLst>
              <a:ext uri="{FF2B5EF4-FFF2-40B4-BE49-F238E27FC236}">
                <a16:creationId xmlns:a16="http://schemas.microsoft.com/office/drawing/2014/main" id="{DB8298A0-A227-1814-4BAB-BE3B804E5C1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101" t="3989" r="6139" b="53025"/>
          <a:stretch/>
        </p:blipFill>
        <p:spPr bwMode="auto">
          <a:xfrm>
            <a:off x="8307889" y="1497828"/>
            <a:ext cx="901478" cy="941620"/>
          </a:xfrm>
          <a:prstGeom prst="ellipse">
            <a:avLst/>
          </a:prstGeom>
          <a:ln w="63500" cap="rnd">
            <a:solidFill>
              <a:schemeClr val="accent2">
                <a:lumMod val="60000"/>
                <a:lumOff val="40000"/>
              </a:schemeClr>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F324F417-2513-EA15-2AD0-1437216807F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7302" b="18023"/>
          <a:stretch/>
        </p:blipFill>
        <p:spPr bwMode="auto">
          <a:xfrm>
            <a:off x="11049877" y="1395832"/>
            <a:ext cx="1006895" cy="1002520"/>
          </a:xfrm>
          <a:prstGeom prst="ellipse">
            <a:avLst/>
          </a:prstGeom>
          <a:ln w="63500" cap="rnd">
            <a:solidFill>
              <a:srgbClr val="92D050"/>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E44BBB0A-EABE-18B0-2BC0-03D41537A7E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48344" b="77708"/>
          <a:stretch/>
        </p:blipFill>
        <p:spPr bwMode="auto">
          <a:xfrm>
            <a:off x="8255470" y="4219890"/>
            <a:ext cx="912590" cy="941619"/>
          </a:xfrm>
          <a:prstGeom prst="ellipse">
            <a:avLst/>
          </a:prstGeom>
          <a:ln w="63500" cap="rnd">
            <a:solidFill>
              <a:srgbClr val="F1598F"/>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050" name="Picture 2" descr="Demokrit - Spademanns Leksikon">
            <a:extLst>
              <a:ext uri="{FF2B5EF4-FFF2-40B4-BE49-F238E27FC236}">
                <a16:creationId xmlns:a16="http://schemas.microsoft.com/office/drawing/2014/main" id="{41539994-16B3-F5A7-CF9D-3F4CF2ADE68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9864" t="5960" r="15768" b="54300"/>
          <a:stretch/>
        </p:blipFill>
        <p:spPr bwMode="auto">
          <a:xfrm>
            <a:off x="11123919" y="4040878"/>
            <a:ext cx="978755" cy="1006868"/>
          </a:xfrm>
          <a:prstGeom prst="ellipse">
            <a:avLst/>
          </a:prstGeom>
          <a:ln w="63500" cap="rnd">
            <a:solidFill>
              <a:srgbClr val="FFCCFF"/>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052" name="Picture 4" descr="Heraklit, den grædende filosof | Peter Paul Rubens |">
            <a:extLst>
              <a:ext uri="{FF2B5EF4-FFF2-40B4-BE49-F238E27FC236}">
                <a16:creationId xmlns:a16="http://schemas.microsoft.com/office/drawing/2014/main" id="{E6AA7244-8236-FBC3-556A-A726125EB7D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9096" t="12440" r="17165" b="65942"/>
          <a:stretch/>
        </p:blipFill>
        <p:spPr bwMode="auto">
          <a:xfrm>
            <a:off x="5333143" y="4106128"/>
            <a:ext cx="959782" cy="941618"/>
          </a:xfrm>
          <a:prstGeom prst="ellipse">
            <a:avLst/>
          </a:prstGeom>
          <a:ln w="63500" cap="rnd">
            <a:solidFill>
              <a:srgbClr val="FFC000"/>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681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3074"/>
                                        </p:tgtEl>
                                        <p:attrNameLst>
                                          <p:attrName>style.visibility</p:attrName>
                                        </p:attrNameLst>
                                      </p:cBhvr>
                                      <p:to>
                                        <p:strVal val="visible"/>
                                      </p:to>
                                    </p:set>
                                    <p:animEffect transition="in" filter="fade">
                                      <p:cBhvr>
                                        <p:cTn id="18" dur="500"/>
                                        <p:tgtEl>
                                          <p:spTgt spid="3074"/>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0"/>
                                  </p:stCondLst>
                                  <p:childTnLst>
                                    <p:set>
                                      <p:cBhvr>
                                        <p:cTn id="24" dur="1" fill="hold">
                                          <p:stCondLst>
                                            <p:cond delay="0"/>
                                          </p:stCondLst>
                                        </p:cTn>
                                        <p:tgtEl>
                                          <p:spTgt spid="3076"/>
                                        </p:tgtEl>
                                        <p:attrNameLst>
                                          <p:attrName>style.visibility</p:attrName>
                                        </p:attrNameLst>
                                      </p:cBhvr>
                                      <p:to>
                                        <p:strVal val="visible"/>
                                      </p:to>
                                    </p:set>
                                    <p:animEffect transition="in" filter="fade">
                                      <p:cBhvr>
                                        <p:cTn id="25" dur="500"/>
                                        <p:tgtEl>
                                          <p:spTgt spid="3076"/>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nodeType="withEffect">
                                  <p:stCondLst>
                                    <p:cond delay="0"/>
                                  </p:stCondLst>
                                  <p:childTnLst>
                                    <p:set>
                                      <p:cBhvr>
                                        <p:cTn id="31" dur="1" fill="hold">
                                          <p:stCondLst>
                                            <p:cond delay="0"/>
                                          </p:stCondLst>
                                        </p:cTn>
                                        <p:tgtEl>
                                          <p:spTgt spid="3078"/>
                                        </p:tgtEl>
                                        <p:attrNameLst>
                                          <p:attrName>style.visibility</p:attrName>
                                        </p:attrNameLst>
                                      </p:cBhvr>
                                      <p:to>
                                        <p:strVal val="visible"/>
                                      </p:to>
                                    </p:set>
                                    <p:animEffect transition="in" filter="fade">
                                      <p:cBhvr>
                                        <p:cTn id="32" dur="500"/>
                                        <p:tgtEl>
                                          <p:spTgt spid="3078"/>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nodeType="withEffect">
                                  <p:stCondLst>
                                    <p:cond delay="0"/>
                                  </p:stCondLst>
                                  <p:childTnLst>
                                    <p:set>
                                      <p:cBhvr>
                                        <p:cTn id="38" dur="1" fill="hold">
                                          <p:stCondLst>
                                            <p:cond delay="0"/>
                                          </p:stCondLst>
                                        </p:cTn>
                                        <p:tgtEl>
                                          <p:spTgt spid="2052"/>
                                        </p:tgtEl>
                                        <p:attrNameLst>
                                          <p:attrName>style.visibility</p:attrName>
                                        </p:attrNameLst>
                                      </p:cBhvr>
                                      <p:to>
                                        <p:strVal val="visible"/>
                                      </p:to>
                                    </p:set>
                                    <p:animEffect transition="in" filter="fade">
                                      <p:cBhvr>
                                        <p:cTn id="39" dur="500"/>
                                        <p:tgtEl>
                                          <p:spTgt spid="2052"/>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par>
                                <p:cTn id="44" presetID="10" presetClass="entr" presetSubtype="0" fill="hold" nodeType="withEffect">
                                  <p:stCondLst>
                                    <p:cond delay="0"/>
                                  </p:stCondLst>
                                  <p:childTnLst>
                                    <p:set>
                                      <p:cBhvr>
                                        <p:cTn id="45" dur="1" fill="hold">
                                          <p:stCondLst>
                                            <p:cond delay="0"/>
                                          </p:stCondLst>
                                        </p:cTn>
                                        <p:tgtEl>
                                          <p:spTgt spid="3082"/>
                                        </p:tgtEl>
                                        <p:attrNameLst>
                                          <p:attrName>style.visibility</p:attrName>
                                        </p:attrNameLst>
                                      </p:cBhvr>
                                      <p:to>
                                        <p:strVal val="visible"/>
                                      </p:to>
                                    </p:set>
                                    <p:animEffect transition="in" filter="fade">
                                      <p:cBhvr>
                                        <p:cTn id="46" dur="500"/>
                                        <p:tgtEl>
                                          <p:spTgt spid="3082"/>
                                        </p:tgtEl>
                                      </p:cBhvr>
                                    </p:animEffect>
                                  </p:childTnLst>
                                </p:cTn>
                              </p:par>
                            </p:childTnLst>
                          </p:cTn>
                        </p:par>
                        <p:par>
                          <p:cTn id="47" fill="hold">
                            <p:stCondLst>
                              <p:cond delay="2500"/>
                            </p:stCondLst>
                            <p:childTnLst>
                              <p:par>
                                <p:cTn id="48" presetID="10" presetClass="entr" presetSubtype="0"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10" presetClass="entr" presetSubtype="0" fill="hold" nodeType="withEffect">
                                  <p:stCondLst>
                                    <p:cond delay="0"/>
                                  </p:stCondLst>
                                  <p:childTnLst>
                                    <p:set>
                                      <p:cBhvr>
                                        <p:cTn id="52" dur="1" fill="hold">
                                          <p:stCondLst>
                                            <p:cond delay="0"/>
                                          </p:stCondLst>
                                        </p:cTn>
                                        <p:tgtEl>
                                          <p:spTgt spid="2050"/>
                                        </p:tgtEl>
                                        <p:attrNameLst>
                                          <p:attrName>style.visibility</p:attrName>
                                        </p:attrNameLst>
                                      </p:cBhvr>
                                      <p:to>
                                        <p:strVal val="visible"/>
                                      </p:to>
                                    </p:set>
                                    <p:animEffect transition="in" filter="fade">
                                      <p:cBhvr>
                                        <p:cTn id="53"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9B2210-F9B5-54C2-4779-D266222AAB7C}"/>
              </a:ext>
            </a:extLst>
          </p:cNvPr>
          <p:cNvSpPr>
            <a:spLocks noGrp="1"/>
          </p:cNvSpPr>
          <p:nvPr>
            <p:ph type="title"/>
          </p:nvPr>
        </p:nvSpPr>
        <p:spPr>
          <a:xfrm>
            <a:off x="201549" y="620404"/>
            <a:ext cx="2947482" cy="1187848"/>
          </a:xfrm>
        </p:spPr>
        <p:txBody>
          <a:bodyPr/>
          <a:lstStyle/>
          <a:p>
            <a:pPr algn="ctr"/>
            <a:r>
              <a:rPr lang="da-DK" dirty="0"/>
              <a:t>Sofisterne</a:t>
            </a:r>
          </a:p>
        </p:txBody>
      </p:sp>
      <p:sp>
        <p:nvSpPr>
          <p:cNvPr id="3" name="Pladsholder til indhold 2">
            <a:extLst>
              <a:ext uri="{FF2B5EF4-FFF2-40B4-BE49-F238E27FC236}">
                <a16:creationId xmlns:a16="http://schemas.microsoft.com/office/drawing/2014/main" id="{6033B8D8-69EC-6C97-EF78-7E57D9FACF08}"/>
              </a:ext>
            </a:extLst>
          </p:cNvPr>
          <p:cNvSpPr>
            <a:spLocks noGrp="1"/>
          </p:cNvSpPr>
          <p:nvPr>
            <p:ph idx="1"/>
          </p:nvPr>
        </p:nvSpPr>
        <p:spPr>
          <a:xfrm>
            <a:off x="5524755" y="-738661"/>
            <a:ext cx="6043948" cy="5577789"/>
          </a:xfrm>
        </p:spPr>
        <p:txBody>
          <a:bodyPr/>
          <a:lstStyle/>
          <a:p>
            <a:r>
              <a:rPr lang="da-DK" dirty="0">
                <a:solidFill>
                  <a:schemeClr val="tx1"/>
                </a:solidFill>
                <a:latin typeface="Tw Cen MT" panose="020B0602020104020603" pitchFamily="34" charset="0"/>
              </a:rPr>
              <a:t>Sofist – afledt af det græske ord </a:t>
            </a:r>
            <a:r>
              <a:rPr lang="el-GR" dirty="0">
                <a:solidFill>
                  <a:srgbClr val="00B0F0"/>
                </a:solidFill>
              </a:rPr>
              <a:t>σοφ</a:t>
            </a:r>
            <a:r>
              <a:rPr lang="da-DK" i="1" dirty="0">
                <a:solidFill>
                  <a:srgbClr val="00B0F0"/>
                </a:solidFill>
                <a:latin typeface="Tw Cen MT" panose="020B0602020104020603" pitchFamily="34" charset="0"/>
              </a:rPr>
              <a:t>ó</a:t>
            </a:r>
            <a:r>
              <a:rPr lang="el-GR" i="1" dirty="0">
                <a:solidFill>
                  <a:srgbClr val="00B0F0"/>
                </a:solidFill>
              </a:rPr>
              <a:t>ς</a:t>
            </a:r>
            <a:r>
              <a:rPr lang="da-DK" i="1" dirty="0">
                <a:solidFill>
                  <a:srgbClr val="00B0F0"/>
                </a:solidFill>
                <a:latin typeface="Tw Cen MT" panose="020B0602020104020603" pitchFamily="34" charset="0"/>
              </a:rPr>
              <a:t> </a:t>
            </a:r>
            <a:r>
              <a:rPr lang="da-DK" i="1" dirty="0">
                <a:solidFill>
                  <a:schemeClr val="tx1"/>
                </a:solidFill>
                <a:latin typeface="Tw Cen MT" panose="020B0602020104020603" pitchFamily="34" charset="0"/>
              </a:rPr>
              <a:t>= </a:t>
            </a:r>
            <a:r>
              <a:rPr lang="da-DK" dirty="0">
                <a:solidFill>
                  <a:schemeClr val="tx1"/>
                </a:solidFill>
                <a:latin typeface="Tw Cen MT" panose="020B0602020104020603" pitchFamily="34" charset="0"/>
              </a:rPr>
              <a:t>vis/klog </a:t>
            </a:r>
            <a:r>
              <a:rPr lang="da-DK" dirty="0">
                <a:solidFill>
                  <a:schemeClr val="tx1"/>
                </a:solidFill>
                <a:latin typeface="Tw Cen MT" panose="020B0602020104020603" pitchFamily="34" charset="0"/>
                <a:sym typeface="Wingdings" panose="05000000000000000000" pitchFamily="2" charset="2"/>
              </a:rPr>
              <a:t> vismand</a:t>
            </a:r>
          </a:p>
          <a:p>
            <a:r>
              <a:rPr lang="da-DK" dirty="0">
                <a:solidFill>
                  <a:schemeClr val="tx1"/>
                </a:solidFill>
                <a:latin typeface="Tw Cen MT" panose="020B0602020104020603" pitchFamily="34" charset="0"/>
                <a:sym typeface="Wingdings" panose="05000000000000000000" pitchFamily="2" charset="2"/>
              </a:rPr>
              <a:t>Athen var efter sejren i perserkrigene blevet den førende bystat, og mange filosofi-interesserede samlede sig i det demokratiske Athen</a:t>
            </a:r>
          </a:p>
          <a:p>
            <a:r>
              <a:rPr lang="da-DK" dirty="0">
                <a:solidFill>
                  <a:schemeClr val="tx1"/>
                </a:solidFill>
                <a:latin typeface="Tw Cen MT" panose="020B0602020104020603" pitchFamily="34" charset="0"/>
                <a:sym typeface="Wingdings" panose="05000000000000000000" pitchFamily="2" charset="2"/>
              </a:rPr>
              <a:t>I modsætning til naturfilosofferne var sofisterne mere interesserede i </a:t>
            </a:r>
            <a:r>
              <a:rPr lang="da-DK" i="1" dirty="0">
                <a:solidFill>
                  <a:schemeClr val="tx1"/>
                </a:solidFill>
                <a:latin typeface="Tw Cen MT" panose="020B0602020104020603" pitchFamily="34" charset="0"/>
                <a:sym typeface="Wingdings" panose="05000000000000000000" pitchFamily="2" charset="2"/>
              </a:rPr>
              <a:t>mennesket</a:t>
            </a:r>
            <a:r>
              <a:rPr lang="da-DK" dirty="0">
                <a:solidFill>
                  <a:schemeClr val="tx1"/>
                </a:solidFill>
                <a:latin typeface="Tw Cen MT" panose="020B0602020104020603" pitchFamily="34" charset="0"/>
                <a:sym typeface="Wingdings" panose="05000000000000000000" pitchFamily="2" charset="2"/>
              </a:rPr>
              <a:t> og dets relevante temaer (politik, retorik, etik)</a:t>
            </a:r>
          </a:p>
          <a:p>
            <a:r>
              <a:rPr lang="da-DK" dirty="0">
                <a:solidFill>
                  <a:schemeClr val="tx1"/>
                </a:solidFill>
                <a:latin typeface="Tw Cen MT" panose="020B0602020104020603" pitchFamily="34" charset="0"/>
                <a:sym typeface="Wingdings" panose="05000000000000000000" pitchFamily="2" charset="2"/>
              </a:rPr>
              <a:t>Da mange i Athen kunne og ville være politisk involveret havde de brug for ”uddannelse” i dette  det var sofisternes levevej. </a:t>
            </a:r>
            <a:endParaRPr lang="da-DK" dirty="0">
              <a:latin typeface="Tw Cen MT" panose="020B0602020104020603" pitchFamily="34" charset="0"/>
            </a:endParaRPr>
          </a:p>
        </p:txBody>
      </p:sp>
      <p:pic>
        <p:nvPicPr>
          <p:cNvPr id="5" name="Billede 4">
            <a:extLst>
              <a:ext uri="{FF2B5EF4-FFF2-40B4-BE49-F238E27FC236}">
                <a16:creationId xmlns:a16="http://schemas.microsoft.com/office/drawing/2014/main" id="{81FDD51A-E3E8-4955-9BE2-4746DEB4246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04" b="93704" l="1695" r="91243">
                        <a14:foregroundMark x1="1554" y1="7593" x2="4944" y2="96481"/>
                        <a14:foregroundMark x1="4944" y1="96481" x2="15678" y2="97778"/>
                        <a14:foregroundMark x1="15678" y1="97778" x2="74718" y2="91481"/>
                        <a14:foregroundMark x1="74718" y1="91481" x2="87571" y2="91667"/>
                        <a14:foregroundMark x1="87571" y1="91667" x2="94915" y2="90370"/>
                        <a14:foregroundMark x1="94915" y1="90370" x2="89124" y2="3704"/>
                        <a14:foregroundMark x1="89124" y1="3704" x2="1695" y2="7963"/>
                        <a14:foregroundMark x1="81497" y1="93519" x2="5367" y2="94815"/>
                        <a14:foregroundMark x1="5367" y1="94815" x2="5791" y2="44630"/>
                        <a14:foregroundMark x1="5791" y1="44630" x2="40678" y2="42222"/>
                        <a14:foregroundMark x1="40678" y1="42222" x2="65254" y2="63519"/>
                        <a14:foregroundMark x1="65254" y1="63519" x2="70198" y2="93519"/>
                        <a14:foregroundMark x1="70198" y1="93519" x2="74153" y2="93704"/>
                        <a14:foregroundMark x1="77119" y1="66481" x2="85452" y2="71667"/>
                        <a14:foregroundMark x1="85452" y1="71667" x2="82910" y2="80370"/>
                        <a14:foregroundMark x1="82910" y1="80370" x2="77966" y2="69444"/>
                        <a14:foregroundMark x1="77966" y1="69444" x2="78249" y2="68889"/>
                        <a14:foregroundMark x1="36017" y1="88519" x2="55508" y2="85926"/>
                        <a14:foregroundMark x1="55508" y1="85926" x2="46751" y2="92778"/>
                        <a14:foregroundMark x1="46751" y1="92778" x2="36299" y2="90556"/>
                        <a14:foregroundMark x1="36299" y1="90556" x2="34605" y2="88889"/>
                        <a14:foregroundMark x1="33898" y1="5741" x2="19492" y2="8519"/>
                        <a14:foregroundMark x1="30085" y1="5741" x2="21610" y2="6296"/>
                        <a14:foregroundMark x1="21610" y1="6296" x2="21610" y2="6296"/>
                        <a14:foregroundMark x1="91243" y1="6111" x2="91243" y2="6111"/>
                      </a14:backgroundRemoval>
                    </a14:imgEffect>
                  </a14:imgLayer>
                </a14:imgProps>
              </a:ext>
            </a:extLst>
          </a:blip>
          <a:stretch>
            <a:fillRect/>
          </a:stretch>
        </p:blipFill>
        <p:spPr>
          <a:xfrm rot="169550">
            <a:off x="50395" y="1327253"/>
            <a:ext cx="5376545" cy="4100755"/>
          </a:xfrm>
          <a:prstGeom prst="rect">
            <a:avLst/>
          </a:prstGeom>
        </p:spPr>
      </p:pic>
      <p:sp>
        <p:nvSpPr>
          <p:cNvPr id="6" name="Tekstfelt 5">
            <a:extLst>
              <a:ext uri="{FF2B5EF4-FFF2-40B4-BE49-F238E27FC236}">
                <a16:creationId xmlns:a16="http://schemas.microsoft.com/office/drawing/2014/main" id="{D4858B40-80AC-53C2-082C-A51E1795F5E7}"/>
              </a:ext>
            </a:extLst>
          </p:cNvPr>
          <p:cNvSpPr txBox="1"/>
          <p:nvPr/>
        </p:nvSpPr>
        <p:spPr>
          <a:xfrm>
            <a:off x="201549" y="5238548"/>
            <a:ext cx="3055359" cy="923330"/>
          </a:xfrm>
          <a:prstGeom prst="rect">
            <a:avLst/>
          </a:prstGeom>
          <a:noFill/>
        </p:spPr>
        <p:txBody>
          <a:bodyPr wrap="square" rtlCol="0">
            <a:spAutoFit/>
          </a:bodyPr>
          <a:lstStyle/>
          <a:p>
            <a:r>
              <a:rPr lang="da-DK" i="1" dirty="0"/>
              <a:t>Sokrates møder </a:t>
            </a:r>
            <a:r>
              <a:rPr lang="da-DK" i="1" dirty="0" err="1"/>
              <a:t>Protagoras</a:t>
            </a:r>
            <a:r>
              <a:rPr lang="da-DK" i="1" dirty="0"/>
              <a:t> og de andre sofister</a:t>
            </a:r>
          </a:p>
          <a:p>
            <a:r>
              <a:rPr lang="da-DK" dirty="0"/>
              <a:t>Constantin Hansen, 1865-75</a:t>
            </a:r>
          </a:p>
        </p:txBody>
      </p:sp>
      <p:sp>
        <p:nvSpPr>
          <p:cNvPr id="7" name="Rektangel: afrundede hjørner 6">
            <a:extLst>
              <a:ext uri="{FF2B5EF4-FFF2-40B4-BE49-F238E27FC236}">
                <a16:creationId xmlns:a16="http://schemas.microsoft.com/office/drawing/2014/main" id="{15D4A0DD-FC81-CA1E-B8FB-FF5C6ED4B379}"/>
              </a:ext>
            </a:extLst>
          </p:cNvPr>
          <p:cNvSpPr/>
          <p:nvPr/>
        </p:nvSpPr>
        <p:spPr>
          <a:xfrm>
            <a:off x="5524755" y="4181582"/>
            <a:ext cx="2375724" cy="2342508"/>
          </a:xfrm>
          <a:prstGeom prst="round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800" u="sng" dirty="0" err="1">
                <a:solidFill>
                  <a:schemeClr val="tx1"/>
                </a:solidFill>
                <a:latin typeface="Tw Cen MT Condensed" panose="020B0606020104020203" pitchFamily="34" charset="0"/>
              </a:rPr>
              <a:t>Protagoras</a:t>
            </a:r>
            <a:endParaRPr lang="da-DK" sz="2800" u="sng" dirty="0">
              <a:solidFill>
                <a:schemeClr val="tx1"/>
              </a:solidFill>
              <a:latin typeface="Tw Cen MT Condensed" panose="020B0606020104020203" pitchFamily="34" charset="0"/>
            </a:endParaRPr>
          </a:p>
          <a:p>
            <a:pPr marL="285750" indent="-285750">
              <a:buFont typeface="Arial" panose="020B0604020202020204" pitchFamily="34" charset="0"/>
              <a:buChar char="•"/>
            </a:pPr>
            <a:r>
              <a:rPr lang="da-DK" dirty="0">
                <a:solidFill>
                  <a:schemeClr val="tx1"/>
                </a:solidFill>
              </a:rPr>
              <a:t>Ca. 490-420 f.Kr.</a:t>
            </a:r>
          </a:p>
          <a:p>
            <a:pPr marL="285750" indent="-285750">
              <a:buFont typeface="Arial" panose="020B0604020202020204" pitchFamily="34" charset="0"/>
              <a:buChar char="•"/>
            </a:pPr>
            <a:r>
              <a:rPr lang="da-DK" dirty="0">
                <a:solidFill>
                  <a:schemeClr val="tx1"/>
                </a:solidFill>
              </a:rPr>
              <a:t>Relativisme </a:t>
            </a:r>
          </a:p>
          <a:p>
            <a:pPr marL="285750" indent="-285750">
              <a:buFont typeface="Arial" panose="020B0604020202020204" pitchFamily="34" charset="0"/>
              <a:buChar char="•"/>
            </a:pPr>
            <a:r>
              <a:rPr lang="da-DK" i="1" dirty="0">
                <a:solidFill>
                  <a:schemeClr val="tx1"/>
                </a:solidFill>
              </a:rPr>
              <a:t>Homo-</a:t>
            </a:r>
            <a:r>
              <a:rPr lang="da-DK" i="1" dirty="0" err="1">
                <a:solidFill>
                  <a:schemeClr val="tx1"/>
                </a:solidFill>
              </a:rPr>
              <a:t>mensúra</a:t>
            </a:r>
            <a:r>
              <a:rPr lang="da-DK" dirty="0">
                <a:solidFill>
                  <a:schemeClr val="tx1"/>
                </a:solidFill>
              </a:rPr>
              <a:t> sætning</a:t>
            </a:r>
          </a:p>
          <a:p>
            <a:pPr algn="ctr"/>
            <a:r>
              <a:rPr lang="da-DK" b="1" dirty="0">
                <a:solidFill>
                  <a:schemeClr val="accent1">
                    <a:lumMod val="50000"/>
                  </a:schemeClr>
                </a:solidFill>
              </a:rPr>
              <a:t>”Mennesket er altings målestok”</a:t>
            </a:r>
          </a:p>
        </p:txBody>
      </p:sp>
      <p:sp>
        <p:nvSpPr>
          <p:cNvPr id="8" name="Rektangel: afrundede hjørner 7">
            <a:extLst>
              <a:ext uri="{FF2B5EF4-FFF2-40B4-BE49-F238E27FC236}">
                <a16:creationId xmlns:a16="http://schemas.microsoft.com/office/drawing/2014/main" id="{1F5F57AD-0551-704D-2393-30F9C7BD757E}"/>
              </a:ext>
            </a:extLst>
          </p:cNvPr>
          <p:cNvSpPr/>
          <p:nvPr/>
        </p:nvSpPr>
        <p:spPr>
          <a:xfrm>
            <a:off x="9013844" y="4181582"/>
            <a:ext cx="2246631" cy="2342508"/>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2800" dirty="0">
              <a:latin typeface="Tw Cen MT Condensed" panose="020B0606020104020203" pitchFamily="34" charset="0"/>
            </a:endParaRPr>
          </a:p>
          <a:p>
            <a:pPr algn="ctr"/>
            <a:r>
              <a:rPr lang="da-DK" sz="2800" u="sng" dirty="0" err="1">
                <a:latin typeface="Tw Cen MT Condensed" panose="020B0606020104020203" pitchFamily="34" charset="0"/>
              </a:rPr>
              <a:t>Gorgias</a:t>
            </a:r>
            <a:endParaRPr lang="da-DK" sz="2800" u="sng" dirty="0">
              <a:latin typeface="Tw Cen MT Condensed" panose="020B0606020104020203" pitchFamily="34" charset="0"/>
            </a:endParaRPr>
          </a:p>
          <a:p>
            <a:pPr marL="285750" indent="-285750">
              <a:buFont typeface="Arial" panose="020B0604020202020204" pitchFamily="34" charset="0"/>
              <a:buChar char="•"/>
            </a:pPr>
            <a:r>
              <a:rPr lang="da-DK" dirty="0"/>
              <a:t>Ca. 485-380 f.Kr.</a:t>
            </a:r>
          </a:p>
          <a:p>
            <a:pPr marL="285750" indent="-285750">
              <a:buFont typeface="Arial" panose="020B0604020202020204" pitchFamily="34" charset="0"/>
              <a:buChar char="•"/>
            </a:pPr>
            <a:r>
              <a:rPr lang="da-DK" dirty="0"/>
              <a:t>Retoriker </a:t>
            </a:r>
          </a:p>
          <a:p>
            <a:pPr marL="285750" indent="-285750">
              <a:buFont typeface="Arial" panose="020B0604020202020204" pitchFamily="34" charset="0"/>
              <a:buChar char="•"/>
            </a:pPr>
            <a:r>
              <a:rPr lang="da-DK" dirty="0"/>
              <a:t>Relativisme</a:t>
            </a:r>
          </a:p>
          <a:p>
            <a:pPr algn="ctr"/>
            <a:r>
              <a:rPr lang="da-DK" b="1" dirty="0">
                <a:solidFill>
                  <a:srgbClr val="FFFFCC"/>
                </a:solidFill>
              </a:rPr>
              <a:t>”ingen sandhed”</a:t>
            </a:r>
          </a:p>
          <a:p>
            <a:pPr algn="ctr"/>
            <a:endParaRPr lang="da-DK" dirty="0"/>
          </a:p>
        </p:txBody>
      </p:sp>
      <p:sp>
        <p:nvSpPr>
          <p:cNvPr id="9" name="Tekstfelt 8">
            <a:extLst>
              <a:ext uri="{FF2B5EF4-FFF2-40B4-BE49-F238E27FC236}">
                <a16:creationId xmlns:a16="http://schemas.microsoft.com/office/drawing/2014/main" id="{BF878A6C-DEE0-69B5-97DE-82BB3B2C0D5D}"/>
              </a:ext>
            </a:extLst>
          </p:cNvPr>
          <p:cNvSpPr txBox="1"/>
          <p:nvPr/>
        </p:nvSpPr>
        <p:spPr>
          <a:xfrm>
            <a:off x="7333846" y="6421886"/>
            <a:ext cx="2246631" cy="369332"/>
          </a:xfrm>
          <a:prstGeom prst="rect">
            <a:avLst/>
          </a:prstGeom>
          <a:noFill/>
        </p:spPr>
        <p:txBody>
          <a:bodyPr wrap="square" rtlCol="0">
            <a:spAutoFit/>
          </a:bodyPr>
          <a:lstStyle/>
          <a:p>
            <a:pPr algn="ctr"/>
            <a:r>
              <a:rPr lang="da-DK" b="1" i="1" dirty="0" err="1"/>
              <a:t>nomos</a:t>
            </a:r>
            <a:r>
              <a:rPr lang="da-DK" b="1" i="1" dirty="0"/>
              <a:t> </a:t>
            </a:r>
            <a:r>
              <a:rPr lang="da-DK" b="1" dirty="0"/>
              <a:t>vs. </a:t>
            </a:r>
            <a:r>
              <a:rPr lang="da-DK" b="1" i="1" dirty="0" err="1"/>
              <a:t>fysis</a:t>
            </a:r>
            <a:endParaRPr lang="da-DK" b="1" i="1" dirty="0"/>
          </a:p>
        </p:txBody>
      </p:sp>
      <p:pic>
        <p:nvPicPr>
          <p:cNvPr id="4098" name="Picture 2" descr="Gorgias – Filosofía para la vida">
            <a:extLst>
              <a:ext uri="{FF2B5EF4-FFF2-40B4-BE49-F238E27FC236}">
                <a16:creationId xmlns:a16="http://schemas.microsoft.com/office/drawing/2014/main" id="{2338B217-D4C7-7FC1-A044-ED46B6C4E2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85526" y="3914454"/>
            <a:ext cx="1011705" cy="1011705"/>
          </a:xfrm>
          <a:prstGeom prst="ellipse">
            <a:avLst/>
          </a:prstGeom>
          <a:ln w="63500" cap="rnd">
            <a:solidFill>
              <a:schemeClr val="accent1">
                <a:lumMod val="75000"/>
              </a:schemeClr>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4100" name="Picture 4" descr="undefined">
            <a:extLst>
              <a:ext uri="{FF2B5EF4-FFF2-40B4-BE49-F238E27FC236}">
                <a16:creationId xmlns:a16="http://schemas.microsoft.com/office/drawing/2014/main" id="{32DAB4A4-5402-B016-9898-01021620614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1892" t="51835" r="17048" b="33413"/>
          <a:stretch/>
        </p:blipFill>
        <p:spPr bwMode="auto">
          <a:xfrm>
            <a:off x="7342223" y="3871610"/>
            <a:ext cx="967518" cy="967518"/>
          </a:xfrm>
          <a:prstGeom prst="ellipse">
            <a:avLst/>
          </a:prstGeom>
          <a:ln w="63500" cap="rnd">
            <a:solidFill>
              <a:srgbClr val="FFFFCC"/>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8098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4100"/>
                                        </p:tgtEl>
                                        <p:attrNameLst>
                                          <p:attrName>style.visibility</p:attrName>
                                        </p:attrNameLst>
                                      </p:cBhvr>
                                      <p:to>
                                        <p:strVal val="visible"/>
                                      </p:to>
                                    </p:set>
                                    <p:animEffect transition="in" filter="fade">
                                      <p:cBhvr>
                                        <p:cTn id="29" dur="500"/>
                                        <p:tgtEl>
                                          <p:spTgt spid="4100"/>
                                        </p:tgtEl>
                                      </p:cBhvr>
                                    </p:animEffect>
                                  </p:childTnLst>
                                </p:cTn>
                              </p:par>
                              <p:par>
                                <p:cTn id="30" presetID="10" presetClass="entr" presetSubtype="0" fill="hold" nodeType="withEffect">
                                  <p:stCondLst>
                                    <p:cond delay="0"/>
                                  </p:stCondLst>
                                  <p:childTnLst>
                                    <p:set>
                                      <p:cBhvr>
                                        <p:cTn id="31" dur="1" fill="hold">
                                          <p:stCondLst>
                                            <p:cond delay="0"/>
                                          </p:stCondLst>
                                        </p:cTn>
                                        <p:tgtEl>
                                          <p:spTgt spid="4098"/>
                                        </p:tgtEl>
                                        <p:attrNameLst>
                                          <p:attrName>style.visibility</p:attrName>
                                        </p:attrNameLst>
                                      </p:cBhvr>
                                      <p:to>
                                        <p:strVal val="visible"/>
                                      </p:to>
                                    </p:set>
                                    <p:animEffect transition="in" filter="fade">
                                      <p:cBhvr>
                                        <p:cTn id="32" dur="500"/>
                                        <p:tgtEl>
                                          <p:spTgt spid="409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73D64E-0539-F431-AD93-E47402DAFF2E}"/>
              </a:ext>
            </a:extLst>
          </p:cNvPr>
          <p:cNvSpPr>
            <a:spLocks noGrp="1"/>
          </p:cNvSpPr>
          <p:nvPr>
            <p:ph type="title"/>
          </p:nvPr>
        </p:nvSpPr>
        <p:spPr>
          <a:xfrm>
            <a:off x="272971" y="466290"/>
            <a:ext cx="2947482" cy="1978959"/>
          </a:xfrm>
        </p:spPr>
        <p:txBody>
          <a:bodyPr/>
          <a:lstStyle/>
          <a:p>
            <a:pPr algn="ctr"/>
            <a:r>
              <a:rPr lang="da-DK" dirty="0"/>
              <a:t>SOKRATES</a:t>
            </a:r>
            <a:br>
              <a:rPr lang="da-DK" dirty="0"/>
            </a:br>
            <a:r>
              <a:rPr lang="da-DK" sz="2000" dirty="0"/>
              <a:t>ca. 470 – 399 f.Kr. </a:t>
            </a:r>
            <a:endParaRPr lang="da-DK" dirty="0"/>
          </a:p>
        </p:txBody>
      </p:sp>
      <p:sp>
        <p:nvSpPr>
          <p:cNvPr id="3" name="Pladsholder til indhold 2">
            <a:extLst>
              <a:ext uri="{FF2B5EF4-FFF2-40B4-BE49-F238E27FC236}">
                <a16:creationId xmlns:a16="http://schemas.microsoft.com/office/drawing/2014/main" id="{1F4DA61E-80A1-A1B7-D9A0-019862113397}"/>
              </a:ext>
            </a:extLst>
          </p:cNvPr>
          <p:cNvSpPr>
            <a:spLocks noGrp="1"/>
          </p:cNvSpPr>
          <p:nvPr>
            <p:ph idx="1"/>
          </p:nvPr>
        </p:nvSpPr>
        <p:spPr>
          <a:xfrm>
            <a:off x="3848720" y="-215757"/>
            <a:ext cx="7315200" cy="6287784"/>
          </a:xfrm>
        </p:spPr>
        <p:txBody>
          <a:bodyPr/>
          <a:lstStyle/>
          <a:p>
            <a:r>
              <a:rPr lang="da-DK" dirty="0">
                <a:solidFill>
                  <a:schemeClr val="tx1">
                    <a:lumMod val="85000"/>
                    <a:lumOff val="15000"/>
                  </a:schemeClr>
                </a:solidFill>
                <a:latin typeface="Tw Cen MT" panose="020B0602020104020603" pitchFamily="34" charset="0"/>
              </a:rPr>
              <a:t>Skrev ikke selv noget ned – det vi ved om Sokrates ved vi fra andre forfattere</a:t>
            </a:r>
            <a:br>
              <a:rPr lang="da-DK" dirty="0">
                <a:solidFill>
                  <a:schemeClr val="tx1">
                    <a:lumMod val="85000"/>
                    <a:lumOff val="15000"/>
                  </a:schemeClr>
                </a:solidFill>
                <a:latin typeface="Tw Cen MT" panose="020B0602020104020603" pitchFamily="34" charset="0"/>
              </a:rPr>
            </a:br>
            <a:r>
              <a:rPr lang="da-DK" dirty="0">
                <a:solidFill>
                  <a:schemeClr val="tx1">
                    <a:lumMod val="85000"/>
                    <a:lumOff val="15000"/>
                  </a:schemeClr>
                </a:solidFill>
                <a:latin typeface="Tw Cen MT" panose="020B0602020104020603" pitchFamily="34" charset="0"/>
                <a:sym typeface="Wingdings" panose="05000000000000000000" pitchFamily="2" charset="2"/>
              </a:rPr>
              <a:t> A</a:t>
            </a:r>
            <a:r>
              <a:rPr lang="da-DK" dirty="0">
                <a:solidFill>
                  <a:schemeClr val="tx1">
                    <a:lumMod val="85000"/>
                    <a:lumOff val="15000"/>
                  </a:schemeClr>
                </a:solidFill>
                <a:latin typeface="Tw Cen MT" panose="020B0602020104020603" pitchFamily="34" charset="0"/>
              </a:rPr>
              <a:t>ristofanes (komediedigter), </a:t>
            </a:r>
            <a:r>
              <a:rPr lang="da-DK" dirty="0" err="1">
                <a:solidFill>
                  <a:schemeClr val="tx1">
                    <a:lumMod val="85000"/>
                    <a:lumOff val="15000"/>
                  </a:schemeClr>
                </a:solidFill>
                <a:latin typeface="Tw Cen MT" panose="020B0602020104020603" pitchFamily="34" charset="0"/>
              </a:rPr>
              <a:t>Xenophon</a:t>
            </a:r>
            <a:r>
              <a:rPr lang="da-DK" dirty="0">
                <a:solidFill>
                  <a:schemeClr val="tx1">
                    <a:lumMod val="85000"/>
                    <a:lumOff val="15000"/>
                  </a:schemeClr>
                </a:solidFill>
                <a:latin typeface="Tw Cen MT" panose="020B0602020104020603" pitchFamily="34" charset="0"/>
              </a:rPr>
              <a:t> (historiker) og vigtigst </a:t>
            </a:r>
            <a:r>
              <a:rPr lang="da-DK" b="1" dirty="0">
                <a:solidFill>
                  <a:schemeClr val="tx1">
                    <a:lumMod val="85000"/>
                    <a:lumOff val="15000"/>
                  </a:schemeClr>
                </a:solidFill>
                <a:latin typeface="Tw Cen MT" panose="020B0602020104020603" pitchFamily="34" charset="0"/>
              </a:rPr>
              <a:t>PLATON</a:t>
            </a:r>
            <a:r>
              <a:rPr lang="da-DK" dirty="0">
                <a:solidFill>
                  <a:schemeClr val="tx1">
                    <a:lumMod val="85000"/>
                    <a:lumOff val="15000"/>
                  </a:schemeClr>
                </a:solidFill>
                <a:latin typeface="Tw Cen MT" panose="020B0602020104020603" pitchFamily="34" charset="0"/>
              </a:rPr>
              <a:t> (filosof og elev af Sokrates) </a:t>
            </a:r>
          </a:p>
          <a:p>
            <a:r>
              <a:rPr lang="da-DK" dirty="0">
                <a:solidFill>
                  <a:schemeClr val="tx1">
                    <a:lumMod val="85000"/>
                    <a:lumOff val="15000"/>
                  </a:schemeClr>
                </a:solidFill>
                <a:latin typeface="Tw Cen MT" panose="020B0602020104020603" pitchFamily="34" charset="0"/>
              </a:rPr>
              <a:t>Underviste ikke – gennem samtale opnår man filosofisk erkendelse </a:t>
            </a:r>
          </a:p>
          <a:p>
            <a:r>
              <a:rPr lang="da-DK" dirty="0">
                <a:solidFill>
                  <a:schemeClr val="tx1">
                    <a:lumMod val="85000"/>
                    <a:lumOff val="15000"/>
                  </a:schemeClr>
                </a:solidFill>
                <a:latin typeface="Tw Cen MT" panose="020B0602020104020603" pitchFamily="34" charset="0"/>
              </a:rPr>
              <a:t>Stor personlighed – så mange som var imponeret af ham, hadede ham også</a:t>
            </a:r>
          </a:p>
          <a:p>
            <a:r>
              <a:rPr lang="da-DK" dirty="0">
                <a:solidFill>
                  <a:schemeClr val="tx1">
                    <a:lumMod val="85000"/>
                    <a:lumOff val="15000"/>
                  </a:schemeClr>
                </a:solidFill>
                <a:latin typeface="Tw Cen MT" panose="020B0602020104020603" pitchFamily="34" charset="0"/>
              </a:rPr>
              <a:t>Fik </a:t>
            </a:r>
            <a:r>
              <a:rPr lang="da-DK" b="1" dirty="0">
                <a:solidFill>
                  <a:schemeClr val="tx1">
                    <a:lumMod val="85000"/>
                    <a:lumOff val="15000"/>
                  </a:schemeClr>
                </a:solidFill>
                <a:latin typeface="Tw Cen MT" panose="020B0602020104020603" pitchFamily="34" charset="0"/>
              </a:rPr>
              <a:t>dødsstraf</a:t>
            </a:r>
            <a:r>
              <a:rPr lang="da-DK" dirty="0">
                <a:solidFill>
                  <a:schemeClr val="tx1">
                    <a:lumMod val="85000"/>
                    <a:lumOff val="15000"/>
                  </a:schemeClr>
                </a:solidFill>
                <a:latin typeface="Tw Cen MT" panose="020B0602020104020603" pitchFamily="34" charset="0"/>
              </a:rPr>
              <a:t> efter </a:t>
            </a:r>
            <a:br>
              <a:rPr lang="da-DK" dirty="0">
                <a:solidFill>
                  <a:schemeClr val="tx1">
                    <a:lumMod val="85000"/>
                    <a:lumOff val="15000"/>
                  </a:schemeClr>
                </a:solidFill>
                <a:latin typeface="Tw Cen MT" panose="020B0602020104020603" pitchFamily="34" charset="0"/>
              </a:rPr>
            </a:br>
            <a:r>
              <a:rPr lang="da-DK" dirty="0">
                <a:solidFill>
                  <a:schemeClr val="tx1">
                    <a:lumMod val="85000"/>
                    <a:lumOff val="15000"/>
                  </a:schemeClr>
                </a:solidFill>
                <a:latin typeface="Tw Cen MT" panose="020B0602020104020603" pitchFamily="34" charset="0"/>
              </a:rPr>
              <a:t>anklage om at </a:t>
            </a:r>
            <a:br>
              <a:rPr lang="da-DK" dirty="0">
                <a:solidFill>
                  <a:schemeClr val="tx1">
                    <a:lumMod val="85000"/>
                    <a:lumOff val="15000"/>
                  </a:schemeClr>
                </a:solidFill>
                <a:latin typeface="Tw Cen MT" panose="020B0602020104020603" pitchFamily="34" charset="0"/>
              </a:rPr>
            </a:br>
            <a:r>
              <a:rPr lang="da-DK" dirty="0">
                <a:solidFill>
                  <a:schemeClr val="tx1">
                    <a:lumMod val="85000"/>
                    <a:lumOff val="15000"/>
                  </a:schemeClr>
                </a:solidFill>
                <a:latin typeface="Tw Cen MT" panose="020B0602020104020603" pitchFamily="34" charset="0"/>
              </a:rPr>
              <a:t>”indføre nye guddomme </a:t>
            </a:r>
            <a:br>
              <a:rPr lang="da-DK" dirty="0">
                <a:solidFill>
                  <a:schemeClr val="tx1">
                    <a:lumMod val="85000"/>
                    <a:lumOff val="15000"/>
                  </a:schemeClr>
                </a:solidFill>
                <a:latin typeface="Tw Cen MT" panose="020B0602020104020603" pitchFamily="34" charset="0"/>
              </a:rPr>
            </a:br>
            <a:r>
              <a:rPr lang="da-DK" dirty="0">
                <a:solidFill>
                  <a:schemeClr val="tx1">
                    <a:lumMod val="85000"/>
                    <a:lumOff val="15000"/>
                  </a:schemeClr>
                </a:solidFill>
                <a:latin typeface="Tw Cen MT" panose="020B0602020104020603" pitchFamily="34" charset="0"/>
              </a:rPr>
              <a:t>og </a:t>
            </a:r>
            <a:r>
              <a:rPr lang="da-DK" b="1" dirty="0">
                <a:solidFill>
                  <a:schemeClr val="tx1">
                    <a:lumMod val="85000"/>
                    <a:lumOff val="15000"/>
                  </a:schemeClr>
                </a:solidFill>
                <a:latin typeface="Tw Cen MT" panose="020B0602020104020603" pitchFamily="34" charset="0"/>
              </a:rPr>
              <a:t>fordærve </a:t>
            </a:r>
            <a:br>
              <a:rPr lang="da-DK" b="1" dirty="0">
                <a:solidFill>
                  <a:schemeClr val="tx1">
                    <a:lumMod val="85000"/>
                    <a:lumOff val="15000"/>
                  </a:schemeClr>
                </a:solidFill>
                <a:latin typeface="Tw Cen MT" panose="020B0602020104020603" pitchFamily="34" charset="0"/>
              </a:rPr>
            </a:br>
            <a:r>
              <a:rPr lang="da-DK" b="1" dirty="0">
                <a:solidFill>
                  <a:schemeClr val="tx1">
                    <a:lumMod val="85000"/>
                    <a:lumOff val="15000"/>
                  </a:schemeClr>
                </a:solidFill>
                <a:latin typeface="Tw Cen MT" panose="020B0602020104020603" pitchFamily="34" charset="0"/>
              </a:rPr>
              <a:t>ungdommen</a:t>
            </a:r>
            <a:r>
              <a:rPr lang="da-DK" dirty="0">
                <a:solidFill>
                  <a:schemeClr val="tx1">
                    <a:lumMod val="85000"/>
                    <a:lumOff val="15000"/>
                  </a:schemeClr>
                </a:solidFill>
                <a:latin typeface="Tw Cen MT" panose="020B0602020104020603" pitchFamily="34" charset="0"/>
              </a:rPr>
              <a:t>”</a:t>
            </a:r>
          </a:p>
        </p:txBody>
      </p:sp>
      <p:pic>
        <p:nvPicPr>
          <p:cNvPr id="5122" name="Picture 2" descr="Socrates - Wikipedia">
            <a:extLst>
              <a:ext uri="{FF2B5EF4-FFF2-40B4-BE49-F238E27FC236}">
                <a16:creationId xmlns:a16="http://schemas.microsoft.com/office/drawing/2014/main" id="{565E9224-5391-2B35-3F28-79FBA96545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823" y="2225538"/>
            <a:ext cx="2547777" cy="339703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Socrates - Life &amp; Philosophy | HISTORY">
            <a:extLst>
              <a:ext uri="{FF2B5EF4-FFF2-40B4-BE49-F238E27FC236}">
                <a16:creationId xmlns:a16="http://schemas.microsoft.com/office/drawing/2014/main" id="{2CC2D9F8-B295-486B-5B61-324C041DB7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0404" y="3065399"/>
            <a:ext cx="4971783" cy="3268620"/>
          </a:xfrm>
          <a:prstGeom prst="rect">
            <a:avLst/>
          </a:prstGeom>
          <a:noFill/>
          <a:extLst>
            <a:ext uri="{909E8E84-426E-40DD-AFC4-6F175D3DCCD1}">
              <a14:hiddenFill xmlns:a14="http://schemas.microsoft.com/office/drawing/2010/main">
                <a:solidFill>
                  <a:srgbClr val="FFFFFF"/>
                </a:solidFill>
              </a14:hiddenFill>
            </a:ext>
          </a:extLst>
        </p:spPr>
      </p:pic>
      <p:sp>
        <p:nvSpPr>
          <p:cNvPr id="4" name="Taleboble: oval 3">
            <a:extLst>
              <a:ext uri="{FF2B5EF4-FFF2-40B4-BE49-F238E27FC236}">
                <a16:creationId xmlns:a16="http://schemas.microsoft.com/office/drawing/2014/main" id="{6D368BF0-A8AC-CD20-4436-C62ED224A347}"/>
              </a:ext>
            </a:extLst>
          </p:cNvPr>
          <p:cNvSpPr/>
          <p:nvPr/>
        </p:nvSpPr>
        <p:spPr>
          <a:xfrm>
            <a:off x="3530219" y="5065160"/>
            <a:ext cx="3219902" cy="1438382"/>
          </a:xfrm>
          <a:prstGeom prst="wedgeEllipseCallout">
            <a:avLst>
              <a:gd name="adj1" fmla="val -63219"/>
              <a:gd name="adj2" fmla="val -79017"/>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000" b="1" dirty="0">
                <a:solidFill>
                  <a:schemeClr val="tx1">
                    <a:lumMod val="85000"/>
                    <a:lumOff val="15000"/>
                  </a:schemeClr>
                </a:solidFill>
                <a:latin typeface="Tw Cen MT" panose="020B0602020104020603" pitchFamily="34" charset="0"/>
              </a:rPr>
              <a:t>”Det eneste jeg ved er, at jeg intet ved”</a:t>
            </a:r>
          </a:p>
        </p:txBody>
      </p:sp>
      <p:sp>
        <p:nvSpPr>
          <p:cNvPr id="5" name="Tekstfelt 4">
            <a:extLst>
              <a:ext uri="{FF2B5EF4-FFF2-40B4-BE49-F238E27FC236}">
                <a16:creationId xmlns:a16="http://schemas.microsoft.com/office/drawing/2014/main" id="{F37C21A4-4A07-1B6B-A41C-17DFC50E586B}"/>
              </a:ext>
            </a:extLst>
          </p:cNvPr>
          <p:cNvSpPr txBox="1"/>
          <p:nvPr/>
        </p:nvSpPr>
        <p:spPr>
          <a:xfrm>
            <a:off x="7682524" y="6282649"/>
            <a:ext cx="4109663" cy="646331"/>
          </a:xfrm>
          <a:prstGeom prst="rect">
            <a:avLst/>
          </a:prstGeom>
          <a:noFill/>
        </p:spPr>
        <p:txBody>
          <a:bodyPr wrap="square" rtlCol="0">
            <a:spAutoFit/>
          </a:bodyPr>
          <a:lstStyle/>
          <a:p>
            <a:pPr algn="r"/>
            <a:r>
              <a:rPr lang="da-DK" i="1" dirty="0">
                <a:solidFill>
                  <a:schemeClr val="tx1">
                    <a:lumMod val="85000"/>
                    <a:lumOff val="15000"/>
                  </a:schemeClr>
                </a:solidFill>
              </a:rPr>
              <a:t>The Death of </a:t>
            </a:r>
            <a:r>
              <a:rPr lang="da-DK" i="1" dirty="0" err="1">
                <a:solidFill>
                  <a:schemeClr val="tx1">
                    <a:lumMod val="85000"/>
                    <a:lumOff val="15000"/>
                  </a:schemeClr>
                </a:solidFill>
              </a:rPr>
              <a:t>Socrates</a:t>
            </a:r>
            <a:r>
              <a:rPr lang="da-DK" dirty="0">
                <a:solidFill>
                  <a:schemeClr val="tx1">
                    <a:lumMod val="85000"/>
                    <a:lumOff val="15000"/>
                  </a:schemeClr>
                </a:solidFill>
              </a:rPr>
              <a:t>, </a:t>
            </a:r>
            <a:r>
              <a:rPr lang="da-DK" b="0" i="0" dirty="0">
                <a:solidFill>
                  <a:schemeClr val="tx1">
                    <a:lumMod val="85000"/>
                    <a:lumOff val="15000"/>
                  </a:schemeClr>
                </a:solidFill>
                <a:effectLst/>
              </a:rPr>
              <a:t> </a:t>
            </a:r>
            <a:br>
              <a:rPr lang="da-DK" b="0" i="0" dirty="0">
                <a:solidFill>
                  <a:schemeClr val="tx1">
                    <a:lumMod val="85000"/>
                    <a:lumOff val="15000"/>
                  </a:schemeClr>
                </a:solidFill>
                <a:effectLst/>
              </a:rPr>
            </a:br>
            <a:r>
              <a:rPr lang="da-DK" b="0" i="0" u="none" strike="noStrike" dirty="0">
                <a:solidFill>
                  <a:schemeClr val="tx1">
                    <a:lumMod val="85000"/>
                    <a:lumOff val="15000"/>
                  </a:schemeClr>
                </a:solidFill>
                <a:effectLst/>
              </a:rPr>
              <a:t>Jacques-Louis David</a:t>
            </a:r>
            <a:r>
              <a:rPr lang="da-DK" b="0" i="0" dirty="0">
                <a:solidFill>
                  <a:schemeClr val="tx1">
                    <a:lumMod val="85000"/>
                    <a:lumOff val="15000"/>
                  </a:schemeClr>
                </a:solidFill>
                <a:effectLst/>
              </a:rPr>
              <a:t>  1787</a:t>
            </a:r>
            <a:r>
              <a:rPr lang="da-DK" dirty="0">
                <a:solidFill>
                  <a:schemeClr val="tx1">
                    <a:lumMod val="85000"/>
                    <a:lumOff val="15000"/>
                  </a:schemeClr>
                </a:solidFill>
              </a:rPr>
              <a:t> </a:t>
            </a:r>
            <a:endParaRPr lang="da-DK" i="1" dirty="0">
              <a:solidFill>
                <a:schemeClr val="tx1">
                  <a:lumMod val="85000"/>
                  <a:lumOff val="15000"/>
                </a:schemeClr>
              </a:solidFill>
            </a:endParaRPr>
          </a:p>
        </p:txBody>
      </p:sp>
    </p:spTree>
    <p:extLst>
      <p:ext uri="{BB962C8B-B14F-4D97-AF65-F5344CB8AC3E}">
        <p14:creationId xmlns:p14="http://schemas.microsoft.com/office/powerpoint/2010/main" val="167185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279485-124E-9744-6EE0-A4F44C611115}"/>
              </a:ext>
            </a:extLst>
          </p:cNvPr>
          <p:cNvSpPr>
            <a:spLocks noGrp="1"/>
          </p:cNvSpPr>
          <p:nvPr>
            <p:ph type="title"/>
          </p:nvPr>
        </p:nvSpPr>
        <p:spPr>
          <a:xfrm>
            <a:off x="252919" y="1123838"/>
            <a:ext cx="2947482" cy="787156"/>
          </a:xfrm>
        </p:spPr>
        <p:txBody>
          <a:bodyPr>
            <a:normAutofit fontScale="90000"/>
          </a:bodyPr>
          <a:lstStyle/>
          <a:p>
            <a:pPr algn="ctr"/>
            <a:r>
              <a:rPr lang="da-DK" dirty="0"/>
              <a:t>PLATON</a:t>
            </a:r>
            <a:br>
              <a:rPr lang="da-DK" dirty="0"/>
            </a:br>
            <a:r>
              <a:rPr lang="da-DK" sz="2000" dirty="0"/>
              <a:t>427 – 347 f.Kr.</a:t>
            </a:r>
            <a:endParaRPr lang="da-DK" dirty="0"/>
          </a:p>
        </p:txBody>
      </p:sp>
      <p:sp>
        <p:nvSpPr>
          <p:cNvPr id="3" name="Pladsholder til indhold 2">
            <a:extLst>
              <a:ext uri="{FF2B5EF4-FFF2-40B4-BE49-F238E27FC236}">
                <a16:creationId xmlns:a16="http://schemas.microsoft.com/office/drawing/2014/main" id="{A6FB2B85-3BF8-AD31-ECE6-6E6BAF2DBD74}"/>
              </a:ext>
            </a:extLst>
          </p:cNvPr>
          <p:cNvSpPr>
            <a:spLocks noGrp="1"/>
          </p:cNvSpPr>
          <p:nvPr>
            <p:ph idx="1"/>
          </p:nvPr>
        </p:nvSpPr>
        <p:spPr>
          <a:xfrm>
            <a:off x="3848719" y="-417023"/>
            <a:ext cx="7315200" cy="5120640"/>
          </a:xfrm>
        </p:spPr>
        <p:txBody>
          <a:bodyPr/>
          <a:lstStyle/>
          <a:p>
            <a:r>
              <a:rPr lang="da-DK" dirty="0">
                <a:solidFill>
                  <a:schemeClr val="tx1">
                    <a:lumMod val="85000"/>
                    <a:lumOff val="15000"/>
                  </a:schemeClr>
                </a:solidFill>
                <a:latin typeface="Tw Cen MT" panose="020B0602020104020603" pitchFamily="34" charset="0"/>
              </a:rPr>
              <a:t>Var fra en fornem aristokratisk familie – veluddannet </a:t>
            </a:r>
          </a:p>
          <a:p>
            <a:r>
              <a:rPr lang="da-DK" dirty="0">
                <a:solidFill>
                  <a:schemeClr val="tx1">
                    <a:lumMod val="85000"/>
                    <a:lumOff val="15000"/>
                  </a:schemeClr>
                </a:solidFill>
                <a:latin typeface="Tw Cen MT" panose="020B0602020104020603" pitchFamily="34" charset="0"/>
              </a:rPr>
              <a:t>Mødte Sokrates da han var ca. 18-20 år og blev hans elev</a:t>
            </a:r>
          </a:p>
          <a:p>
            <a:r>
              <a:rPr lang="da-DK" dirty="0">
                <a:solidFill>
                  <a:schemeClr val="tx1">
                    <a:lumMod val="85000"/>
                    <a:lumOff val="15000"/>
                  </a:schemeClr>
                </a:solidFill>
                <a:latin typeface="Tw Cen MT" panose="020B0602020104020603" pitchFamily="34" charset="0"/>
              </a:rPr>
              <a:t>Flere år efter Sokrates død grundlagde han </a:t>
            </a:r>
            <a:r>
              <a:rPr lang="da-DK" b="1" i="1" dirty="0">
                <a:solidFill>
                  <a:schemeClr val="tx1">
                    <a:lumMod val="85000"/>
                    <a:lumOff val="15000"/>
                  </a:schemeClr>
                </a:solidFill>
                <a:latin typeface="Tw Cen MT" panose="020B0602020104020603" pitchFamily="34" charset="0"/>
              </a:rPr>
              <a:t>Akademiet</a:t>
            </a:r>
            <a:r>
              <a:rPr lang="da-DK" dirty="0">
                <a:solidFill>
                  <a:schemeClr val="tx1">
                    <a:lumMod val="85000"/>
                    <a:lumOff val="15000"/>
                  </a:schemeClr>
                </a:solidFill>
                <a:latin typeface="Tw Cen MT" panose="020B0602020104020603" pitchFamily="34" charset="0"/>
              </a:rPr>
              <a:t> lidt uden for Athen, hvor unge filosofi-interesserede mænd kunne mødes</a:t>
            </a:r>
          </a:p>
          <a:p>
            <a:r>
              <a:rPr lang="da-DK" dirty="0">
                <a:solidFill>
                  <a:schemeClr val="tx1">
                    <a:lumMod val="85000"/>
                    <a:lumOff val="15000"/>
                  </a:schemeClr>
                </a:solidFill>
                <a:latin typeface="Tw Cen MT" panose="020B0602020104020603" pitchFamily="34" charset="0"/>
              </a:rPr>
              <a:t>Nedskrev filosofiske </a:t>
            </a:r>
            <a:r>
              <a:rPr lang="da-DK" b="1" i="1" dirty="0">
                <a:solidFill>
                  <a:schemeClr val="tx1">
                    <a:lumMod val="85000"/>
                    <a:lumOff val="15000"/>
                  </a:schemeClr>
                </a:solidFill>
                <a:latin typeface="Tw Cen MT" panose="020B0602020104020603" pitchFamily="34" charset="0"/>
              </a:rPr>
              <a:t>dialoger</a:t>
            </a:r>
            <a:r>
              <a:rPr lang="da-DK" i="1" dirty="0">
                <a:solidFill>
                  <a:schemeClr val="tx1">
                    <a:lumMod val="85000"/>
                    <a:lumOff val="15000"/>
                  </a:schemeClr>
                </a:solidFill>
                <a:latin typeface="Tw Cen MT" panose="020B0602020104020603" pitchFamily="34" charset="0"/>
              </a:rPr>
              <a:t>,</a:t>
            </a:r>
            <a:r>
              <a:rPr lang="da-DK" dirty="0">
                <a:solidFill>
                  <a:schemeClr val="tx1">
                    <a:lumMod val="85000"/>
                    <a:lumOff val="15000"/>
                  </a:schemeClr>
                </a:solidFill>
                <a:latin typeface="Tw Cen MT" panose="020B0602020104020603" pitchFamily="34" charset="0"/>
              </a:rPr>
              <a:t> hvor Sokrates var hovedpersonen</a:t>
            </a:r>
          </a:p>
          <a:p>
            <a:pPr marL="0" indent="0" algn="ctr">
              <a:buNone/>
            </a:pPr>
            <a:endParaRPr lang="da-DK" dirty="0">
              <a:solidFill>
                <a:schemeClr val="tx1">
                  <a:lumMod val="85000"/>
                  <a:lumOff val="15000"/>
                </a:schemeClr>
              </a:solidFill>
              <a:latin typeface="Tw Cen MT" panose="020B0602020104020603" pitchFamily="34" charset="0"/>
            </a:endParaRPr>
          </a:p>
          <a:p>
            <a:pPr marL="0" indent="0" algn="ctr">
              <a:buNone/>
            </a:pPr>
            <a:r>
              <a:rPr lang="da-DK" dirty="0">
                <a:solidFill>
                  <a:schemeClr val="tx1">
                    <a:lumMod val="85000"/>
                    <a:lumOff val="15000"/>
                  </a:schemeClr>
                </a:solidFill>
                <a:latin typeface="Tw Cen MT" panose="020B0602020104020603" pitchFamily="34" charset="0"/>
              </a:rPr>
              <a:t>Overordnet set 3 slags dialogtyper:</a:t>
            </a:r>
          </a:p>
        </p:txBody>
      </p:sp>
      <p:pic>
        <p:nvPicPr>
          <p:cNvPr id="1026" name="Picture 2" descr="Platon - Wikipedia, den frie encyklopædi">
            <a:extLst>
              <a:ext uri="{FF2B5EF4-FFF2-40B4-BE49-F238E27FC236}">
                <a16:creationId xmlns:a16="http://schemas.microsoft.com/office/drawing/2014/main" id="{0AC6CB40-DAB2-720C-2747-9351106D5F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719" y="2030278"/>
            <a:ext cx="2663882" cy="3703885"/>
          </a:xfrm>
          <a:prstGeom prst="rect">
            <a:avLst/>
          </a:prstGeom>
          <a:noFill/>
          <a:extLst>
            <a:ext uri="{909E8E84-426E-40DD-AFC4-6F175D3DCCD1}">
              <a14:hiddenFill xmlns:a14="http://schemas.microsoft.com/office/drawing/2010/main">
                <a:solidFill>
                  <a:srgbClr val="FFFFFF"/>
                </a:solidFill>
              </a14:hiddenFill>
            </a:ext>
          </a:extLst>
        </p:spPr>
      </p:pic>
      <p:sp>
        <p:nvSpPr>
          <p:cNvPr id="4" name="Rektangel: afrundede hjørner diagonalt 3">
            <a:extLst>
              <a:ext uri="{FF2B5EF4-FFF2-40B4-BE49-F238E27FC236}">
                <a16:creationId xmlns:a16="http://schemas.microsoft.com/office/drawing/2014/main" id="{09CF0432-BA33-883F-D879-FB33CDD935C4}"/>
              </a:ext>
            </a:extLst>
          </p:cNvPr>
          <p:cNvSpPr/>
          <p:nvPr/>
        </p:nvSpPr>
        <p:spPr>
          <a:xfrm>
            <a:off x="3770616" y="3791164"/>
            <a:ext cx="2465797" cy="2928135"/>
          </a:xfrm>
          <a:prstGeom prst="round2Diag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u="sng" dirty="0"/>
              <a:t>Den </a:t>
            </a:r>
            <a:r>
              <a:rPr lang="da-DK" b="1" u="sng" dirty="0" err="1"/>
              <a:t>Aporetiske</a:t>
            </a:r>
            <a:endParaRPr lang="da-DK" b="1" u="sng" dirty="0"/>
          </a:p>
          <a:p>
            <a:pPr algn="ctr"/>
            <a:r>
              <a:rPr lang="da-DK" sz="1400" dirty="0"/>
              <a:t>Dialogens personer (+læser) efterlades i </a:t>
            </a:r>
            <a:r>
              <a:rPr lang="da-DK" sz="1400" dirty="0" err="1"/>
              <a:t>aporía</a:t>
            </a:r>
            <a:r>
              <a:rPr lang="da-DK" sz="1400" dirty="0"/>
              <a:t>. Sokrates forsøger gennem dialog at få svar på etiske/eksistentielle spørgsmål (forgæves)</a:t>
            </a:r>
          </a:p>
          <a:p>
            <a:pPr marL="285750" indent="-285750" algn="ctr">
              <a:buFont typeface="Arial" panose="020B0604020202020204" pitchFamily="34" charset="0"/>
              <a:buChar char="•"/>
            </a:pPr>
            <a:r>
              <a:rPr lang="da-DK" sz="1400" i="1" dirty="0"/>
              <a:t>F.eks. </a:t>
            </a:r>
            <a:r>
              <a:rPr lang="da-DK" sz="1400" i="1" dirty="0" err="1"/>
              <a:t>Alkibiades</a:t>
            </a:r>
            <a:r>
              <a:rPr lang="da-DK" sz="1400" i="1" dirty="0"/>
              <a:t>, </a:t>
            </a:r>
            <a:r>
              <a:rPr lang="da-DK" sz="1400" i="1" dirty="0" err="1"/>
              <a:t>Protagoras</a:t>
            </a:r>
            <a:r>
              <a:rPr lang="da-DK" sz="1400" i="1" dirty="0"/>
              <a:t>, Den lille </a:t>
            </a:r>
            <a:r>
              <a:rPr lang="da-DK" sz="1400" i="1" dirty="0" err="1"/>
              <a:t>Hippias</a:t>
            </a:r>
            <a:r>
              <a:rPr lang="da-DK" sz="1400" i="1" dirty="0"/>
              <a:t>, </a:t>
            </a:r>
            <a:r>
              <a:rPr lang="da-DK" sz="1400" i="1" dirty="0" err="1"/>
              <a:t>Gorgias</a:t>
            </a:r>
            <a:r>
              <a:rPr lang="da-DK" sz="1400" i="1" dirty="0"/>
              <a:t>, </a:t>
            </a:r>
            <a:r>
              <a:rPr lang="da-DK" sz="1400" i="1" dirty="0" err="1"/>
              <a:t>Laches</a:t>
            </a:r>
            <a:r>
              <a:rPr lang="da-DK" sz="1400" i="1" dirty="0"/>
              <a:t>, </a:t>
            </a:r>
            <a:r>
              <a:rPr lang="da-DK" sz="1400" i="1" dirty="0" err="1"/>
              <a:t>Lysis</a:t>
            </a:r>
            <a:r>
              <a:rPr lang="da-DK" sz="1400" i="1" dirty="0"/>
              <a:t>, </a:t>
            </a:r>
            <a:r>
              <a:rPr lang="da-DK" sz="1400" i="1" dirty="0" err="1"/>
              <a:t>Charmides</a:t>
            </a:r>
            <a:r>
              <a:rPr lang="da-DK" sz="1400" i="1" dirty="0"/>
              <a:t>, </a:t>
            </a:r>
            <a:r>
              <a:rPr lang="da-DK" sz="1400" i="1" dirty="0" err="1">
                <a:solidFill>
                  <a:schemeClr val="bg1"/>
                </a:solidFill>
              </a:rPr>
              <a:t>Menon</a:t>
            </a:r>
            <a:r>
              <a:rPr lang="da-DK" i="1" dirty="0"/>
              <a:t> </a:t>
            </a:r>
          </a:p>
        </p:txBody>
      </p:sp>
      <p:sp>
        <p:nvSpPr>
          <p:cNvPr id="5" name="Rektangel: afrundede hjørner diagonalt 4">
            <a:extLst>
              <a:ext uri="{FF2B5EF4-FFF2-40B4-BE49-F238E27FC236}">
                <a16:creationId xmlns:a16="http://schemas.microsoft.com/office/drawing/2014/main" id="{909DD413-F021-208F-1D3D-1411917A8338}"/>
              </a:ext>
            </a:extLst>
          </p:cNvPr>
          <p:cNvSpPr/>
          <p:nvPr/>
        </p:nvSpPr>
        <p:spPr>
          <a:xfrm>
            <a:off x="6463110" y="3791164"/>
            <a:ext cx="2465797" cy="2928135"/>
          </a:xfrm>
          <a:prstGeom prst="round2DiagRect">
            <a:avLst/>
          </a:prstGeom>
          <a:solidFill>
            <a:srgbClr val="F159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u="sng" dirty="0"/>
              <a:t>Den Metafysiske</a:t>
            </a:r>
          </a:p>
          <a:p>
            <a:pPr algn="ctr"/>
            <a:endParaRPr lang="da-DK" sz="1400" dirty="0"/>
          </a:p>
          <a:p>
            <a:pPr algn="ctr"/>
            <a:r>
              <a:rPr lang="da-DK" sz="1400" dirty="0"/>
              <a:t>Refererende samtale; Sokrates forsøger at besvare </a:t>
            </a:r>
            <a:r>
              <a:rPr lang="da-DK" sz="1400" dirty="0" err="1"/>
              <a:t>aporetisk</a:t>
            </a:r>
            <a:r>
              <a:rPr lang="da-DK" sz="1400" dirty="0"/>
              <a:t> samtale</a:t>
            </a:r>
          </a:p>
          <a:p>
            <a:pPr marL="285750" indent="-285750" algn="ctr">
              <a:buFont typeface="Arial" panose="020B0604020202020204" pitchFamily="34" charset="0"/>
              <a:buChar char="•"/>
            </a:pPr>
            <a:r>
              <a:rPr lang="da-DK" sz="1400" dirty="0"/>
              <a:t>F.eks. </a:t>
            </a:r>
            <a:r>
              <a:rPr lang="da-DK" sz="1400" i="1" dirty="0" err="1"/>
              <a:t>Phaidon</a:t>
            </a:r>
            <a:r>
              <a:rPr lang="da-DK" sz="1400" i="1" dirty="0"/>
              <a:t>, Symposion, Staten</a:t>
            </a:r>
          </a:p>
        </p:txBody>
      </p:sp>
      <p:sp>
        <p:nvSpPr>
          <p:cNvPr id="6" name="Rektangel: afrundede hjørner diagonalt 5">
            <a:extLst>
              <a:ext uri="{FF2B5EF4-FFF2-40B4-BE49-F238E27FC236}">
                <a16:creationId xmlns:a16="http://schemas.microsoft.com/office/drawing/2014/main" id="{9EA84D50-1563-47DD-309A-6E29FF3B7CA1}"/>
              </a:ext>
            </a:extLst>
          </p:cNvPr>
          <p:cNvSpPr/>
          <p:nvPr/>
        </p:nvSpPr>
        <p:spPr>
          <a:xfrm>
            <a:off x="9155604" y="3791163"/>
            <a:ext cx="2465797" cy="2928135"/>
          </a:xfrm>
          <a:prstGeom prst="round2DiagRect">
            <a:avLst/>
          </a:prstGeom>
          <a:solidFill>
            <a:srgbClr val="66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u="sng" dirty="0"/>
              <a:t>Den Kritisk-konstruktive</a:t>
            </a:r>
          </a:p>
          <a:p>
            <a:pPr algn="ctr"/>
            <a:endParaRPr lang="da-DK" b="1" u="sng" dirty="0"/>
          </a:p>
          <a:p>
            <a:pPr algn="ctr"/>
            <a:r>
              <a:rPr lang="da-DK" sz="1400" dirty="0"/>
              <a:t>Sokrates mindre rolle. Komplicerede filosofiske spørgsmål</a:t>
            </a:r>
          </a:p>
          <a:p>
            <a:pPr marL="285750" indent="-285750" algn="ctr">
              <a:buFont typeface="Arial" panose="020B0604020202020204" pitchFamily="34" charset="0"/>
              <a:buChar char="•"/>
            </a:pPr>
            <a:r>
              <a:rPr lang="da-DK" sz="1400" i="1" dirty="0" err="1"/>
              <a:t>Theaitetos</a:t>
            </a:r>
            <a:r>
              <a:rPr lang="da-DK" sz="1400" i="1" dirty="0"/>
              <a:t>, Sofisten, Statsmanden, </a:t>
            </a:r>
            <a:r>
              <a:rPr lang="da-DK" sz="1400" i="1" dirty="0" err="1"/>
              <a:t>Timaios</a:t>
            </a:r>
            <a:r>
              <a:rPr lang="da-DK" sz="1400" i="1" dirty="0"/>
              <a:t>, </a:t>
            </a:r>
            <a:r>
              <a:rPr lang="da-DK" sz="1400" i="1" dirty="0" err="1"/>
              <a:t>Kritias</a:t>
            </a:r>
            <a:r>
              <a:rPr lang="da-DK" sz="1400" i="1" dirty="0"/>
              <a:t>, Lovene, </a:t>
            </a:r>
            <a:r>
              <a:rPr lang="da-DK" sz="1400" i="1" dirty="0" err="1"/>
              <a:t>Epinomis</a:t>
            </a:r>
            <a:endParaRPr lang="da-DK" sz="1400" i="1" dirty="0"/>
          </a:p>
        </p:txBody>
      </p:sp>
      <p:sp>
        <p:nvSpPr>
          <p:cNvPr id="7" name="Ellipse 6">
            <a:extLst>
              <a:ext uri="{FF2B5EF4-FFF2-40B4-BE49-F238E27FC236}">
                <a16:creationId xmlns:a16="http://schemas.microsoft.com/office/drawing/2014/main" id="{B3E7B3DB-F808-5AF1-4E07-C27D097C0534}"/>
              </a:ext>
            </a:extLst>
          </p:cNvPr>
          <p:cNvSpPr/>
          <p:nvPr/>
        </p:nvSpPr>
        <p:spPr>
          <a:xfrm rot="20450782">
            <a:off x="1526968" y="5544053"/>
            <a:ext cx="1926787" cy="985136"/>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err="1">
                <a:latin typeface="Tw Cen MT" panose="020B0602020104020603" pitchFamily="34" charset="0"/>
              </a:rPr>
              <a:t>Aporía</a:t>
            </a:r>
            <a:r>
              <a:rPr lang="da-DK" dirty="0">
                <a:latin typeface="Tw Cen MT" panose="020B0602020104020603" pitchFamily="34" charset="0"/>
              </a:rPr>
              <a:t> = vildrede</a:t>
            </a:r>
          </a:p>
        </p:txBody>
      </p:sp>
      <p:cxnSp>
        <p:nvCxnSpPr>
          <p:cNvPr id="9" name="Lige pilforbindelse 8">
            <a:extLst>
              <a:ext uri="{FF2B5EF4-FFF2-40B4-BE49-F238E27FC236}">
                <a16:creationId xmlns:a16="http://schemas.microsoft.com/office/drawing/2014/main" id="{D8E4D584-33B0-1521-A9B9-96C153234A7F}"/>
              </a:ext>
            </a:extLst>
          </p:cNvPr>
          <p:cNvCxnSpPr>
            <a:stCxn id="7" idx="6"/>
          </p:cNvCxnSpPr>
          <p:nvPr/>
        </p:nvCxnSpPr>
        <p:spPr>
          <a:xfrm flipV="1">
            <a:off x="3400424" y="4703617"/>
            <a:ext cx="2106524" cy="101691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499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2" presetClass="exit" presetSubtype="4" fill="hold" nodeType="clickEffect">
                                  <p:stCondLst>
                                    <p:cond delay="0"/>
                                  </p:stCondLst>
                                  <p:childTnLst>
                                    <p:animEffect transition="out" filter="wipe(down)">
                                      <p:cBhvr>
                                        <p:cTn id="45" dur="500"/>
                                        <p:tgtEl>
                                          <p:spTgt spid="9"/>
                                        </p:tgtEl>
                                      </p:cBhvr>
                                    </p:animEffect>
                                    <p:set>
                                      <p:cBhvr>
                                        <p:cTn id="46"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What Is the Socratic Method?">
            <a:extLst>
              <a:ext uri="{FF2B5EF4-FFF2-40B4-BE49-F238E27FC236}">
                <a16:creationId xmlns:a16="http://schemas.microsoft.com/office/drawing/2014/main" id="{E846DC1E-D11B-0A35-9A8F-3EC90193B853}"/>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l="23405" r="33598"/>
          <a:stretch/>
        </p:blipFill>
        <p:spPr bwMode="auto">
          <a:xfrm>
            <a:off x="0" y="767049"/>
            <a:ext cx="3444950" cy="5341355"/>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B8F51677-84EC-6D34-A9A1-A705AE4E7A71}"/>
              </a:ext>
            </a:extLst>
          </p:cNvPr>
          <p:cNvSpPr>
            <a:spLocks noGrp="1"/>
          </p:cNvSpPr>
          <p:nvPr>
            <p:ph type="title"/>
          </p:nvPr>
        </p:nvSpPr>
        <p:spPr>
          <a:xfrm>
            <a:off x="199756" y="1687363"/>
            <a:ext cx="3032542" cy="4601183"/>
          </a:xfrm>
        </p:spPr>
        <p:txBody>
          <a:bodyPr>
            <a:normAutofit/>
          </a:bodyPr>
          <a:lstStyle/>
          <a:p>
            <a:pPr algn="ctr"/>
            <a:r>
              <a:rPr lang="da-DK" dirty="0"/>
              <a:t>Den Sokratiske Metode</a:t>
            </a:r>
            <a:br>
              <a:rPr lang="da-DK" dirty="0"/>
            </a:br>
            <a:br>
              <a:rPr lang="da-DK" dirty="0"/>
            </a:br>
            <a:br>
              <a:rPr lang="da-DK" dirty="0"/>
            </a:br>
            <a:r>
              <a:rPr lang="da-DK" sz="1800" dirty="0"/>
              <a:t>Kaldes også </a:t>
            </a:r>
            <a:r>
              <a:rPr lang="da-DK" sz="1800" b="1" dirty="0" err="1">
                <a:highlight>
                  <a:srgbClr val="CC0099"/>
                </a:highlight>
              </a:rPr>
              <a:t>maieutisk</a:t>
            </a:r>
            <a:r>
              <a:rPr lang="da-DK" sz="1800" dirty="0"/>
              <a:t>.</a:t>
            </a:r>
            <a:br>
              <a:rPr lang="da-DK" sz="1800" dirty="0"/>
            </a:br>
            <a:r>
              <a:rPr lang="da-DK" sz="1800" b="1" dirty="0" err="1"/>
              <a:t>Maieutik</a:t>
            </a:r>
            <a:r>
              <a:rPr lang="da-DK" sz="1800" dirty="0"/>
              <a:t> = ‘</a:t>
            </a:r>
            <a:r>
              <a:rPr lang="da-DK" sz="1800" dirty="0">
                <a:highlight>
                  <a:srgbClr val="CC0099"/>
                </a:highlight>
              </a:rPr>
              <a:t>jordemoderkunst</a:t>
            </a:r>
            <a:r>
              <a:rPr lang="da-DK" sz="1800" dirty="0"/>
              <a:t>'</a:t>
            </a:r>
            <a:endParaRPr lang="da-DK" dirty="0"/>
          </a:p>
        </p:txBody>
      </p:sp>
      <p:sp>
        <p:nvSpPr>
          <p:cNvPr id="3" name="Pladsholder til indhold 2">
            <a:extLst>
              <a:ext uri="{FF2B5EF4-FFF2-40B4-BE49-F238E27FC236}">
                <a16:creationId xmlns:a16="http://schemas.microsoft.com/office/drawing/2014/main" id="{89C97637-B268-6DF3-50DB-9F7205A4C300}"/>
              </a:ext>
            </a:extLst>
          </p:cNvPr>
          <p:cNvSpPr>
            <a:spLocks noGrp="1"/>
          </p:cNvSpPr>
          <p:nvPr>
            <p:ph idx="1"/>
          </p:nvPr>
        </p:nvSpPr>
        <p:spPr>
          <a:xfrm>
            <a:off x="3791164" y="-144449"/>
            <a:ext cx="7862120" cy="4471899"/>
          </a:xfrm>
        </p:spPr>
        <p:txBody>
          <a:bodyPr/>
          <a:lstStyle/>
          <a:p>
            <a:pPr>
              <a:lnSpc>
                <a:spcPct val="150000"/>
              </a:lnSpc>
            </a:pPr>
            <a:r>
              <a:rPr lang="da-DK" dirty="0">
                <a:solidFill>
                  <a:schemeClr val="tx1">
                    <a:lumMod val="85000"/>
                    <a:lumOff val="15000"/>
                  </a:schemeClr>
                </a:solidFill>
              </a:rPr>
              <a:t>Sokrates vil gennem samtale og spørgsmål nå frem til ”sand viden”. </a:t>
            </a:r>
          </a:p>
          <a:p>
            <a:pPr>
              <a:lnSpc>
                <a:spcPct val="150000"/>
              </a:lnSpc>
            </a:pPr>
            <a:r>
              <a:rPr lang="da-DK" dirty="0">
                <a:solidFill>
                  <a:schemeClr val="tx1">
                    <a:lumMod val="85000"/>
                    <a:lumOff val="15000"/>
                  </a:schemeClr>
                </a:solidFill>
              </a:rPr>
              <a:t>I modsætning til visse sofister er Sokrates nemlig overbevist om, at der er én sandhed (men at han bestemt ikke kender til den! =&gt; </a:t>
            </a:r>
            <a:r>
              <a:rPr lang="da-DK" b="1" i="1" dirty="0">
                <a:solidFill>
                  <a:srgbClr val="7030A0"/>
                </a:solidFill>
              </a:rPr>
              <a:t>sokratisk ironi</a:t>
            </a:r>
            <a:r>
              <a:rPr lang="da-DK" dirty="0">
                <a:solidFill>
                  <a:schemeClr val="tx1">
                    <a:lumMod val="85000"/>
                    <a:lumOff val="15000"/>
                  </a:schemeClr>
                </a:solidFill>
              </a:rPr>
              <a:t>)</a:t>
            </a:r>
          </a:p>
          <a:p>
            <a:pPr>
              <a:lnSpc>
                <a:spcPct val="150000"/>
              </a:lnSpc>
            </a:pPr>
            <a:r>
              <a:rPr lang="da-DK" dirty="0">
                <a:solidFill>
                  <a:schemeClr val="tx1">
                    <a:lumMod val="85000"/>
                    <a:lumOff val="15000"/>
                  </a:schemeClr>
                </a:solidFill>
              </a:rPr>
              <a:t>Mange samtaler går ud på at finde sande definitioner =&gt; derfor stiller Sokrates en kæde af undersøgende spørgsmål til samtalepartneren, og bruger ofte samtalepartnerens argumenter ”imod ham” senere hen = </a:t>
            </a:r>
            <a:r>
              <a:rPr lang="da-DK" b="1" i="1" dirty="0" err="1">
                <a:solidFill>
                  <a:srgbClr val="F1598F"/>
                </a:solidFill>
              </a:rPr>
              <a:t>elenchos</a:t>
            </a:r>
            <a:endParaRPr lang="da-DK" b="1" i="1" dirty="0">
              <a:solidFill>
                <a:srgbClr val="F1598F"/>
              </a:solidFill>
            </a:endParaRPr>
          </a:p>
        </p:txBody>
      </p:sp>
      <p:sp>
        <p:nvSpPr>
          <p:cNvPr id="5" name="Tekstfelt 4">
            <a:extLst>
              <a:ext uri="{FF2B5EF4-FFF2-40B4-BE49-F238E27FC236}">
                <a16:creationId xmlns:a16="http://schemas.microsoft.com/office/drawing/2014/main" id="{BA44B01C-5D52-49C2-B46B-53E51BF0E137}"/>
              </a:ext>
            </a:extLst>
          </p:cNvPr>
          <p:cNvSpPr txBox="1"/>
          <p:nvPr/>
        </p:nvSpPr>
        <p:spPr>
          <a:xfrm>
            <a:off x="3791164" y="4534931"/>
            <a:ext cx="2640458" cy="830997"/>
          </a:xfrm>
          <a:prstGeom prst="rect">
            <a:avLst/>
          </a:prstGeom>
          <a:noFill/>
        </p:spPr>
        <p:txBody>
          <a:bodyPr wrap="square" rtlCol="0">
            <a:spAutoFit/>
          </a:bodyPr>
          <a:lstStyle/>
          <a:p>
            <a:pPr algn="ctr"/>
            <a:r>
              <a:rPr lang="da-DK" sz="2400" b="1" u="sng" dirty="0">
                <a:solidFill>
                  <a:srgbClr val="66CCFF"/>
                </a:solidFill>
                <a:latin typeface="Tw Cen MT" panose="020B0602020104020603" pitchFamily="34" charset="0"/>
              </a:rPr>
              <a:t>Doxa</a:t>
            </a:r>
          </a:p>
          <a:p>
            <a:pPr algn="ctr"/>
            <a:r>
              <a:rPr lang="da-DK" sz="2400" dirty="0">
                <a:latin typeface="Tw Cen MT" panose="020B0602020104020603" pitchFamily="34" charset="0"/>
              </a:rPr>
              <a:t>= (usikker) mening</a:t>
            </a:r>
          </a:p>
        </p:txBody>
      </p:sp>
      <p:sp>
        <p:nvSpPr>
          <p:cNvPr id="6" name="Tekstfelt 5">
            <a:extLst>
              <a:ext uri="{FF2B5EF4-FFF2-40B4-BE49-F238E27FC236}">
                <a16:creationId xmlns:a16="http://schemas.microsoft.com/office/drawing/2014/main" id="{7A853620-A7B4-EDF9-3D0A-957621B499A8}"/>
              </a:ext>
            </a:extLst>
          </p:cNvPr>
          <p:cNvSpPr txBox="1"/>
          <p:nvPr/>
        </p:nvSpPr>
        <p:spPr>
          <a:xfrm>
            <a:off x="6431622" y="4534931"/>
            <a:ext cx="2640458" cy="830997"/>
          </a:xfrm>
          <a:prstGeom prst="rect">
            <a:avLst/>
          </a:prstGeom>
          <a:noFill/>
        </p:spPr>
        <p:txBody>
          <a:bodyPr wrap="square" rtlCol="0">
            <a:spAutoFit/>
          </a:bodyPr>
          <a:lstStyle/>
          <a:p>
            <a:pPr algn="ctr"/>
            <a:r>
              <a:rPr lang="da-DK" sz="2400" b="1" u="sng" dirty="0" err="1">
                <a:solidFill>
                  <a:srgbClr val="FF0000"/>
                </a:solidFill>
                <a:latin typeface="Tw Cen MT" panose="020B0602020104020603" pitchFamily="34" charset="0"/>
              </a:rPr>
              <a:t>Aporía</a:t>
            </a:r>
            <a:endParaRPr lang="da-DK" sz="2400" b="1" u="sng" dirty="0">
              <a:solidFill>
                <a:srgbClr val="FF0000"/>
              </a:solidFill>
              <a:latin typeface="Tw Cen MT" panose="020B0602020104020603" pitchFamily="34" charset="0"/>
            </a:endParaRPr>
          </a:p>
          <a:p>
            <a:pPr algn="ctr"/>
            <a:r>
              <a:rPr lang="da-DK" sz="2400" dirty="0">
                <a:latin typeface="Tw Cen MT" panose="020B0602020104020603" pitchFamily="34" charset="0"/>
              </a:rPr>
              <a:t>= vildrede</a:t>
            </a:r>
          </a:p>
        </p:txBody>
      </p:sp>
      <p:sp>
        <p:nvSpPr>
          <p:cNvPr id="7" name="Tekstfelt 6">
            <a:extLst>
              <a:ext uri="{FF2B5EF4-FFF2-40B4-BE49-F238E27FC236}">
                <a16:creationId xmlns:a16="http://schemas.microsoft.com/office/drawing/2014/main" id="{C01A5E39-48E2-ECAF-A1F8-08321882B575}"/>
              </a:ext>
            </a:extLst>
          </p:cNvPr>
          <p:cNvSpPr txBox="1"/>
          <p:nvPr/>
        </p:nvSpPr>
        <p:spPr>
          <a:xfrm>
            <a:off x="8800863" y="4534930"/>
            <a:ext cx="2640458" cy="830997"/>
          </a:xfrm>
          <a:prstGeom prst="rect">
            <a:avLst/>
          </a:prstGeom>
          <a:noFill/>
        </p:spPr>
        <p:txBody>
          <a:bodyPr wrap="square" rtlCol="0">
            <a:spAutoFit/>
          </a:bodyPr>
          <a:lstStyle/>
          <a:p>
            <a:pPr algn="ctr"/>
            <a:r>
              <a:rPr lang="da-DK" sz="2400" b="1" u="sng" dirty="0">
                <a:solidFill>
                  <a:srgbClr val="92D050"/>
                </a:solidFill>
                <a:latin typeface="Tw Cen MT" panose="020B0602020104020603" pitchFamily="34" charset="0"/>
              </a:rPr>
              <a:t>Episteme</a:t>
            </a:r>
          </a:p>
          <a:p>
            <a:pPr algn="ctr"/>
            <a:r>
              <a:rPr lang="da-DK" sz="2400" dirty="0">
                <a:latin typeface="Tw Cen MT" panose="020B0602020104020603" pitchFamily="34" charset="0"/>
              </a:rPr>
              <a:t>= sand viden</a:t>
            </a:r>
          </a:p>
        </p:txBody>
      </p:sp>
      <p:sp>
        <p:nvSpPr>
          <p:cNvPr id="8" name="Pil: højre 7">
            <a:extLst>
              <a:ext uri="{FF2B5EF4-FFF2-40B4-BE49-F238E27FC236}">
                <a16:creationId xmlns:a16="http://schemas.microsoft.com/office/drawing/2014/main" id="{9F863314-23C4-6D58-94D4-69723EBC17C8}"/>
              </a:ext>
            </a:extLst>
          </p:cNvPr>
          <p:cNvSpPr/>
          <p:nvPr/>
        </p:nvSpPr>
        <p:spPr>
          <a:xfrm>
            <a:off x="6320503" y="4666589"/>
            <a:ext cx="595423" cy="2339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afrundede hjørner 9">
            <a:extLst>
              <a:ext uri="{FF2B5EF4-FFF2-40B4-BE49-F238E27FC236}">
                <a16:creationId xmlns:a16="http://schemas.microsoft.com/office/drawing/2014/main" id="{2D8C93F0-6749-7FDF-0461-BF9F5EC577E4}"/>
              </a:ext>
            </a:extLst>
          </p:cNvPr>
          <p:cNvSpPr/>
          <p:nvPr/>
        </p:nvSpPr>
        <p:spPr>
          <a:xfrm>
            <a:off x="3657600" y="4327451"/>
            <a:ext cx="7783721" cy="1509823"/>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Tekstfelt 10">
            <a:extLst>
              <a:ext uri="{FF2B5EF4-FFF2-40B4-BE49-F238E27FC236}">
                <a16:creationId xmlns:a16="http://schemas.microsoft.com/office/drawing/2014/main" id="{001AF816-FF5C-1D3B-ABEE-6A8C4520124D}"/>
              </a:ext>
            </a:extLst>
          </p:cNvPr>
          <p:cNvSpPr txBox="1"/>
          <p:nvPr/>
        </p:nvSpPr>
        <p:spPr>
          <a:xfrm>
            <a:off x="5370143" y="3933158"/>
            <a:ext cx="4358633" cy="369332"/>
          </a:xfrm>
          <a:prstGeom prst="rect">
            <a:avLst/>
          </a:prstGeom>
          <a:noFill/>
        </p:spPr>
        <p:txBody>
          <a:bodyPr wrap="square" rtlCol="0">
            <a:spAutoFit/>
          </a:bodyPr>
          <a:lstStyle/>
          <a:p>
            <a:pPr algn="ctr"/>
            <a:r>
              <a:rPr lang="da-DK" i="1" dirty="0">
                <a:latin typeface="Tw Cen MT" panose="020B0602020104020603" pitchFamily="34" charset="0"/>
              </a:rPr>
              <a:t>Erkendelsesmodellen</a:t>
            </a:r>
          </a:p>
        </p:txBody>
      </p:sp>
      <p:sp>
        <p:nvSpPr>
          <p:cNvPr id="12" name="Tekstfelt 11">
            <a:extLst>
              <a:ext uri="{FF2B5EF4-FFF2-40B4-BE49-F238E27FC236}">
                <a16:creationId xmlns:a16="http://schemas.microsoft.com/office/drawing/2014/main" id="{D664375A-E7FB-1E37-53FF-2701DFF8E5C3}"/>
              </a:ext>
            </a:extLst>
          </p:cNvPr>
          <p:cNvSpPr txBox="1"/>
          <p:nvPr/>
        </p:nvSpPr>
        <p:spPr>
          <a:xfrm>
            <a:off x="5219864" y="5965380"/>
            <a:ext cx="2461605" cy="923330"/>
          </a:xfrm>
          <a:prstGeom prst="rect">
            <a:avLst/>
          </a:prstGeom>
          <a:noFill/>
        </p:spPr>
        <p:txBody>
          <a:bodyPr wrap="square" rtlCol="0">
            <a:spAutoFit/>
          </a:bodyPr>
          <a:lstStyle/>
          <a:p>
            <a:pPr algn="ctr"/>
            <a:r>
              <a:rPr lang="da-DK" dirty="0">
                <a:latin typeface="Tw Cen MT" panose="020B0602020104020603" pitchFamily="34" charset="0"/>
              </a:rPr>
              <a:t>Kæde af undersøgende spørgsmål</a:t>
            </a:r>
          </a:p>
          <a:p>
            <a:pPr algn="ctr"/>
            <a:r>
              <a:rPr lang="da-DK" i="1" dirty="0" err="1">
                <a:solidFill>
                  <a:srgbClr val="F1598F"/>
                </a:solidFill>
                <a:latin typeface="Tw Cen MT" panose="020B0602020104020603" pitchFamily="34" charset="0"/>
              </a:rPr>
              <a:t>Elenchos</a:t>
            </a:r>
            <a:endParaRPr lang="da-DK" i="1" dirty="0">
              <a:solidFill>
                <a:srgbClr val="F1598F"/>
              </a:solidFill>
              <a:latin typeface="Tw Cen MT" panose="020B0602020104020603" pitchFamily="34" charset="0"/>
            </a:endParaRPr>
          </a:p>
        </p:txBody>
      </p:sp>
      <p:sp>
        <p:nvSpPr>
          <p:cNvPr id="13" name="Tekstfelt 12">
            <a:extLst>
              <a:ext uri="{FF2B5EF4-FFF2-40B4-BE49-F238E27FC236}">
                <a16:creationId xmlns:a16="http://schemas.microsoft.com/office/drawing/2014/main" id="{39F9246F-0E71-383B-B74A-EE2BB3DDF632}"/>
              </a:ext>
            </a:extLst>
          </p:cNvPr>
          <p:cNvSpPr txBox="1"/>
          <p:nvPr/>
        </p:nvSpPr>
        <p:spPr>
          <a:xfrm>
            <a:off x="7795097" y="5965380"/>
            <a:ext cx="2679439" cy="923330"/>
          </a:xfrm>
          <a:prstGeom prst="rect">
            <a:avLst/>
          </a:prstGeom>
          <a:noFill/>
        </p:spPr>
        <p:txBody>
          <a:bodyPr wrap="square" rtlCol="0">
            <a:spAutoFit/>
          </a:bodyPr>
          <a:lstStyle/>
          <a:p>
            <a:pPr algn="ctr"/>
            <a:r>
              <a:rPr lang="da-DK" dirty="0">
                <a:latin typeface="Tw Cen MT" panose="020B0602020104020603" pitchFamily="34" charset="0"/>
              </a:rPr>
              <a:t>Kæde af undersøgende spørgsmål</a:t>
            </a:r>
          </a:p>
          <a:p>
            <a:pPr algn="ctr"/>
            <a:r>
              <a:rPr lang="da-DK" i="1" dirty="0" err="1">
                <a:solidFill>
                  <a:srgbClr val="F1598F"/>
                </a:solidFill>
                <a:latin typeface="Tw Cen MT" panose="020B0602020104020603" pitchFamily="34" charset="0"/>
              </a:rPr>
              <a:t>Elenchos</a:t>
            </a:r>
            <a:endParaRPr lang="da-DK" i="1" dirty="0">
              <a:solidFill>
                <a:srgbClr val="F1598F"/>
              </a:solidFill>
              <a:latin typeface="Tw Cen MT" panose="020B0602020104020603" pitchFamily="34" charset="0"/>
            </a:endParaRPr>
          </a:p>
        </p:txBody>
      </p:sp>
      <p:cxnSp>
        <p:nvCxnSpPr>
          <p:cNvPr id="15" name="Lige pilforbindelse 14">
            <a:extLst>
              <a:ext uri="{FF2B5EF4-FFF2-40B4-BE49-F238E27FC236}">
                <a16:creationId xmlns:a16="http://schemas.microsoft.com/office/drawing/2014/main" id="{AA7117CF-8831-F09C-273B-AC8E61B200B8}"/>
              </a:ext>
            </a:extLst>
          </p:cNvPr>
          <p:cNvCxnSpPr>
            <a:cxnSpLocks/>
          </p:cNvCxnSpPr>
          <p:nvPr/>
        </p:nvCxnSpPr>
        <p:spPr>
          <a:xfrm flipV="1">
            <a:off x="6618213" y="4950428"/>
            <a:ext cx="0" cy="104879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Lige pilforbindelse 15">
            <a:extLst>
              <a:ext uri="{FF2B5EF4-FFF2-40B4-BE49-F238E27FC236}">
                <a16:creationId xmlns:a16="http://schemas.microsoft.com/office/drawing/2014/main" id="{86642B24-50DC-A049-625D-4CBBEE86DAC5}"/>
              </a:ext>
            </a:extLst>
          </p:cNvPr>
          <p:cNvCxnSpPr>
            <a:cxnSpLocks/>
          </p:cNvCxnSpPr>
          <p:nvPr/>
        </p:nvCxnSpPr>
        <p:spPr>
          <a:xfrm flipV="1">
            <a:off x="8858352" y="5112377"/>
            <a:ext cx="7736" cy="88684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4" name="Pil: højre 3">
            <a:extLst>
              <a:ext uri="{FF2B5EF4-FFF2-40B4-BE49-F238E27FC236}">
                <a16:creationId xmlns:a16="http://schemas.microsoft.com/office/drawing/2014/main" id="{888687F8-B026-CDA7-1F1D-361FF5A99615}"/>
              </a:ext>
            </a:extLst>
          </p:cNvPr>
          <p:cNvSpPr/>
          <p:nvPr/>
        </p:nvSpPr>
        <p:spPr>
          <a:xfrm>
            <a:off x="8540809" y="4606650"/>
            <a:ext cx="595423" cy="1290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Pil: højre 13">
            <a:extLst>
              <a:ext uri="{FF2B5EF4-FFF2-40B4-BE49-F238E27FC236}">
                <a16:creationId xmlns:a16="http://schemas.microsoft.com/office/drawing/2014/main" id="{3EC1559C-5F72-8254-FFED-C2F16148149A}"/>
              </a:ext>
            </a:extLst>
          </p:cNvPr>
          <p:cNvSpPr/>
          <p:nvPr/>
        </p:nvSpPr>
        <p:spPr>
          <a:xfrm>
            <a:off x="8540809" y="4748099"/>
            <a:ext cx="595423" cy="1290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Pil: højre 16">
            <a:extLst>
              <a:ext uri="{FF2B5EF4-FFF2-40B4-BE49-F238E27FC236}">
                <a16:creationId xmlns:a16="http://schemas.microsoft.com/office/drawing/2014/main" id="{3E0CC676-925E-2742-CDAE-B6B0620F0957}"/>
              </a:ext>
            </a:extLst>
          </p:cNvPr>
          <p:cNvSpPr/>
          <p:nvPr/>
        </p:nvSpPr>
        <p:spPr>
          <a:xfrm>
            <a:off x="8540809" y="4919257"/>
            <a:ext cx="595423" cy="1290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55652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par>
                          <p:cTn id="54" fill="hold">
                            <p:stCondLst>
                              <p:cond delay="500"/>
                            </p:stCondLst>
                            <p:childTnLst>
                              <p:par>
                                <p:cTn id="55" presetID="10" presetClass="entr" presetSubtype="0"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10" grpId="0" animBg="1"/>
      <p:bldP spid="11" grpId="0"/>
      <p:bldP spid="12" grpId="0"/>
      <p:bldP spid="13" grpId="0"/>
      <p:bldP spid="4" grpId="0" animBg="1"/>
      <p:bldP spid="14"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5B0921-FABB-7FE7-AA4E-1E9F2A3E21EC}"/>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8091C159-ACFD-61C6-10DF-09DFAB157736}"/>
              </a:ext>
            </a:extLst>
          </p:cNvPr>
          <p:cNvSpPr>
            <a:spLocks noGrp="1"/>
          </p:cNvSpPr>
          <p:nvPr>
            <p:ph idx="1"/>
          </p:nvPr>
        </p:nvSpPr>
        <p:spPr>
          <a:xfrm>
            <a:off x="6288307" y="541197"/>
            <a:ext cx="4932523" cy="5752214"/>
          </a:xfrm>
        </p:spPr>
        <p:txBody>
          <a:bodyPr>
            <a:normAutofit/>
          </a:bodyPr>
          <a:lstStyle/>
          <a:p>
            <a:pPr marL="0" indent="0" algn="ctr">
              <a:buNone/>
            </a:pPr>
            <a:r>
              <a:rPr lang="da-DK" sz="2800" u="sng" dirty="0">
                <a:solidFill>
                  <a:schemeClr val="tx1">
                    <a:lumMod val="85000"/>
                    <a:lumOff val="15000"/>
                  </a:schemeClr>
                </a:solidFill>
                <a:latin typeface="Tw Cen MT" panose="020B0602020104020603" pitchFamily="34" charset="0"/>
              </a:rPr>
              <a:t>Hvordan læser vi Platon?</a:t>
            </a:r>
          </a:p>
          <a:p>
            <a:pPr marL="0" indent="0" algn="ctr">
              <a:buNone/>
            </a:pPr>
            <a:r>
              <a:rPr lang="da-DK" sz="1600" dirty="0">
                <a:solidFill>
                  <a:schemeClr val="tx1">
                    <a:lumMod val="85000"/>
                    <a:lumOff val="15000"/>
                  </a:schemeClr>
                </a:solidFill>
                <a:latin typeface="Tw Cen MT" panose="020B0602020104020603" pitchFamily="34" charset="0"/>
              </a:rPr>
              <a:t>(rent praktisk)</a:t>
            </a:r>
          </a:p>
          <a:p>
            <a:pPr marL="0" indent="0">
              <a:buNone/>
            </a:pPr>
            <a:r>
              <a:rPr lang="da-DK" sz="2800" dirty="0">
                <a:solidFill>
                  <a:srgbClr val="FF0000"/>
                </a:solidFill>
                <a:latin typeface="Tw Cen MT" panose="020B0602020104020603" pitchFamily="34" charset="0"/>
              </a:rPr>
              <a:t>Kapitler</a:t>
            </a:r>
          </a:p>
          <a:p>
            <a:pPr marL="0" indent="0">
              <a:buNone/>
            </a:pPr>
            <a:endParaRPr lang="da-DK" sz="2800" dirty="0">
              <a:solidFill>
                <a:schemeClr val="tx1">
                  <a:lumMod val="85000"/>
                  <a:lumOff val="15000"/>
                </a:schemeClr>
              </a:solidFill>
              <a:latin typeface="Tw Cen MT" panose="020B0602020104020603" pitchFamily="34" charset="0"/>
            </a:endParaRPr>
          </a:p>
          <a:p>
            <a:pPr marL="0" indent="0">
              <a:buNone/>
            </a:pPr>
            <a:r>
              <a:rPr lang="da-DK" sz="2800" dirty="0">
                <a:solidFill>
                  <a:srgbClr val="92D050"/>
                </a:solidFill>
                <a:latin typeface="Tw Cen MT" panose="020B0602020104020603" pitchFamily="34" charset="0"/>
              </a:rPr>
              <a:t>Afsnit</a:t>
            </a:r>
          </a:p>
          <a:p>
            <a:pPr marL="0" indent="0">
              <a:buNone/>
            </a:pPr>
            <a:endParaRPr lang="da-DK" sz="2400" dirty="0">
              <a:solidFill>
                <a:schemeClr val="tx1">
                  <a:lumMod val="85000"/>
                  <a:lumOff val="15000"/>
                </a:schemeClr>
              </a:solidFill>
              <a:latin typeface="Tw Cen MT" panose="020B0602020104020603" pitchFamily="34" charset="0"/>
            </a:endParaRPr>
          </a:p>
          <a:p>
            <a:pPr marL="0" indent="0">
              <a:buNone/>
            </a:pPr>
            <a:endParaRPr lang="da-DK" sz="2400" dirty="0">
              <a:solidFill>
                <a:schemeClr val="tx1">
                  <a:lumMod val="85000"/>
                  <a:lumOff val="15000"/>
                </a:schemeClr>
              </a:solidFill>
              <a:latin typeface="Tw Cen MT" panose="020B0602020104020603" pitchFamily="34" charset="0"/>
            </a:endParaRPr>
          </a:p>
          <a:p>
            <a:pPr marL="0" indent="0">
              <a:buNone/>
            </a:pPr>
            <a:r>
              <a:rPr lang="da-DK" dirty="0">
                <a:solidFill>
                  <a:schemeClr val="tx1">
                    <a:lumMod val="85000"/>
                    <a:lumOff val="15000"/>
                  </a:schemeClr>
                </a:solidFill>
                <a:latin typeface="Tw Cen MT" panose="020B0602020104020603" pitchFamily="34" charset="0"/>
              </a:rPr>
              <a:t>Så f.eks. Hvis jeg siger: </a:t>
            </a:r>
          </a:p>
          <a:p>
            <a:pPr marL="0" indent="0">
              <a:buNone/>
            </a:pPr>
            <a:r>
              <a:rPr lang="da-DK" sz="1800" b="1" dirty="0">
                <a:solidFill>
                  <a:srgbClr val="7030A0"/>
                </a:solidFill>
                <a:latin typeface="Tw Cen MT" panose="020B0602020104020603" pitchFamily="34" charset="0"/>
              </a:rPr>
              <a:t>”Afsnit 70b” </a:t>
            </a:r>
          </a:p>
          <a:p>
            <a:pPr marL="0" indent="0">
              <a:buNone/>
            </a:pPr>
            <a:r>
              <a:rPr lang="da-DK" sz="1800" dirty="0">
                <a:solidFill>
                  <a:srgbClr val="00B0F0"/>
                </a:solidFill>
                <a:latin typeface="Tw Cen MT" panose="020B0602020104020603" pitchFamily="34" charset="0"/>
              </a:rPr>
              <a:t>”3. linje i afsnit 71a</a:t>
            </a:r>
          </a:p>
          <a:p>
            <a:pPr marL="0" indent="0">
              <a:buNone/>
            </a:pPr>
            <a:r>
              <a:rPr lang="da-DK" sz="1800" dirty="0">
                <a:solidFill>
                  <a:srgbClr val="FFC000"/>
                </a:solidFill>
                <a:latin typeface="Tw Cen MT" panose="020B0602020104020603" pitchFamily="34" charset="0"/>
              </a:rPr>
              <a:t>”Læs kapitel 1”</a:t>
            </a:r>
          </a:p>
        </p:txBody>
      </p:sp>
      <p:pic>
        <p:nvPicPr>
          <p:cNvPr id="5" name="Billede 4">
            <a:extLst>
              <a:ext uri="{FF2B5EF4-FFF2-40B4-BE49-F238E27FC236}">
                <a16:creationId xmlns:a16="http://schemas.microsoft.com/office/drawing/2014/main" id="{DEF5DC42-0B99-7EF6-B58D-9A182AB42DE1}"/>
              </a:ext>
            </a:extLst>
          </p:cNvPr>
          <p:cNvPicPr>
            <a:picLocks noChangeAspect="1"/>
          </p:cNvPicPr>
          <p:nvPr/>
        </p:nvPicPr>
        <p:blipFill>
          <a:blip r:embed="rId2"/>
          <a:stretch>
            <a:fillRect/>
          </a:stretch>
        </p:blipFill>
        <p:spPr>
          <a:xfrm>
            <a:off x="0" y="0"/>
            <a:ext cx="4798711" cy="6858000"/>
          </a:xfrm>
          <a:prstGeom prst="rect">
            <a:avLst/>
          </a:prstGeom>
        </p:spPr>
      </p:pic>
      <p:cxnSp>
        <p:nvCxnSpPr>
          <p:cNvPr id="7" name="Lige pilforbindelse 6">
            <a:extLst>
              <a:ext uri="{FF2B5EF4-FFF2-40B4-BE49-F238E27FC236}">
                <a16:creationId xmlns:a16="http://schemas.microsoft.com/office/drawing/2014/main" id="{8DCE2B8A-C602-DAC0-5A4A-23DC9159DF42}"/>
              </a:ext>
            </a:extLst>
          </p:cNvPr>
          <p:cNvCxnSpPr>
            <a:cxnSpLocks/>
          </p:cNvCxnSpPr>
          <p:nvPr/>
        </p:nvCxnSpPr>
        <p:spPr>
          <a:xfrm flipH="1" flipV="1">
            <a:off x="4657060" y="1626781"/>
            <a:ext cx="1658679" cy="3508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Ellipse 8">
            <a:extLst>
              <a:ext uri="{FF2B5EF4-FFF2-40B4-BE49-F238E27FC236}">
                <a16:creationId xmlns:a16="http://schemas.microsoft.com/office/drawing/2014/main" id="{2A7D0128-B72C-EEC5-4880-3EF343F4CB36}"/>
              </a:ext>
            </a:extLst>
          </p:cNvPr>
          <p:cNvSpPr/>
          <p:nvPr/>
        </p:nvSpPr>
        <p:spPr>
          <a:xfrm>
            <a:off x="4494145" y="1525772"/>
            <a:ext cx="223284" cy="20201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Ellipse 9">
            <a:extLst>
              <a:ext uri="{FF2B5EF4-FFF2-40B4-BE49-F238E27FC236}">
                <a16:creationId xmlns:a16="http://schemas.microsoft.com/office/drawing/2014/main" id="{529E30C0-CC0A-B3BB-94A8-A13FE0710998}"/>
              </a:ext>
            </a:extLst>
          </p:cNvPr>
          <p:cNvSpPr/>
          <p:nvPr/>
        </p:nvSpPr>
        <p:spPr>
          <a:xfrm>
            <a:off x="4316819" y="1520455"/>
            <a:ext cx="233916" cy="212651"/>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2" name="Lige pilforbindelse 11">
            <a:extLst>
              <a:ext uri="{FF2B5EF4-FFF2-40B4-BE49-F238E27FC236}">
                <a16:creationId xmlns:a16="http://schemas.microsoft.com/office/drawing/2014/main" id="{2644965C-5736-5468-2D2E-DDA17FE5C9BE}"/>
              </a:ext>
            </a:extLst>
          </p:cNvPr>
          <p:cNvCxnSpPr>
            <a:cxnSpLocks/>
          </p:cNvCxnSpPr>
          <p:nvPr/>
        </p:nvCxnSpPr>
        <p:spPr>
          <a:xfrm flipH="1" flipV="1">
            <a:off x="4575778" y="1727790"/>
            <a:ext cx="1739961" cy="1334387"/>
          </a:xfrm>
          <a:prstGeom prst="straightConnector1">
            <a:avLst/>
          </a:prstGeom>
          <a:ln w="1905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Lige pilforbindelse 15">
            <a:extLst>
              <a:ext uri="{FF2B5EF4-FFF2-40B4-BE49-F238E27FC236}">
                <a16:creationId xmlns:a16="http://schemas.microsoft.com/office/drawing/2014/main" id="{4FE58140-BAA2-51DA-2AA9-2EB4E938F090}"/>
              </a:ext>
            </a:extLst>
          </p:cNvPr>
          <p:cNvCxnSpPr>
            <a:cxnSpLocks/>
          </p:cNvCxnSpPr>
          <p:nvPr/>
        </p:nvCxnSpPr>
        <p:spPr>
          <a:xfrm flipH="1" flipV="1">
            <a:off x="4575778" y="3519377"/>
            <a:ext cx="1739961" cy="1350335"/>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37278146-27A8-D78D-8DA0-DAA4ED452FA2}"/>
              </a:ext>
            </a:extLst>
          </p:cNvPr>
          <p:cNvSpPr/>
          <p:nvPr/>
        </p:nvSpPr>
        <p:spPr>
          <a:xfrm>
            <a:off x="648586" y="2918635"/>
            <a:ext cx="3927192" cy="994145"/>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0" name="Lige pilforbindelse 19">
            <a:extLst>
              <a:ext uri="{FF2B5EF4-FFF2-40B4-BE49-F238E27FC236}">
                <a16:creationId xmlns:a16="http://schemas.microsoft.com/office/drawing/2014/main" id="{828E2C79-9815-1012-F279-41FF7277AD1E}"/>
              </a:ext>
            </a:extLst>
          </p:cNvPr>
          <p:cNvCxnSpPr>
            <a:cxnSpLocks/>
          </p:cNvCxnSpPr>
          <p:nvPr/>
        </p:nvCxnSpPr>
        <p:spPr>
          <a:xfrm flipH="1" flipV="1">
            <a:off x="4412512" y="5122129"/>
            <a:ext cx="1903227" cy="194150"/>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1" name="Rektangel 20">
            <a:extLst>
              <a:ext uri="{FF2B5EF4-FFF2-40B4-BE49-F238E27FC236}">
                <a16:creationId xmlns:a16="http://schemas.microsoft.com/office/drawing/2014/main" id="{FAED8370-86F6-66BB-06BC-BE0690534735}"/>
              </a:ext>
            </a:extLst>
          </p:cNvPr>
          <p:cNvSpPr/>
          <p:nvPr/>
        </p:nvSpPr>
        <p:spPr>
          <a:xfrm>
            <a:off x="648586" y="1318437"/>
            <a:ext cx="4008474" cy="4678326"/>
          </a:xfrm>
          <a:prstGeom prst="rect">
            <a:avLst/>
          </a:prstGeom>
          <a:no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3" name="Lige forbindelse 22">
            <a:extLst>
              <a:ext uri="{FF2B5EF4-FFF2-40B4-BE49-F238E27FC236}">
                <a16:creationId xmlns:a16="http://schemas.microsoft.com/office/drawing/2014/main" id="{52B10D1B-DBCF-D552-0D9A-D6DE58AD91A6}"/>
              </a:ext>
            </a:extLst>
          </p:cNvPr>
          <p:cNvCxnSpPr/>
          <p:nvPr/>
        </p:nvCxnSpPr>
        <p:spPr>
          <a:xfrm flipH="1">
            <a:off x="941832" y="5122129"/>
            <a:ext cx="3374987"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5" name="Lige pilforbindelse 24">
            <a:extLst>
              <a:ext uri="{FF2B5EF4-FFF2-40B4-BE49-F238E27FC236}">
                <a16:creationId xmlns:a16="http://schemas.microsoft.com/office/drawing/2014/main" id="{F0FF1D2C-8A51-0AC6-E5CE-25380A3DEB46}"/>
              </a:ext>
            </a:extLst>
          </p:cNvPr>
          <p:cNvCxnSpPr/>
          <p:nvPr/>
        </p:nvCxnSpPr>
        <p:spPr>
          <a:xfrm flipH="1">
            <a:off x="4717429" y="5725020"/>
            <a:ext cx="1598310"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7" name="Grafik 26" descr="Skriftrulle med massiv udfyldning">
            <a:extLst>
              <a:ext uri="{FF2B5EF4-FFF2-40B4-BE49-F238E27FC236}">
                <a16:creationId xmlns:a16="http://schemas.microsoft.com/office/drawing/2014/main" id="{3DB95643-9E11-42B2-D2F4-2781DF0A6A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10006649" y="4535316"/>
            <a:ext cx="1712911" cy="1561925"/>
          </a:xfrm>
          <a:prstGeom prst="rect">
            <a:avLst/>
          </a:prstGeom>
        </p:spPr>
      </p:pic>
    </p:spTree>
    <p:extLst>
      <p:ext uri="{BB962C8B-B14F-4D97-AF65-F5344CB8AC3E}">
        <p14:creationId xmlns:p14="http://schemas.microsoft.com/office/powerpoint/2010/main" val="339364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8" grpId="0" animBg="1"/>
      <p:bldP spid="21" grpId="0" animBg="1"/>
    </p:bldLst>
  </p:timing>
</p:sld>
</file>

<file path=ppt/theme/theme1.xml><?xml version="1.0" encoding="utf-8"?>
<a:theme xmlns:a="http://schemas.openxmlformats.org/drawingml/2006/main" name="Ram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Ram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Ram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Ramme</Template>
  <TotalTime>4341</TotalTime>
  <Words>1387</Words>
  <Application>Microsoft Office PowerPoint</Application>
  <PresentationFormat>Widescreen</PresentationFormat>
  <Paragraphs>138</Paragraphs>
  <Slides>8</Slides>
  <Notes>5</Notes>
  <HiddenSlides>0</HiddenSlides>
  <MMClips>0</MMClips>
  <ScaleCrop>false</ScaleCrop>
  <HeadingPairs>
    <vt:vector size="6" baseType="variant">
      <vt:variant>
        <vt:lpstr>Benyttede skrifttyper</vt:lpstr>
      </vt:variant>
      <vt:variant>
        <vt:i4>9</vt:i4>
      </vt:variant>
      <vt:variant>
        <vt:lpstr>Tema</vt:lpstr>
      </vt:variant>
      <vt:variant>
        <vt:i4>1</vt:i4>
      </vt:variant>
      <vt:variant>
        <vt:lpstr>Slidetitler</vt:lpstr>
      </vt:variant>
      <vt:variant>
        <vt:i4>8</vt:i4>
      </vt:variant>
    </vt:vector>
  </HeadingPairs>
  <TitlesOfParts>
    <vt:vector size="18" baseType="lpstr">
      <vt:lpstr>Arial</vt:lpstr>
      <vt:lpstr>Calibri</vt:lpstr>
      <vt:lpstr>Corbel</vt:lpstr>
      <vt:lpstr>Georgia</vt:lpstr>
      <vt:lpstr>Times New Roman</vt:lpstr>
      <vt:lpstr>Tw Cen MT</vt:lpstr>
      <vt:lpstr>Tw Cen MT Condensed</vt:lpstr>
      <vt:lpstr>Wingdings</vt:lpstr>
      <vt:lpstr>Wingdings 2</vt:lpstr>
      <vt:lpstr>Ramme</vt:lpstr>
      <vt:lpstr>Græsk Filosofi</vt:lpstr>
      <vt:lpstr>Filosofi i det antikke Grækenland</vt:lpstr>
      <vt:lpstr>Førsokratikerne - Naturfilosoffer</vt:lpstr>
      <vt:lpstr>Sofisterne</vt:lpstr>
      <vt:lpstr>SOKRATES ca. 470 – 399 f.Kr. </vt:lpstr>
      <vt:lpstr>PLATON 427 – 347 f.Kr.</vt:lpstr>
      <vt:lpstr>Den Sokratiske Metode   Kaldes også maieutisk. Maieutik = ‘jordemoderkunst'</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Græsk Filosofi</dc:title>
  <dc:creator>Freja Lindgren Facius</dc:creator>
  <cp:lastModifiedBy>Freja Lindgren Facius</cp:lastModifiedBy>
  <cp:revision>1</cp:revision>
  <dcterms:created xsi:type="dcterms:W3CDTF">2024-01-22T11:43:14Z</dcterms:created>
  <dcterms:modified xsi:type="dcterms:W3CDTF">2024-11-15T08:57:47Z</dcterms:modified>
</cp:coreProperties>
</file>