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6" r:id="rId11"/>
    <p:sldId id="269" r:id="rId12"/>
    <p:sldId id="270" r:id="rId13"/>
    <p:sldId id="265" r:id="rId14"/>
    <p:sldId id="268" r:id="rId15"/>
    <p:sldId id="267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65FD32-771B-4785-A5E1-48BF2F6C1C0D}" v="7" dt="2024-11-26T06:57:30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0D10BD5D-B76F-44CA-B744-63E3CD5ECA98}"/>
    <pc:docChg chg="undo redo custSel addSld modSld">
      <pc:chgData name="Freja Lindgren Facius" userId="929b42c1-1389-4acd-a500-bd1250d50270" providerId="ADAL" clId="{0D10BD5D-B76F-44CA-B744-63E3CD5ECA98}" dt="2023-11-17T13:42:45.512" v="1722" actId="20577"/>
      <pc:docMkLst>
        <pc:docMk/>
      </pc:docMkLst>
      <pc:sldChg chg="modSp">
        <pc:chgData name="Freja Lindgren Facius" userId="929b42c1-1389-4acd-a500-bd1250d50270" providerId="ADAL" clId="{0D10BD5D-B76F-44CA-B744-63E3CD5ECA98}" dt="2023-11-03T11:38:24.029" v="234"/>
        <pc:sldMkLst>
          <pc:docMk/>
          <pc:sldMk cId="2737972851" sldId="256"/>
        </pc:sldMkLst>
        <pc:spChg chg="mod">
          <ac:chgData name="Freja Lindgren Facius" userId="929b42c1-1389-4acd-a500-bd1250d50270" providerId="ADAL" clId="{0D10BD5D-B76F-44CA-B744-63E3CD5ECA98}" dt="2023-11-03T11:38:24.029" v="234"/>
          <ac:spMkLst>
            <pc:docMk/>
            <pc:sldMk cId="2737972851" sldId="256"/>
            <ac:spMk id="2" creationId="{DEFDCC61-3A20-C0BC-7B38-509784F20CC4}"/>
          </ac:spMkLst>
        </pc:spChg>
        <pc:spChg chg="mod">
          <ac:chgData name="Freja Lindgren Facius" userId="929b42c1-1389-4acd-a500-bd1250d50270" providerId="ADAL" clId="{0D10BD5D-B76F-44CA-B744-63E3CD5ECA98}" dt="2023-11-03T11:38:24.029" v="234"/>
          <ac:spMkLst>
            <pc:docMk/>
            <pc:sldMk cId="2737972851" sldId="256"/>
            <ac:spMk id="3" creationId="{ABB4630C-6DA1-8B12-A133-82395304FA8B}"/>
          </ac:spMkLst>
        </pc:spChg>
      </pc:sldChg>
      <pc:sldChg chg="addSp modSp mod modAnim">
        <pc:chgData name="Freja Lindgren Facius" userId="929b42c1-1389-4acd-a500-bd1250d50270" providerId="ADAL" clId="{0D10BD5D-B76F-44CA-B744-63E3CD5ECA98}" dt="2023-11-03T11:45:51.647" v="284"/>
        <pc:sldMkLst>
          <pc:docMk/>
          <pc:sldMk cId="56342660" sldId="257"/>
        </pc:sldMkLst>
        <pc:spChg chg="mod">
          <ac:chgData name="Freja Lindgren Facius" userId="929b42c1-1389-4acd-a500-bd1250d50270" providerId="ADAL" clId="{0D10BD5D-B76F-44CA-B744-63E3CD5ECA98}" dt="2023-11-03T11:38:24.029" v="234"/>
          <ac:spMkLst>
            <pc:docMk/>
            <pc:sldMk cId="56342660" sldId="257"/>
            <ac:spMk id="2" creationId="{4C20FFB8-2593-E0C9-BF99-BFAF01DD2417}"/>
          </ac:spMkLst>
        </pc:spChg>
        <pc:spChg chg="mod">
          <ac:chgData name="Freja Lindgren Facius" userId="929b42c1-1389-4acd-a500-bd1250d50270" providerId="ADAL" clId="{0D10BD5D-B76F-44CA-B744-63E3CD5ECA98}" dt="2023-11-03T11:44:32.738" v="274" actId="14100"/>
          <ac:spMkLst>
            <pc:docMk/>
            <pc:sldMk cId="56342660" sldId="257"/>
            <ac:spMk id="3" creationId="{23377227-6905-DFD4-4BC9-F1F9B7FD8BFA}"/>
          </ac:spMkLst>
        </pc:spChg>
        <pc:spChg chg="add mod">
          <ac:chgData name="Freja Lindgren Facius" userId="929b42c1-1389-4acd-a500-bd1250d50270" providerId="ADAL" clId="{0D10BD5D-B76F-44CA-B744-63E3CD5ECA98}" dt="2023-11-03T11:45:16.368" v="279" actId="207"/>
          <ac:spMkLst>
            <pc:docMk/>
            <pc:sldMk cId="56342660" sldId="257"/>
            <ac:spMk id="5" creationId="{EE811746-2658-3A48-716E-53A0E502922D}"/>
          </ac:spMkLst>
        </pc:spChg>
        <pc:picChg chg="add mod">
          <ac:chgData name="Freja Lindgren Facius" userId="929b42c1-1389-4acd-a500-bd1250d50270" providerId="ADAL" clId="{0D10BD5D-B76F-44CA-B744-63E3CD5ECA98}" dt="2023-11-03T11:44:17.958" v="271" actId="1076"/>
          <ac:picMkLst>
            <pc:docMk/>
            <pc:sldMk cId="56342660" sldId="257"/>
            <ac:picMk id="4" creationId="{995B8C94-7CB3-76C3-F61D-66D792D88F2F}"/>
          </ac:picMkLst>
        </pc:picChg>
      </pc:sldChg>
      <pc:sldChg chg="addSp delSp modSp new mod">
        <pc:chgData name="Freja Lindgren Facius" userId="929b42c1-1389-4acd-a500-bd1250d50270" providerId="ADAL" clId="{0D10BD5D-B76F-44CA-B744-63E3CD5ECA98}" dt="2023-11-03T12:40:24.212" v="1113" actId="1076"/>
        <pc:sldMkLst>
          <pc:docMk/>
          <pc:sldMk cId="201073065" sldId="258"/>
        </pc:sldMkLst>
        <pc:spChg chg="mod">
          <ac:chgData name="Freja Lindgren Facius" userId="929b42c1-1389-4acd-a500-bd1250d50270" providerId="ADAL" clId="{0D10BD5D-B76F-44CA-B744-63E3CD5ECA98}" dt="2023-11-03T12:40:24.212" v="1113" actId="1076"/>
          <ac:spMkLst>
            <pc:docMk/>
            <pc:sldMk cId="201073065" sldId="258"/>
            <ac:spMk id="2" creationId="{4B0E25AA-8C08-EBA4-A0F5-1B4839F4D9A7}"/>
          </ac:spMkLst>
        </pc:spChg>
        <pc:spChg chg="del mod">
          <ac:chgData name="Freja Lindgren Facius" userId="929b42c1-1389-4acd-a500-bd1250d50270" providerId="ADAL" clId="{0D10BD5D-B76F-44CA-B744-63E3CD5ECA98}" dt="2023-11-03T11:35:59.569" v="199" actId="478"/>
          <ac:spMkLst>
            <pc:docMk/>
            <pc:sldMk cId="201073065" sldId="258"/>
            <ac:spMk id="3" creationId="{EFB9AF4F-D4D9-A84C-6E6D-4071F4129EFD}"/>
          </ac:spMkLst>
        </pc:spChg>
        <pc:spChg chg="add mod">
          <ac:chgData name="Freja Lindgren Facius" userId="929b42c1-1389-4acd-a500-bd1250d50270" providerId="ADAL" clId="{0D10BD5D-B76F-44CA-B744-63E3CD5ECA98}" dt="2023-11-03T12:39:56.960" v="1109" actId="20577"/>
          <ac:spMkLst>
            <pc:docMk/>
            <pc:sldMk cId="201073065" sldId="258"/>
            <ac:spMk id="6" creationId="{F8FB261B-D230-4A9F-3867-76D489D18098}"/>
          </ac:spMkLst>
        </pc:spChg>
        <pc:spChg chg="add del mod">
          <ac:chgData name="Freja Lindgren Facius" userId="929b42c1-1389-4acd-a500-bd1250d50270" providerId="ADAL" clId="{0D10BD5D-B76F-44CA-B744-63E3CD5ECA98}" dt="2023-11-03T12:38:32.675" v="1059" actId="478"/>
          <ac:spMkLst>
            <pc:docMk/>
            <pc:sldMk cId="201073065" sldId="258"/>
            <ac:spMk id="9" creationId="{163387E8-2CE7-A9B2-E6D9-39B864C0345F}"/>
          </ac:spMkLst>
        </pc:spChg>
        <pc:spChg chg="add mod">
          <ac:chgData name="Freja Lindgren Facius" userId="929b42c1-1389-4acd-a500-bd1250d50270" providerId="ADAL" clId="{0D10BD5D-B76F-44CA-B744-63E3CD5ECA98}" dt="2023-11-03T12:39:59.104" v="1111" actId="207"/>
          <ac:spMkLst>
            <pc:docMk/>
            <pc:sldMk cId="201073065" sldId="258"/>
            <ac:spMk id="12" creationId="{B69B5B03-EF4A-115F-1CEA-67F590F9196C}"/>
          </ac:spMkLst>
        </pc:spChg>
        <pc:picChg chg="add del mod">
          <ac:chgData name="Freja Lindgren Facius" userId="929b42c1-1389-4acd-a500-bd1250d50270" providerId="ADAL" clId="{0D10BD5D-B76F-44CA-B744-63E3CD5ECA98}" dt="2023-11-03T11:54:51.277" v="315" actId="478"/>
          <ac:picMkLst>
            <pc:docMk/>
            <pc:sldMk cId="201073065" sldId="258"/>
            <ac:picMk id="4" creationId="{FABCC688-3F5B-BFDC-FCBC-6ED6430D88E5}"/>
          </ac:picMkLst>
        </pc:picChg>
        <pc:picChg chg="add del mod">
          <ac:chgData name="Freja Lindgren Facius" userId="929b42c1-1389-4acd-a500-bd1250d50270" providerId="ADAL" clId="{0D10BD5D-B76F-44CA-B744-63E3CD5ECA98}" dt="2023-11-03T12:38:17.683" v="1052" actId="478"/>
          <ac:picMkLst>
            <pc:docMk/>
            <pc:sldMk cId="201073065" sldId="258"/>
            <ac:picMk id="7" creationId="{D0897985-BC60-DED0-8197-C2762F669AFB}"/>
          </ac:picMkLst>
        </pc:picChg>
        <pc:picChg chg="add mod">
          <ac:chgData name="Freja Lindgren Facius" userId="929b42c1-1389-4acd-a500-bd1250d50270" providerId="ADAL" clId="{0D10BD5D-B76F-44CA-B744-63E3CD5ECA98}" dt="2023-11-03T12:39:00.986" v="1089" actId="1076"/>
          <ac:picMkLst>
            <pc:docMk/>
            <pc:sldMk cId="201073065" sldId="258"/>
            <ac:picMk id="10" creationId="{F31E6D7A-1625-640A-DD61-843112CF9B44}"/>
          </ac:picMkLst>
        </pc:picChg>
      </pc:sldChg>
      <pc:sldChg chg="modSp new mod">
        <pc:chgData name="Freja Lindgren Facius" userId="929b42c1-1389-4acd-a500-bd1250d50270" providerId="ADAL" clId="{0D10BD5D-B76F-44CA-B744-63E3CD5ECA98}" dt="2023-11-03T11:54:24.616" v="310" actId="20577"/>
        <pc:sldMkLst>
          <pc:docMk/>
          <pc:sldMk cId="1617795524" sldId="259"/>
        </pc:sldMkLst>
        <pc:spChg chg="mod">
          <ac:chgData name="Freja Lindgren Facius" userId="929b42c1-1389-4acd-a500-bd1250d50270" providerId="ADAL" clId="{0D10BD5D-B76F-44CA-B744-63E3CD5ECA98}" dt="2023-11-03T11:52:54.718" v="286" actId="122"/>
          <ac:spMkLst>
            <pc:docMk/>
            <pc:sldMk cId="1617795524" sldId="259"/>
            <ac:spMk id="2" creationId="{A0C39A1A-51E2-AB93-1145-AC9ADC1C321B}"/>
          </ac:spMkLst>
        </pc:spChg>
        <pc:spChg chg="mod">
          <ac:chgData name="Freja Lindgren Facius" userId="929b42c1-1389-4acd-a500-bd1250d50270" providerId="ADAL" clId="{0D10BD5D-B76F-44CA-B744-63E3CD5ECA98}" dt="2023-11-03T11:54:24.616" v="310" actId="20577"/>
          <ac:spMkLst>
            <pc:docMk/>
            <pc:sldMk cId="1617795524" sldId="259"/>
            <ac:spMk id="3" creationId="{8967F349-8D69-0E2C-E843-5578AA17F863}"/>
          </ac:spMkLst>
        </pc:spChg>
      </pc:sldChg>
      <pc:sldChg chg="addSp modSp add mod">
        <pc:chgData name="Freja Lindgren Facius" userId="929b42c1-1389-4acd-a500-bd1250d50270" providerId="ADAL" clId="{0D10BD5D-B76F-44CA-B744-63E3CD5ECA98}" dt="2023-11-03T12:07:29.305" v="550" actId="1076"/>
        <pc:sldMkLst>
          <pc:docMk/>
          <pc:sldMk cId="3401200560" sldId="260"/>
        </pc:sldMkLst>
        <pc:spChg chg="mod">
          <ac:chgData name="Freja Lindgren Facius" userId="929b42c1-1389-4acd-a500-bd1250d50270" providerId="ADAL" clId="{0D10BD5D-B76F-44CA-B744-63E3CD5ECA98}" dt="2023-11-03T11:58:29.189" v="452" actId="1076"/>
          <ac:spMkLst>
            <pc:docMk/>
            <pc:sldMk cId="3401200560" sldId="260"/>
            <ac:spMk id="2" creationId="{A0C39A1A-51E2-AB93-1145-AC9ADC1C321B}"/>
          </ac:spMkLst>
        </pc:spChg>
        <pc:spChg chg="mod">
          <ac:chgData name="Freja Lindgren Facius" userId="929b42c1-1389-4acd-a500-bd1250d50270" providerId="ADAL" clId="{0D10BD5D-B76F-44CA-B744-63E3CD5ECA98}" dt="2023-11-03T11:58:55.316" v="461" actId="207"/>
          <ac:spMkLst>
            <pc:docMk/>
            <pc:sldMk cId="3401200560" sldId="260"/>
            <ac:spMk id="3" creationId="{8967F349-8D69-0E2C-E843-5578AA17F863}"/>
          </ac:spMkLst>
        </pc:spChg>
        <pc:picChg chg="add mod">
          <ac:chgData name="Freja Lindgren Facius" userId="929b42c1-1389-4acd-a500-bd1250d50270" providerId="ADAL" clId="{0D10BD5D-B76F-44CA-B744-63E3CD5ECA98}" dt="2023-11-03T12:07:29.305" v="550" actId="1076"/>
          <ac:picMkLst>
            <pc:docMk/>
            <pc:sldMk cId="3401200560" sldId="260"/>
            <ac:picMk id="4" creationId="{92D4F9CB-44E9-1944-9834-2A2B084E8B5E}"/>
          </ac:picMkLst>
        </pc:picChg>
        <pc:picChg chg="add mod">
          <ac:chgData name="Freja Lindgren Facius" userId="929b42c1-1389-4acd-a500-bd1250d50270" providerId="ADAL" clId="{0D10BD5D-B76F-44CA-B744-63E3CD5ECA98}" dt="2023-11-03T11:58:48.474" v="460" actId="1076"/>
          <ac:picMkLst>
            <pc:docMk/>
            <pc:sldMk cId="3401200560" sldId="260"/>
            <ac:picMk id="5" creationId="{F53DE9EA-E4E5-B743-B829-9596EB421628}"/>
          </ac:picMkLst>
        </pc:picChg>
      </pc:sldChg>
      <pc:sldChg chg="modSp add mod modAnim">
        <pc:chgData name="Freja Lindgren Facius" userId="929b42c1-1389-4acd-a500-bd1250d50270" providerId="ADAL" clId="{0D10BD5D-B76F-44CA-B744-63E3CD5ECA98}" dt="2023-11-17T13:25:16.546" v="1717" actId="27636"/>
        <pc:sldMkLst>
          <pc:docMk/>
          <pc:sldMk cId="15498793" sldId="261"/>
        </pc:sldMkLst>
        <pc:spChg chg="mod">
          <ac:chgData name="Freja Lindgren Facius" userId="929b42c1-1389-4acd-a500-bd1250d50270" providerId="ADAL" clId="{0D10BD5D-B76F-44CA-B744-63E3CD5ECA98}" dt="2023-11-17T13:25:16.546" v="1717" actId="27636"/>
          <ac:spMkLst>
            <pc:docMk/>
            <pc:sldMk cId="15498793" sldId="261"/>
            <ac:spMk id="3" creationId="{8967F349-8D69-0E2C-E843-5578AA17F863}"/>
          </ac:spMkLst>
        </pc:spChg>
      </pc:sldChg>
      <pc:sldChg chg="delSp modSp add mod modNotesTx">
        <pc:chgData name="Freja Lindgren Facius" userId="929b42c1-1389-4acd-a500-bd1250d50270" providerId="ADAL" clId="{0D10BD5D-B76F-44CA-B744-63E3CD5ECA98}" dt="2023-11-03T12:07:23.852" v="549" actId="1076"/>
        <pc:sldMkLst>
          <pc:docMk/>
          <pc:sldMk cId="2596234624" sldId="262"/>
        </pc:sldMkLst>
        <pc:spChg chg="mod">
          <ac:chgData name="Freja Lindgren Facius" userId="929b42c1-1389-4acd-a500-bd1250d50270" providerId="ADAL" clId="{0D10BD5D-B76F-44CA-B744-63E3CD5ECA98}" dt="2023-11-03T12:00:36.065" v="542" actId="20577"/>
          <ac:spMkLst>
            <pc:docMk/>
            <pc:sldMk cId="2596234624" sldId="262"/>
            <ac:spMk id="3" creationId="{8967F349-8D69-0E2C-E843-5578AA17F863}"/>
          </ac:spMkLst>
        </pc:spChg>
        <pc:picChg chg="mod">
          <ac:chgData name="Freja Lindgren Facius" userId="929b42c1-1389-4acd-a500-bd1250d50270" providerId="ADAL" clId="{0D10BD5D-B76F-44CA-B744-63E3CD5ECA98}" dt="2023-11-03T12:07:23.852" v="549" actId="1076"/>
          <ac:picMkLst>
            <pc:docMk/>
            <pc:sldMk cId="2596234624" sldId="262"/>
            <ac:picMk id="4" creationId="{92D4F9CB-44E9-1944-9834-2A2B084E8B5E}"/>
          </ac:picMkLst>
        </pc:picChg>
        <pc:picChg chg="del">
          <ac:chgData name="Freja Lindgren Facius" userId="929b42c1-1389-4acd-a500-bd1250d50270" providerId="ADAL" clId="{0D10BD5D-B76F-44CA-B744-63E3CD5ECA98}" dt="2023-11-03T11:59:35.735" v="464" actId="478"/>
          <ac:picMkLst>
            <pc:docMk/>
            <pc:sldMk cId="2596234624" sldId="262"/>
            <ac:picMk id="5" creationId="{F53DE9EA-E4E5-B743-B829-9596EB421628}"/>
          </ac:picMkLst>
        </pc:picChg>
      </pc:sldChg>
      <pc:sldChg chg="addSp delSp modSp add mod modAnim">
        <pc:chgData name="Freja Lindgren Facius" userId="929b42c1-1389-4acd-a500-bd1250d50270" providerId="ADAL" clId="{0D10BD5D-B76F-44CA-B744-63E3CD5ECA98}" dt="2023-11-03T12:13:00.072" v="603"/>
        <pc:sldMkLst>
          <pc:docMk/>
          <pc:sldMk cId="402897762" sldId="263"/>
        </pc:sldMkLst>
        <pc:spChg chg="mod">
          <ac:chgData name="Freja Lindgren Facius" userId="929b42c1-1389-4acd-a500-bd1250d50270" providerId="ADAL" clId="{0D10BD5D-B76F-44CA-B744-63E3CD5ECA98}" dt="2023-11-03T12:09:51.649" v="570" actId="27636"/>
          <ac:spMkLst>
            <pc:docMk/>
            <pc:sldMk cId="402897762" sldId="263"/>
            <ac:spMk id="3" creationId="{8967F349-8D69-0E2C-E843-5578AA17F863}"/>
          </ac:spMkLst>
        </pc:spChg>
        <pc:spChg chg="add mod">
          <ac:chgData name="Freja Lindgren Facius" userId="929b42c1-1389-4acd-a500-bd1250d50270" providerId="ADAL" clId="{0D10BD5D-B76F-44CA-B744-63E3CD5ECA98}" dt="2023-11-03T12:10:26.661" v="582" actId="1076"/>
          <ac:spMkLst>
            <pc:docMk/>
            <pc:sldMk cId="402897762" sldId="263"/>
            <ac:spMk id="6" creationId="{D32D085B-6742-AF1A-1792-B1A89B22A919}"/>
          </ac:spMkLst>
        </pc:spChg>
        <pc:picChg chg="del">
          <ac:chgData name="Freja Lindgren Facius" userId="929b42c1-1389-4acd-a500-bd1250d50270" providerId="ADAL" clId="{0D10BD5D-B76F-44CA-B744-63E3CD5ECA98}" dt="2023-11-03T12:08:20.670" v="560" actId="478"/>
          <ac:picMkLst>
            <pc:docMk/>
            <pc:sldMk cId="402897762" sldId="263"/>
            <ac:picMk id="4" creationId="{92D4F9CB-44E9-1944-9834-2A2B084E8B5E}"/>
          </ac:picMkLst>
        </pc:picChg>
        <pc:picChg chg="add mod">
          <ac:chgData name="Freja Lindgren Facius" userId="929b42c1-1389-4acd-a500-bd1250d50270" providerId="ADAL" clId="{0D10BD5D-B76F-44CA-B744-63E3CD5ECA98}" dt="2023-11-03T12:10:05.952" v="577" actId="1076"/>
          <ac:picMkLst>
            <pc:docMk/>
            <pc:sldMk cId="402897762" sldId="263"/>
            <ac:picMk id="5" creationId="{8BC8EC0B-05F3-F76E-A5A7-B6512982F779}"/>
          </ac:picMkLst>
        </pc:picChg>
        <pc:cxnChg chg="add mod">
          <ac:chgData name="Freja Lindgren Facius" userId="929b42c1-1389-4acd-a500-bd1250d50270" providerId="ADAL" clId="{0D10BD5D-B76F-44CA-B744-63E3CD5ECA98}" dt="2023-11-03T12:11:09.293" v="586" actId="1582"/>
          <ac:cxnSpMkLst>
            <pc:docMk/>
            <pc:sldMk cId="402897762" sldId="263"/>
            <ac:cxnSpMk id="8" creationId="{D1358546-8831-B546-6B90-4410A8CBB6C0}"/>
          </ac:cxnSpMkLst>
        </pc:cxnChg>
        <pc:cxnChg chg="add mod">
          <ac:chgData name="Freja Lindgren Facius" userId="929b42c1-1389-4acd-a500-bd1250d50270" providerId="ADAL" clId="{0D10BD5D-B76F-44CA-B744-63E3CD5ECA98}" dt="2023-11-03T12:11:48.690" v="590" actId="14100"/>
          <ac:cxnSpMkLst>
            <pc:docMk/>
            <pc:sldMk cId="402897762" sldId="263"/>
            <ac:cxnSpMk id="10" creationId="{3136204F-3F81-CEE8-74AF-FF3BC005A17E}"/>
          </ac:cxnSpMkLst>
        </pc:cxnChg>
        <pc:cxnChg chg="add mod">
          <ac:chgData name="Freja Lindgren Facius" userId="929b42c1-1389-4acd-a500-bd1250d50270" providerId="ADAL" clId="{0D10BD5D-B76F-44CA-B744-63E3CD5ECA98}" dt="2023-11-03T12:12:14.257" v="593" actId="14100"/>
          <ac:cxnSpMkLst>
            <pc:docMk/>
            <pc:sldMk cId="402897762" sldId="263"/>
            <ac:cxnSpMk id="12" creationId="{65C282D6-3CC5-F7D4-2FCF-E4352862AC09}"/>
          </ac:cxnSpMkLst>
        </pc:cxnChg>
        <pc:cxnChg chg="add mod">
          <ac:chgData name="Freja Lindgren Facius" userId="929b42c1-1389-4acd-a500-bd1250d50270" providerId="ADAL" clId="{0D10BD5D-B76F-44CA-B744-63E3CD5ECA98}" dt="2023-11-03T12:12:30.183" v="596" actId="1582"/>
          <ac:cxnSpMkLst>
            <pc:docMk/>
            <pc:sldMk cId="402897762" sldId="263"/>
            <ac:cxnSpMk id="16" creationId="{FA447E34-99B0-8097-38FA-0823E4EA1A27}"/>
          </ac:cxnSpMkLst>
        </pc:cxnChg>
      </pc:sldChg>
      <pc:sldChg chg="addSp modSp add mod">
        <pc:chgData name="Freja Lindgren Facius" userId="929b42c1-1389-4acd-a500-bd1250d50270" providerId="ADAL" clId="{0D10BD5D-B76F-44CA-B744-63E3CD5ECA98}" dt="2023-11-03T12:22:18.487" v="658" actId="14100"/>
        <pc:sldMkLst>
          <pc:docMk/>
          <pc:sldMk cId="1883151521" sldId="264"/>
        </pc:sldMkLst>
        <pc:spChg chg="mod">
          <ac:chgData name="Freja Lindgren Facius" userId="929b42c1-1389-4acd-a500-bd1250d50270" providerId="ADAL" clId="{0D10BD5D-B76F-44CA-B744-63E3CD5ECA98}" dt="2023-11-03T12:18:26.336" v="643" actId="1076"/>
          <ac:spMkLst>
            <pc:docMk/>
            <pc:sldMk cId="1883151521" sldId="264"/>
            <ac:spMk id="3" creationId="{8967F349-8D69-0E2C-E843-5578AA17F863}"/>
          </ac:spMkLst>
        </pc:spChg>
        <pc:picChg chg="add mod">
          <ac:chgData name="Freja Lindgren Facius" userId="929b42c1-1389-4acd-a500-bd1250d50270" providerId="ADAL" clId="{0D10BD5D-B76F-44CA-B744-63E3CD5ECA98}" dt="2023-11-03T12:18:23.438" v="642" actId="1076"/>
          <ac:picMkLst>
            <pc:docMk/>
            <pc:sldMk cId="1883151521" sldId="264"/>
            <ac:picMk id="4" creationId="{02A5FCED-D52B-8813-D04D-E5EEE3F4D13C}"/>
          </ac:picMkLst>
        </pc:picChg>
        <pc:picChg chg="add mod">
          <ac:chgData name="Freja Lindgren Facius" userId="929b42c1-1389-4acd-a500-bd1250d50270" providerId="ADAL" clId="{0D10BD5D-B76F-44CA-B744-63E3CD5ECA98}" dt="2023-11-03T12:22:18.487" v="658" actId="14100"/>
          <ac:picMkLst>
            <pc:docMk/>
            <pc:sldMk cId="1883151521" sldId="264"/>
            <ac:picMk id="5" creationId="{01D0C1E3-9DE8-24AD-9CDB-7A3D7D0604B8}"/>
          </ac:picMkLst>
        </pc:picChg>
      </pc:sldChg>
      <pc:sldChg chg="addSp delSp modSp add mod">
        <pc:chgData name="Freja Lindgren Facius" userId="929b42c1-1389-4acd-a500-bd1250d50270" providerId="ADAL" clId="{0D10BD5D-B76F-44CA-B744-63E3CD5ECA98}" dt="2023-11-03T12:36:57.742" v="994" actId="20577"/>
        <pc:sldMkLst>
          <pc:docMk/>
          <pc:sldMk cId="955262930" sldId="265"/>
        </pc:sldMkLst>
        <pc:spChg chg="mod">
          <ac:chgData name="Freja Lindgren Facius" userId="929b42c1-1389-4acd-a500-bd1250d50270" providerId="ADAL" clId="{0D10BD5D-B76F-44CA-B744-63E3CD5ECA98}" dt="2023-11-03T12:36:57.742" v="994" actId="20577"/>
          <ac:spMkLst>
            <pc:docMk/>
            <pc:sldMk cId="955262930" sldId="265"/>
            <ac:spMk id="3" creationId="{8967F349-8D69-0E2C-E843-5578AA17F863}"/>
          </ac:spMkLst>
        </pc:spChg>
        <pc:picChg chg="add mod">
          <ac:chgData name="Freja Lindgren Facius" userId="929b42c1-1389-4acd-a500-bd1250d50270" providerId="ADAL" clId="{0D10BD5D-B76F-44CA-B744-63E3CD5ECA98}" dt="2023-11-03T12:26:05.110" v="698"/>
          <ac:picMkLst>
            <pc:docMk/>
            <pc:sldMk cId="955262930" sldId="265"/>
            <ac:picMk id="4" creationId="{A7B3691D-3527-F695-0913-EB1B46553C16}"/>
          </ac:picMkLst>
        </pc:picChg>
        <pc:picChg chg="add del">
          <ac:chgData name="Freja Lindgren Facius" userId="929b42c1-1389-4acd-a500-bd1250d50270" providerId="ADAL" clId="{0D10BD5D-B76F-44CA-B744-63E3CD5ECA98}" dt="2023-11-03T12:20:17.900" v="647" actId="478"/>
          <ac:picMkLst>
            <pc:docMk/>
            <pc:sldMk cId="955262930" sldId="265"/>
            <ac:picMk id="1026" creationId="{80317825-6930-6C0A-0B54-9C0616BF962C}"/>
          </ac:picMkLst>
        </pc:picChg>
      </pc:sldChg>
      <pc:sldChg chg="addSp delSp modSp new mod modNotesTx">
        <pc:chgData name="Freja Lindgren Facius" userId="929b42c1-1389-4acd-a500-bd1250d50270" providerId="ADAL" clId="{0D10BD5D-B76F-44CA-B744-63E3CD5ECA98}" dt="2023-11-03T12:33:37.346" v="791" actId="14100"/>
        <pc:sldMkLst>
          <pc:docMk/>
          <pc:sldMk cId="3200250135" sldId="266"/>
        </pc:sldMkLst>
        <pc:spChg chg="del mod">
          <ac:chgData name="Freja Lindgren Facius" userId="929b42c1-1389-4acd-a500-bd1250d50270" providerId="ADAL" clId="{0D10BD5D-B76F-44CA-B744-63E3CD5ECA98}" dt="2023-11-03T12:31:35.929" v="732" actId="478"/>
          <ac:spMkLst>
            <pc:docMk/>
            <pc:sldMk cId="3200250135" sldId="266"/>
            <ac:spMk id="2" creationId="{E0187CB3-9838-6AB9-2A54-3C23A6FCDD53}"/>
          </ac:spMkLst>
        </pc:spChg>
        <pc:spChg chg="del">
          <ac:chgData name="Freja Lindgren Facius" userId="929b42c1-1389-4acd-a500-bd1250d50270" providerId="ADAL" clId="{0D10BD5D-B76F-44CA-B744-63E3CD5ECA98}" dt="2023-11-03T12:31:48.630" v="735" actId="478"/>
          <ac:spMkLst>
            <pc:docMk/>
            <pc:sldMk cId="3200250135" sldId="266"/>
            <ac:spMk id="3" creationId="{40E65708-BFB9-E1E2-04A3-6EBC98923314}"/>
          </ac:spMkLst>
        </pc:spChg>
        <pc:spChg chg="add del mod">
          <ac:chgData name="Freja Lindgren Facius" userId="929b42c1-1389-4acd-a500-bd1250d50270" providerId="ADAL" clId="{0D10BD5D-B76F-44CA-B744-63E3CD5ECA98}" dt="2023-11-03T12:31:46.261" v="734" actId="478"/>
          <ac:spMkLst>
            <pc:docMk/>
            <pc:sldMk cId="3200250135" sldId="266"/>
            <ac:spMk id="7" creationId="{C24DECC9-B45F-FF17-40F4-B56CAF3EBE53}"/>
          </ac:spMkLst>
        </pc:spChg>
        <pc:spChg chg="add mod ord">
          <ac:chgData name="Freja Lindgren Facius" userId="929b42c1-1389-4acd-a500-bd1250d50270" providerId="ADAL" clId="{0D10BD5D-B76F-44CA-B744-63E3CD5ECA98}" dt="2023-11-03T12:33:08.580" v="787" actId="171"/>
          <ac:spMkLst>
            <pc:docMk/>
            <pc:sldMk cId="3200250135" sldId="266"/>
            <ac:spMk id="8" creationId="{19B10CFC-3A40-EE01-6F03-39F2DF5EDD74}"/>
          </ac:spMkLst>
        </pc:spChg>
        <pc:picChg chg="add mod modCrop">
          <ac:chgData name="Freja Lindgren Facius" userId="929b42c1-1389-4acd-a500-bd1250d50270" providerId="ADAL" clId="{0D10BD5D-B76F-44CA-B744-63E3CD5ECA98}" dt="2023-11-03T12:31:39.637" v="733" actId="1076"/>
          <ac:picMkLst>
            <pc:docMk/>
            <pc:sldMk cId="3200250135" sldId="266"/>
            <ac:picMk id="5" creationId="{6BE792A8-D833-E3CA-DD32-CE6F5745188B}"/>
          </ac:picMkLst>
        </pc:picChg>
        <pc:picChg chg="add mod">
          <ac:chgData name="Freja Lindgren Facius" userId="929b42c1-1389-4acd-a500-bd1250d50270" providerId="ADAL" clId="{0D10BD5D-B76F-44CA-B744-63E3CD5ECA98}" dt="2023-11-03T12:33:25.408" v="790" actId="1076"/>
          <ac:picMkLst>
            <pc:docMk/>
            <pc:sldMk cId="3200250135" sldId="266"/>
            <ac:picMk id="9" creationId="{7E7513F2-4A01-9F0B-9E57-E1AD80B0511B}"/>
          </ac:picMkLst>
        </pc:picChg>
        <pc:picChg chg="add mod">
          <ac:chgData name="Freja Lindgren Facius" userId="929b42c1-1389-4acd-a500-bd1250d50270" providerId="ADAL" clId="{0D10BD5D-B76F-44CA-B744-63E3CD5ECA98}" dt="2023-11-03T12:33:37.346" v="791" actId="14100"/>
          <ac:picMkLst>
            <pc:docMk/>
            <pc:sldMk cId="3200250135" sldId="266"/>
            <ac:picMk id="2050" creationId="{BD24D1CE-5B59-6DD1-FC37-418372EA0A10}"/>
          </ac:picMkLst>
        </pc:picChg>
        <pc:picChg chg="add mod">
          <ac:chgData name="Freja Lindgren Facius" userId="929b42c1-1389-4acd-a500-bd1250d50270" providerId="ADAL" clId="{0D10BD5D-B76F-44CA-B744-63E3CD5ECA98}" dt="2023-11-03T12:32:35.644" v="746" actId="1076"/>
          <ac:picMkLst>
            <pc:docMk/>
            <pc:sldMk cId="3200250135" sldId="266"/>
            <ac:picMk id="2052" creationId="{0E2D6FEE-D6C9-51DE-C818-A61298A93B9B}"/>
          </ac:picMkLst>
        </pc:picChg>
      </pc:sldChg>
      <pc:sldChg chg="modSp new mod modAnim">
        <pc:chgData name="Freja Lindgren Facius" userId="929b42c1-1389-4acd-a500-bd1250d50270" providerId="ADAL" clId="{0D10BD5D-B76F-44CA-B744-63E3CD5ECA98}" dt="2023-11-17T13:42:45.512" v="1722" actId="20577"/>
        <pc:sldMkLst>
          <pc:docMk/>
          <pc:sldMk cId="3407045628" sldId="267"/>
        </pc:sldMkLst>
        <pc:spChg chg="mod">
          <ac:chgData name="Freja Lindgren Facius" userId="929b42c1-1389-4acd-a500-bd1250d50270" providerId="ADAL" clId="{0D10BD5D-B76F-44CA-B744-63E3CD5ECA98}" dt="2023-11-06T11:48:35.274" v="1274" actId="20577"/>
          <ac:spMkLst>
            <pc:docMk/>
            <pc:sldMk cId="3407045628" sldId="267"/>
            <ac:spMk id="2" creationId="{B80E45AF-16B2-BE08-FE3F-D24B809F5E04}"/>
          </ac:spMkLst>
        </pc:spChg>
        <pc:spChg chg="mod">
          <ac:chgData name="Freja Lindgren Facius" userId="929b42c1-1389-4acd-a500-bd1250d50270" providerId="ADAL" clId="{0D10BD5D-B76F-44CA-B744-63E3CD5ECA98}" dt="2023-11-17T13:42:45.512" v="1722" actId="20577"/>
          <ac:spMkLst>
            <pc:docMk/>
            <pc:sldMk cId="3407045628" sldId="267"/>
            <ac:spMk id="3" creationId="{46066DF8-3E39-9F45-2178-6727F5CB0864}"/>
          </ac:spMkLst>
        </pc:spChg>
      </pc:sldChg>
      <pc:sldChg chg="modSp add mod">
        <pc:chgData name="Freja Lindgren Facius" userId="929b42c1-1389-4acd-a500-bd1250d50270" providerId="ADAL" clId="{0D10BD5D-B76F-44CA-B744-63E3CD5ECA98}" dt="2023-11-03T12:36:54.351" v="992" actId="20577"/>
        <pc:sldMkLst>
          <pc:docMk/>
          <pc:sldMk cId="4214027766" sldId="268"/>
        </pc:sldMkLst>
        <pc:spChg chg="mod">
          <ac:chgData name="Freja Lindgren Facius" userId="929b42c1-1389-4acd-a500-bd1250d50270" providerId="ADAL" clId="{0D10BD5D-B76F-44CA-B744-63E3CD5ECA98}" dt="2023-11-03T12:36:54.351" v="992" actId="20577"/>
          <ac:spMkLst>
            <pc:docMk/>
            <pc:sldMk cId="4214027766" sldId="268"/>
            <ac:spMk id="3" creationId="{8967F349-8D69-0E2C-E843-5578AA17F863}"/>
          </ac:spMkLst>
        </pc:spChg>
        <pc:picChg chg="ord">
          <ac:chgData name="Freja Lindgren Facius" userId="929b42c1-1389-4acd-a500-bd1250d50270" providerId="ADAL" clId="{0D10BD5D-B76F-44CA-B744-63E3CD5ECA98}" dt="2023-11-03T12:34:31.522" v="885" actId="171"/>
          <ac:picMkLst>
            <pc:docMk/>
            <pc:sldMk cId="4214027766" sldId="268"/>
            <ac:picMk id="4" creationId="{A7B3691D-3527-F695-0913-EB1B46553C16}"/>
          </ac:picMkLst>
        </pc:picChg>
      </pc:sldChg>
      <pc:sldChg chg="addSp delSp modSp new mod">
        <pc:chgData name="Freja Lindgren Facius" userId="929b42c1-1389-4acd-a500-bd1250d50270" providerId="ADAL" clId="{0D10BD5D-B76F-44CA-B744-63E3CD5ECA98}" dt="2023-11-03T12:43:49.472" v="1130"/>
        <pc:sldMkLst>
          <pc:docMk/>
          <pc:sldMk cId="1700681044" sldId="269"/>
        </pc:sldMkLst>
        <pc:spChg chg="del">
          <ac:chgData name="Freja Lindgren Facius" userId="929b42c1-1389-4acd-a500-bd1250d50270" providerId="ADAL" clId="{0D10BD5D-B76F-44CA-B744-63E3CD5ECA98}" dt="2023-11-03T12:41:50.654" v="1116"/>
          <ac:spMkLst>
            <pc:docMk/>
            <pc:sldMk cId="1700681044" sldId="269"/>
            <ac:spMk id="2" creationId="{C4F19631-80F0-2A95-C877-7A5D95FF61FC}"/>
          </ac:spMkLst>
        </pc:spChg>
        <pc:spChg chg="mod">
          <ac:chgData name="Freja Lindgren Facius" userId="929b42c1-1389-4acd-a500-bd1250d50270" providerId="ADAL" clId="{0D10BD5D-B76F-44CA-B744-63E3CD5ECA98}" dt="2023-11-03T12:43:49.472" v="1130"/>
          <ac:spMkLst>
            <pc:docMk/>
            <pc:sldMk cId="1700681044" sldId="269"/>
            <ac:spMk id="3" creationId="{0FA52DF2-3178-7029-9E2D-4F5F0E25D9D1}"/>
          </ac:spMkLst>
        </pc:spChg>
        <pc:spChg chg="add mod">
          <ac:chgData name="Freja Lindgren Facius" userId="929b42c1-1389-4acd-a500-bd1250d50270" providerId="ADAL" clId="{0D10BD5D-B76F-44CA-B744-63E3CD5ECA98}" dt="2023-11-03T12:42:18.181" v="1121" actId="120"/>
          <ac:spMkLst>
            <pc:docMk/>
            <pc:sldMk cId="1700681044" sldId="269"/>
            <ac:spMk id="5" creationId="{C93F6DE8-FFC2-7267-DBD6-DF1C3A09CFD4}"/>
          </ac:spMkLst>
        </pc:spChg>
        <pc:picChg chg="add mod">
          <ac:chgData name="Freja Lindgren Facius" userId="929b42c1-1389-4acd-a500-bd1250d50270" providerId="ADAL" clId="{0D10BD5D-B76F-44CA-B744-63E3CD5ECA98}" dt="2023-11-03T12:42:15.679" v="1120" actId="1076"/>
          <ac:picMkLst>
            <pc:docMk/>
            <pc:sldMk cId="1700681044" sldId="269"/>
            <ac:picMk id="4" creationId="{567239FA-492E-9772-A3D2-16911843A8C0}"/>
          </ac:picMkLst>
        </pc:picChg>
      </pc:sldChg>
      <pc:sldChg chg="modSp add mod">
        <pc:chgData name="Freja Lindgren Facius" userId="929b42c1-1389-4acd-a500-bd1250d50270" providerId="ADAL" clId="{0D10BD5D-B76F-44CA-B744-63E3CD5ECA98}" dt="2023-11-03T12:48:13.230" v="1253" actId="20577"/>
        <pc:sldMkLst>
          <pc:docMk/>
          <pc:sldMk cId="3847625157" sldId="270"/>
        </pc:sldMkLst>
        <pc:spChg chg="mod">
          <ac:chgData name="Freja Lindgren Facius" userId="929b42c1-1389-4acd-a500-bd1250d50270" providerId="ADAL" clId="{0D10BD5D-B76F-44CA-B744-63E3CD5ECA98}" dt="2023-11-03T12:48:13.230" v="1253" actId="20577"/>
          <ac:spMkLst>
            <pc:docMk/>
            <pc:sldMk cId="3847625157" sldId="270"/>
            <ac:spMk id="3" creationId="{0FA52DF2-3178-7029-9E2D-4F5F0E25D9D1}"/>
          </ac:spMkLst>
        </pc:spChg>
      </pc:sldChg>
    </pc:docChg>
  </pc:docChgLst>
  <pc:docChgLst>
    <pc:chgData name="Freja Lindgren Facius" userId="929b42c1-1389-4acd-a500-bd1250d50270" providerId="ADAL" clId="{A565FD32-771B-4785-A5E1-48BF2F6C1C0D}"/>
    <pc:docChg chg="custSel addSld modSld">
      <pc:chgData name="Freja Lindgren Facius" userId="929b42c1-1389-4acd-a500-bd1250d50270" providerId="ADAL" clId="{A565FD32-771B-4785-A5E1-48BF2F6C1C0D}" dt="2024-11-26T07:21:08.825" v="99" actId="171"/>
      <pc:docMkLst>
        <pc:docMk/>
      </pc:docMkLst>
      <pc:sldChg chg="addSp delSp modSp mod">
        <pc:chgData name="Freja Lindgren Facius" userId="929b42c1-1389-4acd-a500-bd1250d50270" providerId="ADAL" clId="{A565FD32-771B-4785-A5E1-48BF2F6C1C0D}" dt="2024-11-12T07:09:07.921" v="5" actId="1076"/>
        <pc:sldMkLst>
          <pc:docMk/>
          <pc:sldMk cId="56342660" sldId="257"/>
        </pc:sldMkLst>
        <pc:spChg chg="del">
          <ac:chgData name="Freja Lindgren Facius" userId="929b42c1-1389-4acd-a500-bd1250d50270" providerId="ADAL" clId="{A565FD32-771B-4785-A5E1-48BF2F6C1C0D}" dt="2024-11-12T07:08:52.468" v="0" actId="478"/>
          <ac:spMkLst>
            <pc:docMk/>
            <pc:sldMk cId="56342660" sldId="257"/>
            <ac:spMk id="5" creationId="{EE811746-2658-3A48-716E-53A0E502922D}"/>
          </ac:spMkLst>
        </pc:spChg>
        <pc:spChg chg="add mod">
          <ac:chgData name="Freja Lindgren Facius" userId="929b42c1-1389-4acd-a500-bd1250d50270" providerId="ADAL" clId="{A565FD32-771B-4785-A5E1-48BF2F6C1C0D}" dt="2024-11-12T07:09:07.921" v="5" actId="1076"/>
          <ac:spMkLst>
            <pc:docMk/>
            <pc:sldMk cId="56342660" sldId="257"/>
            <ac:spMk id="7" creationId="{53E4CCB2-241B-2606-0E14-2F102B71ADB3}"/>
          </ac:spMkLst>
        </pc:spChg>
        <pc:picChg chg="del">
          <ac:chgData name="Freja Lindgren Facius" userId="929b42c1-1389-4acd-a500-bd1250d50270" providerId="ADAL" clId="{A565FD32-771B-4785-A5E1-48BF2F6C1C0D}" dt="2024-11-12T07:08:52.468" v="0" actId="478"/>
          <ac:picMkLst>
            <pc:docMk/>
            <pc:sldMk cId="56342660" sldId="257"/>
            <ac:picMk id="4" creationId="{995B8C94-7CB3-76C3-F61D-66D792D88F2F}"/>
          </ac:picMkLst>
        </pc:picChg>
        <pc:picChg chg="add mod">
          <ac:chgData name="Freja Lindgren Facius" userId="929b42c1-1389-4acd-a500-bd1250d50270" providerId="ADAL" clId="{A565FD32-771B-4785-A5E1-48BF2F6C1C0D}" dt="2024-11-12T07:09:04.688" v="4" actId="1076"/>
          <ac:picMkLst>
            <pc:docMk/>
            <pc:sldMk cId="56342660" sldId="257"/>
            <ac:picMk id="6" creationId="{31382E44-0F38-B6C3-6D62-851649CD8E36}"/>
          </ac:picMkLst>
        </pc:picChg>
      </pc:sldChg>
      <pc:sldChg chg="modSp mod">
        <pc:chgData name="Freja Lindgren Facius" userId="929b42c1-1389-4acd-a500-bd1250d50270" providerId="ADAL" clId="{A565FD32-771B-4785-A5E1-48BF2F6C1C0D}" dt="2024-11-26T07:21:08.825" v="99" actId="171"/>
        <pc:sldMkLst>
          <pc:docMk/>
          <pc:sldMk cId="201073065" sldId="258"/>
        </pc:sldMkLst>
        <pc:spChg chg="mod">
          <ac:chgData name="Freja Lindgren Facius" userId="929b42c1-1389-4acd-a500-bd1250d50270" providerId="ADAL" clId="{A565FD32-771B-4785-A5E1-48BF2F6C1C0D}" dt="2024-11-24T15:09:52.539" v="89" actId="1076"/>
          <ac:spMkLst>
            <pc:docMk/>
            <pc:sldMk cId="201073065" sldId="258"/>
            <ac:spMk id="2" creationId="{4B0E25AA-8C08-EBA4-A0F5-1B4839F4D9A7}"/>
          </ac:spMkLst>
        </pc:spChg>
        <pc:spChg chg="mod">
          <ac:chgData name="Freja Lindgren Facius" userId="929b42c1-1389-4acd-a500-bd1250d50270" providerId="ADAL" clId="{A565FD32-771B-4785-A5E1-48BF2F6C1C0D}" dt="2024-11-24T15:09:57.272" v="90" actId="1076"/>
          <ac:spMkLst>
            <pc:docMk/>
            <pc:sldMk cId="201073065" sldId="258"/>
            <ac:spMk id="6" creationId="{F8FB261B-D230-4A9F-3867-76D489D18098}"/>
          </ac:spMkLst>
        </pc:spChg>
        <pc:picChg chg="ord">
          <ac:chgData name="Freja Lindgren Facius" userId="929b42c1-1389-4acd-a500-bd1250d50270" providerId="ADAL" clId="{A565FD32-771B-4785-A5E1-48BF2F6C1C0D}" dt="2024-11-26T07:21:08.825" v="99" actId="171"/>
          <ac:picMkLst>
            <pc:docMk/>
            <pc:sldMk cId="201073065" sldId="258"/>
            <ac:picMk id="10" creationId="{F31E6D7A-1625-640A-DD61-843112CF9B44}"/>
          </ac:picMkLst>
        </pc:picChg>
      </pc:sldChg>
      <pc:sldChg chg="modSp mod">
        <pc:chgData name="Freja Lindgren Facius" userId="929b42c1-1389-4acd-a500-bd1250d50270" providerId="ADAL" clId="{A565FD32-771B-4785-A5E1-48BF2F6C1C0D}" dt="2024-11-12T10:13:43.644" v="87" actId="6549"/>
        <pc:sldMkLst>
          <pc:docMk/>
          <pc:sldMk cId="1617795524" sldId="259"/>
        </pc:sldMkLst>
        <pc:spChg chg="mod">
          <ac:chgData name="Freja Lindgren Facius" userId="929b42c1-1389-4acd-a500-bd1250d50270" providerId="ADAL" clId="{A565FD32-771B-4785-A5E1-48BF2F6C1C0D}" dt="2024-11-12T10:13:43.644" v="87" actId="6549"/>
          <ac:spMkLst>
            <pc:docMk/>
            <pc:sldMk cId="1617795524" sldId="259"/>
            <ac:spMk id="3" creationId="{8967F349-8D69-0E2C-E843-5578AA17F863}"/>
          </ac:spMkLst>
        </pc:spChg>
      </pc:sldChg>
      <pc:sldChg chg="mod modShow">
        <pc:chgData name="Freja Lindgren Facius" userId="929b42c1-1389-4acd-a500-bd1250d50270" providerId="ADAL" clId="{A565FD32-771B-4785-A5E1-48BF2F6C1C0D}" dt="2024-11-26T06:57:37.715" v="94" actId="729"/>
        <pc:sldMkLst>
          <pc:docMk/>
          <pc:sldMk cId="3407045628" sldId="267"/>
        </pc:sldMkLst>
      </pc:sldChg>
      <pc:sldChg chg="modSp mod">
        <pc:chgData name="Freja Lindgren Facius" userId="929b42c1-1389-4acd-a500-bd1250d50270" providerId="ADAL" clId="{A565FD32-771B-4785-A5E1-48BF2F6C1C0D}" dt="2024-11-26T07:01:40.591" v="97" actId="20577"/>
        <pc:sldMkLst>
          <pc:docMk/>
          <pc:sldMk cId="3847625157" sldId="270"/>
        </pc:sldMkLst>
        <pc:spChg chg="mod">
          <ac:chgData name="Freja Lindgren Facius" userId="929b42c1-1389-4acd-a500-bd1250d50270" providerId="ADAL" clId="{A565FD32-771B-4785-A5E1-48BF2F6C1C0D}" dt="2024-11-26T07:01:40.591" v="97" actId="20577"/>
          <ac:spMkLst>
            <pc:docMk/>
            <pc:sldMk cId="3847625157" sldId="270"/>
            <ac:spMk id="3" creationId="{0FA52DF2-3178-7029-9E2D-4F5F0E25D9D1}"/>
          </ac:spMkLst>
        </pc:spChg>
      </pc:sldChg>
      <pc:sldChg chg="modSp add modAnim modNotesTx">
        <pc:chgData name="Freja Lindgren Facius" userId="929b42c1-1389-4acd-a500-bd1250d50270" providerId="ADAL" clId="{A565FD32-771B-4785-A5E1-48BF2F6C1C0D}" dt="2024-11-26T06:57:33.228" v="93"/>
        <pc:sldMkLst>
          <pc:docMk/>
          <pc:sldMk cId="1953488720" sldId="271"/>
        </pc:sldMkLst>
        <pc:spChg chg="mod">
          <ac:chgData name="Freja Lindgren Facius" userId="929b42c1-1389-4acd-a500-bd1250d50270" providerId="ADAL" clId="{A565FD32-771B-4785-A5E1-48BF2F6C1C0D}" dt="2024-11-26T06:57:30.436" v="92" actId="20577"/>
          <ac:spMkLst>
            <pc:docMk/>
            <pc:sldMk cId="1953488720" sldId="271"/>
            <ac:spMk id="3" creationId="{46066DF8-3E39-9F45-2178-6727F5CB086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2C62D-E974-4931-A954-7222BFA1628A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D5310-E21F-4D4E-939D-DFFEB59EEE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505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eetzJXoAKk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”</a:t>
            </a:r>
            <a:r>
              <a:rPr lang="da-DK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Vedbend, også kaldet almindelig vedbend, er en stedsegrøn lian, der vokser på muldbund i skove, krat og parker.”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D5310-E21F-4D4E-939D-DFFEB59EEE06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4716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”</a:t>
            </a:r>
            <a:r>
              <a:rPr lang="da-DK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Vedbend, også kaldet almindelig vedbend, er en stedsegrøn lian, der vokser på muldbund i skove, krat og parker.”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D5310-E21F-4D4E-939D-DFFEB59EEE0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995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Det kongelige teater, gamle scene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D5310-E21F-4D4E-939D-DFFEB59EEE0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8337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Kort video om Ødipus: </a:t>
            </a:r>
            <a:r>
              <a:rPr lang="da-DK" dirty="0">
                <a:hlinkClick r:id="rId3"/>
              </a:rPr>
              <a:t>https://www.youtube.com/watch?v=6eetzJXoAKk</a:t>
            </a:r>
            <a:r>
              <a:rPr lang="da-DK" dirty="0"/>
              <a:t> (primært 3:00 – 5:21) 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D5310-E21F-4D4E-939D-DFFEB59EEE06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5308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75307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68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8662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113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8032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650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43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778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53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073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70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A75B3DD-2009-4251-B3F3-7588FFA2EFD8}" type="datetimeFigureOut">
              <a:rPr lang="da-DK" smtClean="0"/>
              <a:t>26-11-2024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B2FAEC6-075C-4FFE-864E-D1ED887691F6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34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eetzJXoAK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DCC61-3A20-C0BC-7B38-509784F20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Græsk Tragedie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BB4630C-6DA1-8B12-A133-82395304FA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Sofokles’ </a:t>
            </a:r>
            <a:r>
              <a:rPr lang="da-DK" dirty="0" err="1"/>
              <a:t>Antigone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797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0FFB8-2593-E0C9-BF99-BFAF01DD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Klassisk Tid (ca. 480 – 323 f.Kr.)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377227-6905-DFD4-4BC9-F1F9B7FD8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2103120"/>
            <a:ext cx="7229475" cy="3931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dirty="0"/>
              <a:t>Athens blomstringsperiode! Kulturelt centrum for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a-DK" sz="2000" dirty="0"/>
              <a:t> Filosofi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a-DK" sz="2000" dirty="0"/>
              <a:t> Retorik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a-DK" sz="2000" dirty="0"/>
              <a:t> Historieskrivning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a-DK" sz="2000" b="1" dirty="0"/>
              <a:t> DRAMA </a:t>
            </a:r>
          </a:p>
          <a:p>
            <a:pPr algn="l"/>
            <a:r>
              <a:rPr lang="da-DK" sz="2000" b="0" i="0" u="none" strike="noStrike" baseline="0" dirty="0"/>
              <a:t>Ifølge antikke kilder er det en ellers ukendt </a:t>
            </a:r>
            <a:r>
              <a:rPr lang="da-DK" sz="2000" b="1" i="0" u="none" strike="noStrike" baseline="0" dirty="0" err="1">
                <a:solidFill>
                  <a:srgbClr val="00B050"/>
                </a:solidFill>
              </a:rPr>
              <a:t>Thespis</a:t>
            </a:r>
            <a:r>
              <a:rPr lang="da-DK" sz="2000" b="1" i="0" u="none" strike="noStrike" baseline="0" dirty="0">
                <a:solidFill>
                  <a:srgbClr val="00B050"/>
                </a:solidFill>
              </a:rPr>
              <a:t>, der ca. 535 f.v.t. </a:t>
            </a:r>
            <a:br>
              <a:rPr lang="da-DK" sz="2000" b="1" i="0" u="none" strike="noStrike" baseline="0" dirty="0">
                <a:solidFill>
                  <a:srgbClr val="00B050"/>
                </a:solidFill>
              </a:rPr>
            </a:br>
            <a:r>
              <a:rPr lang="da-DK" sz="2000" b="0" i="0" u="none" strike="noStrike" baseline="0" dirty="0"/>
              <a:t>i Athen skaber det første drama. Tragedien har altså sin oprindelse </a:t>
            </a:r>
            <a:br>
              <a:rPr lang="da-DK" sz="2000" b="0" i="0" u="none" strike="noStrike" baseline="0" dirty="0"/>
            </a:br>
            <a:r>
              <a:rPr lang="da-DK" sz="2000" b="0" i="0" u="none" strike="noStrike" baseline="0" dirty="0"/>
              <a:t>i det </a:t>
            </a:r>
            <a:r>
              <a:rPr lang="da-DK" sz="2000" b="0" i="0" u="none" strike="noStrike" baseline="0" dirty="0" err="1"/>
              <a:t>førdemokratiske</a:t>
            </a:r>
            <a:r>
              <a:rPr lang="da-DK" sz="2000" b="0" i="0" u="none" strike="noStrike" baseline="0" dirty="0"/>
              <a:t> Athen (før 507/6),</a:t>
            </a:r>
            <a:r>
              <a:rPr lang="da-DK" sz="2000" b="0" i="0" u="none" strike="noStrike" baseline="0" dirty="0">
                <a:solidFill>
                  <a:srgbClr val="FFFFFF"/>
                </a:solidFill>
              </a:rPr>
              <a:t> </a:t>
            </a:r>
            <a:r>
              <a:rPr lang="da-DK" sz="2000" b="0" i="0" u="none" strike="noStrike" baseline="0" dirty="0">
                <a:solidFill>
                  <a:srgbClr val="00B050"/>
                </a:solidFill>
              </a:rPr>
              <a:t>men </a:t>
            </a:r>
            <a:r>
              <a:rPr lang="da-DK" sz="2000" b="1" i="0" u="none" strike="noStrike" baseline="0" dirty="0">
                <a:solidFill>
                  <a:srgbClr val="00B050"/>
                </a:solidFill>
              </a:rPr>
              <a:t>får sin storhedstid under demokratiet </a:t>
            </a:r>
            <a:r>
              <a:rPr lang="da-DK" sz="2000" b="0" i="0" u="none" strike="noStrike" baseline="0" dirty="0"/>
              <a:t>og kan måske betragtes som en særligt ‘demokratisk’ kunstform. </a:t>
            </a:r>
            <a:br>
              <a:rPr lang="da-DK" sz="2000" b="0" i="0" u="none" strike="noStrike" baseline="0" dirty="0"/>
            </a:br>
            <a:r>
              <a:rPr lang="da-DK" sz="2000" b="0" i="0" u="none" strike="noStrike" baseline="0" dirty="0"/>
              <a:t>Hovedparten af de bevarede tragedier stammer fra perioden under </a:t>
            </a:r>
            <a:r>
              <a:rPr lang="da-DK" sz="2000" b="1" i="0" u="none" strike="noStrike" baseline="0" dirty="0">
                <a:solidFill>
                  <a:srgbClr val="00B050"/>
                </a:solidFill>
              </a:rPr>
              <a:t>Den Peloponnesiske Krig </a:t>
            </a:r>
            <a:r>
              <a:rPr lang="da-DK" sz="2000" b="0" i="0" u="none" strike="noStrike" baseline="0" dirty="0"/>
              <a:t>mellem Athen og Sparta, 431-404, en krig, Athen ender med at tabe.</a:t>
            </a:r>
            <a:endParaRPr lang="da-DK" sz="20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1382E44-0F38-B6C3-6D62-851649CD8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952" y="856863"/>
            <a:ext cx="2920729" cy="541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3E4CCB2-241B-2606-0E14-2F102B71ADB3}"/>
              </a:ext>
            </a:extLst>
          </p:cNvPr>
          <p:cNvSpPr txBox="1"/>
          <p:nvPr/>
        </p:nvSpPr>
        <p:spPr>
          <a:xfrm>
            <a:off x="8918597" y="6272784"/>
            <a:ext cx="260543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Hoefler Text" panose="02030602050506020203" pitchFamily="18" charset="77"/>
              </a:rPr>
              <a:t>Spydbæreren (ca. 440 f.Kr., Nationalmuseet i Napoli)</a:t>
            </a:r>
          </a:p>
        </p:txBody>
      </p:sp>
    </p:spTree>
    <p:extLst>
      <p:ext uri="{BB962C8B-B14F-4D97-AF65-F5344CB8AC3E}">
        <p14:creationId xmlns:p14="http://schemas.microsoft.com/office/powerpoint/2010/main" val="5634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1">
            <a:extLst>
              <a:ext uri="{FF2B5EF4-FFF2-40B4-BE49-F238E27FC236}">
                <a16:creationId xmlns:a16="http://schemas.microsoft.com/office/drawing/2014/main" id="{F31E6D7A-1625-640A-DD61-843112CF9B44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517276" y="4603951"/>
            <a:ext cx="3268705" cy="2252252"/>
          </a:xfrm>
          <a:prstGeom prst="rect">
            <a:avLst/>
          </a:prstGeom>
          <a:ln>
            <a:noFill/>
            <a:prstDash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B0E25AA-8C08-EBA4-A0F5-1B4839F4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78274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F8FB261B-D230-4A9F-3867-76D489D18098}"/>
              </a:ext>
            </a:extLst>
          </p:cNvPr>
          <p:cNvSpPr txBox="1"/>
          <p:nvPr/>
        </p:nvSpPr>
        <p:spPr>
          <a:xfrm>
            <a:off x="559689" y="1618401"/>
            <a:ext cx="1138915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1) </a:t>
            </a:r>
            <a:r>
              <a:rPr lang="da-DK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 store </a:t>
            </a:r>
            <a:r>
              <a:rPr lang="da-DK" i="1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Dionysier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eller </a:t>
            </a:r>
            <a:r>
              <a:rPr lang="da-DK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Den store Dionysosfest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i Athen er – som navnet antyder – en fest for guden Dionysos. Find ud af, hvad han er for en gud: Hvad er han gud for? Hvad er hans </a:t>
            </a:r>
            <a:r>
              <a:rPr lang="da-DK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epiteter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(tilnavne) og </a:t>
            </a:r>
            <a:r>
              <a:rPr lang="da-DK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attributter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(kendetegn)? (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Find selv oplysninger, f.eks. tekstuddraget af Antik Mytologi, som findes i Lectio på modulet, og jeres gudepræsentation om Dionysos i en mappe i dokumenter på Lectio – find evt. selv mere på nettet.)</a:t>
            </a:r>
            <a:endParaRPr lang="da-DK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 </a:t>
            </a:r>
          </a:p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2) Beskriv, hvad der foregår til den store Dionysosfest i Athen. Hvad sker der i byen (s. 101-103)?</a:t>
            </a:r>
          </a:p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 </a:t>
            </a:r>
          </a:p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3) Se på, hvordan det græske teater er bygget op (s. 103-104). Prøv at finde de forskellige hoveddele dels på tegningen (fig. 83), dels på fotografiet (fig. 84). Minder dette om et moderne teater? Find forskelle og ligheder.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endParaRPr lang="da-DK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4) Se på oversigten over tragediens dele på s. 107. Hvad består en tragedie af? Sammenlign med oversigten af </a:t>
            </a:r>
            <a:r>
              <a:rPr lang="da-DK" kern="150" dirty="0" err="1">
                <a:ea typeface="SimSun" panose="02010600030101010101" pitchFamily="2" charset="-122"/>
                <a:cs typeface="Lucida Sans" panose="020B0602030504020204" pitchFamily="34" charset="0"/>
              </a:rPr>
              <a:t>A</a:t>
            </a:r>
            <a:r>
              <a:rPr lang="da-DK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ntigone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her til højre: Er stykket bygget op ligesom et moderne stykke, eller er der forskelle?</a:t>
            </a:r>
          </a:p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 </a:t>
            </a:r>
          </a:p>
          <a:p>
            <a:r>
              <a:rPr lang="da-DK" kern="150" dirty="0">
                <a:ea typeface="SimSun" panose="02010600030101010101" pitchFamily="2" charset="-122"/>
                <a:cs typeface="Lucida Sans" panose="020B0602030504020204" pitchFamily="34" charset="0"/>
              </a:rPr>
              <a:t>5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) Sammenlign i det hele taget det græske drama med, hvad du ved 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om moderne dramatik (film, tv og teater, se f.eks. beskrivelsen s. 105-106). 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Kan du få øje på forskelle eller ligheder, f.eks. i forhold til: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hvem der spiller med i dramaet,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hvem der ser på det,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eller hvilken situation, det er opført i?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69B5B03-EF4A-115F-1CEA-67F590F9196C}"/>
              </a:ext>
            </a:extLst>
          </p:cNvPr>
          <p:cNvSpPr txBox="1"/>
          <p:nvPr/>
        </p:nvSpPr>
        <p:spPr>
          <a:xfrm>
            <a:off x="7453045" y="6488718"/>
            <a:ext cx="47389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a-DK" sz="1800" dirty="0">
                <a:effectLst/>
                <a:latin typeface="Hoefler Text" panose="02030602050506020203"/>
                <a:ea typeface="SimSun" panose="02010600030101010101" pitchFamily="2" charset="-122"/>
                <a:cs typeface="Lucida Sans" panose="020B0602030504020204" pitchFamily="34" charset="0"/>
              </a:rPr>
              <a:t>Tragisk og komisk maske, romersk mosaik, 2. årh.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073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0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1) </a:t>
            </a:r>
            <a:r>
              <a:rPr lang="da-DK" sz="20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 store </a:t>
            </a:r>
            <a:r>
              <a:rPr lang="da-DK" sz="2000" i="1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Dionysier</a:t>
            </a:r>
            <a:r>
              <a:rPr lang="da-DK" sz="20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eller </a:t>
            </a:r>
            <a:r>
              <a:rPr lang="da-DK" sz="20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Den store Dionysosfest</a:t>
            </a:r>
            <a:r>
              <a:rPr lang="da-DK" sz="20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i Athen er – som navnet antyder – en fest for guden Dionysos. Find ud af, hvad han er for en gud: Hvad er han gud for? Hvad er hans </a:t>
            </a:r>
            <a:r>
              <a:rPr lang="da-DK" sz="20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epiteter</a:t>
            </a:r>
            <a:r>
              <a:rPr lang="da-DK" sz="20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(tilnavne) og </a:t>
            </a:r>
            <a:r>
              <a:rPr lang="da-DK" sz="20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attributter</a:t>
            </a:r>
            <a:r>
              <a:rPr lang="da-DK" sz="20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(kendetegn)? (Find selv oplysninger, f.eks. tekstuddraget af Antik Mytologi, som findes i Lectio på modulet, og jeres gudepræsentation om Dionysos i en mappe i dokumenter på Lectio – find evt. selv mere på nettet.)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779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13741"/>
            <a:ext cx="9720072" cy="1499616"/>
          </a:xfrm>
        </p:spPr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713357"/>
            <a:ext cx="9720073" cy="4023360"/>
          </a:xfrm>
        </p:spPr>
        <p:txBody>
          <a:bodyPr>
            <a:normAutofit/>
          </a:bodyPr>
          <a:lstStyle/>
          <a:p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1)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 store </a:t>
            </a:r>
            <a:r>
              <a:rPr lang="da-DK" sz="1800" i="1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Dionysier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eller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Den store Dionysosfest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i Athen er – som navnet antyder – en fest for guden Dionysos. Find ud af, hvad han er for en gud: Hvad er han gud for? Hvad er hans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epiteter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(tilnavne) og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attributter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(kendetegn)? (Find selv oplysninger, f.eks. tekstuddraget af Antik Mytologi, som findes i Lectio på modulet, og find evt. selv mere på nettet.)</a:t>
            </a:r>
          </a:p>
          <a:p>
            <a:r>
              <a:rPr lang="da-DK" sz="2800" b="1" kern="150" dirty="0">
                <a:solidFill>
                  <a:srgbClr val="7030A0"/>
                </a:solidFill>
                <a:ea typeface="SimSun" panose="02010600030101010101" pitchFamily="2" charset="-122"/>
              </a:rPr>
              <a:t>DIONYSOS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 Græsk gud for vegetation (særligt vin) og ekstase  </a:t>
            </a:r>
          </a:p>
        </p:txBody>
      </p:sp>
      <p:pic>
        <p:nvPicPr>
          <p:cNvPr id="4" name="Billede 3" descr="Et billede, der indeholder kasse, værelse&#10;&#10;Automatisk genereret beskrivelse">
            <a:extLst>
              <a:ext uri="{FF2B5EF4-FFF2-40B4-BE49-F238E27FC236}">
                <a16:creationId xmlns:a16="http://schemas.microsoft.com/office/drawing/2014/main" id="{92D4F9CB-44E9-1944-9834-2A2B084E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084" y="2794695"/>
            <a:ext cx="3848333" cy="375882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53DE9EA-E4E5-B743-B829-9596EB421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913446"/>
            <a:ext cx="5513523" cy="273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00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13741"/>
            <a:ext cx="9720072" cy="1499616"/>
          </a:xfrm>
        </p:spPr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713357"/>
            <a:ext cx="9720073" cy="4023360"/>
          </a:xfrm>
        </p:spPr>
        <p:txBody>
          <a:bodyPr>
            <a:normAutofit/>
          </a:bodyPr>
          <a:lstStyle/>
          <a:p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1)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 store </a:t>
            </a:r>
            <a:r>
              <a:rPr lang="da-DK" sz="1800" i="1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Dionysier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eller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Den store Dionysosfest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i Athen er – som navnet antyder – en fest for guden Dionysos. Find ud af, hvad han er for en gud: Hvad er han gud for? Hvad er hans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epiteter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(tilnavne) og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attributter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(kendetegn)? (Find selv oplysninger, f.eks. tekstuddraget af Antik Mytologi, som findes i Lectio på modulet, og find evt. selv mere på nettet.)</a:t>
            </a:r>
          </a:p>
          <a:p>
            <a:r>
              <a:rPr lang="da-DK" sz="2800" b="1" kern="150" dirty="0">
                <a:solidFill>
                  <a:srgbClr val="7030A0"/>
                </a:solidFill>
                <a:ea typeface="SimSun" panose="02010600030101010101" pitchFamily="2" charset="-122"/>
              </a:rPr>
              <a:t>DIONYSOS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 Græsk gud for vegetation (særligt vin) og ekstase</a:t>
            </a:r>
          </a:p>
          <a:p>
            <a:r>
              <a:rPr lang="da-DK" sz="2400" dirty="0"/>
              <a:t>Epiteter:</a:t>
            </a:r>
            <a:br>
              <a:rPr lang="da-DK" sz="2400" dirty="0"/>
            </a:br>
            <a:r>
              <a:rPr lang="da-DK" sz="2400" dirty="0"/>
              <a:t>- Den besættende gud</a:t>
            </a:r>
            <a:br>
              <a:rPr lang="da-DK" sz="2400" dirty="0"/>
            </a:br>
            <a:r>
              <a:rPr lang="da-DK" sz="2400" dirty="0"/>
              <a:t>- Den vedbendbærende gud </a:t>
            </a:r>
          </a:p>
        </p:txBody>
      </p:sp>
      <p:pic>
        <p:nvPicPr>
          <p:cNvPr id="4" name="Billede 3" descr="Et billede, der indeholder kasse, værelse&#10;&#10;Automatisk genereret beskrivelse">
            <a:extLst>
              <a:ext uri="{FF2B5EF4-FFF2-40B4-BE49-F238E27FC236}">
                <a16:creationId xmlns:a16="http://schemas.microsoft.com/office/drawing/2014/main" id="{92D4F9CB-44E9-1944-9834-2A2B084E8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616" y="2804969"/>
            <a:ext cx="3848333" cy="37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234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13741"/>
            <a:ext cx="9720072" cy="1499616"/>
          </a:xfrm>
        </p:spPr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13357"/>
            <a:ext cx="6599298" cy="5016216"/>
          </a:xfrm>
        </p:spPr>
        <p:txBody>
          <a:bodyPr>
            <a:normAutofit fontScale="70000" lnSpcReduction="20000"/>
          </a:bodyPr>
          <a:lstStyle/>
          <a:p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1)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 store </a:t>
            </a:r>
            <a:r>
              <a:rPr lang="da-DK" sz="1800" i="1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Dionysier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eller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Den store Dionysosfest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i Athen er – som navnet antyder – en fest for guden Dionysos. Find ud af, hvad han er for en gud: Hvad er han gud for? Hvad er hans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epiteter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(tilnavne) og </a:t>
            </a:r>
            <a:r>
              <a:rPr lang="da-DK" sz="1800" i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attributter</a:t>
            </a:r>
            <a:r>
              <a:rPr lang="da-DK" sz="18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(kendetegn)? (Find selv oplysninger, f.eks. tekstuddraget af Antik Mytologi, som findes i Lectio på modulet, og find evt. selv mere på nettet.)</a:t>
            </a:r>
          </a:p>
          <a:p>
            <a:r>
              <a:rPr lang="da-DK" sz="2800" b="1" kern="150" dirty="0">
                <a:solidFill>
                  <a:srgbClr val="7030A0"/>
                </a:solidFill>
                <a:ea typeface="SimSun" panose="02010600030101010101" pitchFamily="2" charset="-122"/>
              </a:rPr>
              <a:t>DIONYSOS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dirty="0"/>
              <a:t> Græsk gud for vegetation (særligt vin) og ekstase</a:t>
            </a:r>
          </a:p>
          <a:p>
            <a:r>
              <a:rPr lang="da-DK" sz="2400" dirty="0"/>
              <a:t>Epiteter:</a:t>
            </a:r>
            <a:br>
              <a:rPr lang="da-DK" sz="2400" dirty="0"/>
            </a:br>
            <a:r>
              <a:rPr lang="da-DK" sz="2400" dirty="0"/>
              <a:t>- Den besættende gud</a:t>
            </a:r>
            <a:br>
              <a:rPr lang="da-DK" sz="2400" dirty="0"/>
            </a:br>
            <a:r>
              <a:rPr lang="da-DK" sz="2400" dirty="0"/>
              <a:t>- Den vedbendbærende gud </a:t>
            </a:r>
          </a:p>
          <a:p>
            <a:r>
              <a:rPr lang="da-DK" sz="2400" b="1" dirty="0">
                <a:solidFill>
                  <a:srgbClr val="FF0000"/>
                </a:solidFill>
              </a:rPr>
              <a:t>DIONYSOS’ ATRIBUTTER: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FFC000"/>
                </a:solidFill>
              </a:rPr>
              <a:t>Vindruer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FF0000"/>
                </a:solidFill>
              </a:rPr>
              <a:t>Leoparder, tyrer eller geder (hellige dyr)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B050"/>
                </a:solidFill>
              </a:rPr>
              <a:t>Vedbend (ofte i form af krans om håret)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FF0000"/>
                </a:solidFill>
              </a:rPr>
              <a:t>Et </a:t>
            </a:r>
            <a:r>
              <a:rPr lang="da-DK" sz="2400" dirty="0" err="1">
                <a:solidFill>
                  <a:srgbClr val="FF0000"/>
                </a:solidFill>
              </a:rPr>
              <a:t>tohanket</a:t>
            </a:r>
            <a:r>
              <a:rPr lang="da-DK" sz="2400" dirty="0">
                <a:solidFill>
                  <a:srgbClr val="FF0000"/>
                </a:solidFill>
              </a:rPr>
              <a:t> vinbæger (</a:t>
            </a:r>
            <a:r>
              <a:rPr lang="da-DK" sz="2400" dirty="0" err="1">
                <a:solidFill>
                  <a:srgbClr val="FF0000"/>
                </a:solidFill>
              </a:rPr>
              <a:t>Kantharos</a:t>
            </a:r>
            <a:r>
              <a:rPr lang="da-DK" sz="2400" dirty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70C0"/>
                </a:solidFill>
              </a:rPr>
              <a:t>En </a:t>
            </a:r>
            <a:r>
              <a:rPr lang="da-DK" sz="2400" dirty="0" err="1">
                <a:solidFill>
                  <a:srgbClr val="0070C0"/>
                </a:solidFill>
              </a:rPr>
              <a:t>thyrsos</a:t>
            </a:r>
            <a:r>
              <a:rPr lang="da-DK" sz="2400" dirty="0">
                <a:solidFill>
                  <a:srgbClr val="0070C0"/>
                </a:solidFill>
              </a:rPr>
              <a:t> (i græsk mytologi lang stav med en </a:t>
            </a:r>
            <a:br>
              <a:rPr lang="da-DK" sz="2400" dirty="0">
                <a:solidFill>
                  <a:srgbClr val="0070C0"/>
                </a:solidFill>
              </a:rPr>
            </a:br>
            <a:r>
              <a:rPr lang="da-DK" sz="2400" dirty="0">
                <a:solidFill>
                  <a:srgbClr val="0070C0"/>
                </a:solidFill>
              </a:rPr>
              <a:t>pinjekogle i enden og med vinløv omkring)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FF0000"/>
                </a:solidFill>
              </a:rPr>
              <a:t>Satyrer</a:t>
            </a:r>
          </a:p>
          <a:p>
            <a:endParaRPr lang="da-DK" sz="24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BC8EC0B-05F3-F76E-A5A7-B6512982F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417" y="1541124"/>
            <a:ext cx="3353600" cy="5316876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32D085B-6742-AF1A-1792-B1A89B22A919}"/>
              </a:ext>
            </a:extLst>
          </p:cNvPr>
          <p:cNvSpPr txBox="1"/>
          <p:nvPr/>
        </p:nvSpPr>
        <p:spPr>
          <a:xfrm>
            <a:off x="10068051" y="802460"/>
            <a:ext cx="17859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400" dirty="0">
                <a:solidFill>
                  <a:srgbClr val="FF0000"/>
                </a:solidFill>
              </a:rPr>
              <a:t>romersk marmorkopi af græsk original fra 2. århundrede f.Kr.</a:t>
            </a:r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D1358546-8831-B546-6B90-4410A8CBB6C0}"/>
              </a:ext>
            </a:extLst>
          </p:cNvPr>
          <p:cNvCxnSpPr/>
          <p:nvPr/>
        </p:nvCxnSpPr>
        <p:spPr>
          <a:xfrm flipV="1">
            <a:off x="2445249" y="4068566"/>
            <a:ext cx="7960877" cy="29795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3136204F-3F81-CEE8-74AF-FF3BC005A17E}"/>
              </a:ext>
            </a:extLst>
          </p:cNvPr>
          <p:cNvCxnSpPr>
            <a:cxnSpLocks/>
          </p:cNvCxnSpPr>
          <p:nvPr/>
        </p:nvCxnSpPr>
        <p:spPr>
          <a:xfrm flipV="1">
            <a:off x="4941870" y="2188396"/>
            <a:ext cx="4561726" cy="295624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65C282D6-3CC5-F7D4-2FCF-E4352862AC09}"/>
              </a:ext>
            </a:extLst>
          </p:cNvPr>
          <p:cNvCxnSpPr>
            <a:cxnSpLocks/>
          </p:cNvCxnSpPr>
          <p:nvPr/>
        </p:nvCxnSpPr>
        <p:spPr>
          <a:xfrm flipV="1">
            <a:off x="4941870" y="4643919"/>
            <a:ext cx="6019164" cy="50072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>
            <a:extLst>
              <a:ext uri="{FF2B5EF4-FFF2-40B4-BE49-F238E27FC236}">
                <a16:creationId xmlns:a16="http://schemas.microsoft.com/office/drawing/2014/main" id="{FA447E34-99B0-8097-38FA-0823E4EA1A27}"/>
              </a:ext>
            </a:extLst>
          </p:cNvPr>
          <p:cNvCxnSpPr/>
          <p:nvPr/>
        </p:nvCxnSpPr>
        <p:spPr>
          <a:xfrm flipV="1">
            <a:off x="5496674" y="3068396"/>
            <a:ext cx="3236360" cy="298714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9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452106" cy="4023360"/>
          </a:xfrm>
        </p:spPr>
        <p:txBody>
          <a:bodyPr>
            <a:normAutofit/>
          </a:bodyPr>
          <a:lstStyle/>
          <a:p>
            <a:r>
              <a:rPr lang="da-DK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2) Beskriv, hvad der foregår til den store Dionysosfest i Athen. Hvad sker der i byen (s. 101-103)?</a:t>
            </a:r>
          </a:p>
          <a:p>
            <a:endParaRPr lang="da-DK" sz="2400" kern="150" dirty="0"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 marL="0" indent="0">
              <a:buNone/>
            </a:pPr>
            <a:r>
              <a:rPr lang="da-DK" sz="2400" b="1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 store </a:t>
            </a:r>
            <a:r>
              <a:rPr lang="da-DK" sz="2400" b="1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Dionysier</a:t>
            </a:r>
            <a:r>
              <a:rPr lang="da-DK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: Ugelang religiøs festival hvert forår i Athen.</a:t>
            </a:r>
          </a:p>
          <a:p>
            <a:pPr marL="0" indent="0">
              <a:buNone/>
            </a:pPr>
            <a:r>
              <a:rPr lang="da-DK" sz="2400" kern="150" dirty="0">
                <a:ea typeface="SimSun" panose="02010600030101010101" pitchFamily="2" charset="-122"/>
                <a:cs typeface="Lucida Sans" panose="020B0602030504020204" pitchFamily="34" charset="0"/>
              </a:rPr>
              <a:t>Billede af Dionysos bliver båret gennem byen</a:t>
            </a:r>
            <a:endParaRPr lang="da-DK" sz="2400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 marL="0" indent="0">
              <a:buNone/>
            </a:pPr>
            <a:r>
              <a:rPr lang="da-DK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Tragediekonkurrence over tre dage: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Tre deltagende tragediedigtere, hver med tre tragedier (en </a:t>
            </a:r>
            <a:r>
              <a:rPr lang="da-DK" sz="2400" kern="150" dirty="0">
                <a:solidFill>
                  <a:srgbClr val="92D050"/>
                </a:solidFill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trilogi</a:t>
            </a:r>
            <a:r>
              <a:rPr lang="da-DK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) og et satyrspil.</a:t>
            </a:r>
          </a:p>
          <a:p>
            <a:pPr marL="0" indent="0">
              <a:buNone/>
            </a:pPr>
            <a:r>
              <a:rPr lang="da-DK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Desuden konkurrencer for komedier og koroptrin (dityramber = festsang til Dionysos.</a:t>
            </a:r>
          </a:p>
        </p:txBody>
      </p:sp>
    </p:spTree>
    <p:extLst>
      <p:ext uri="{BB962C8B-B14F-4D97-AF65-F5344CB8AC3E}">
        <p14:creationId xmlns:p14="http://schemas.microsoft.com/office/powerpoint/2010/main" val="1549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023360"/>
          </a:xfrm>
        </p:spPr>
        <p:txBody>
          <a:bodyPr/>
          <a:lstStyle/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3) Se på, hvordan det græske teater er bygget op (s. 103-104). Prøv at finde de forskellige hoveddele dels på tegningen (fig. 83), dels på fotografiet (fig. 84). Minder dette om et moderne teater? Find forskelle og ligheder.</a:t>
            </a:r>
            <a:endParaRPr lang="da-DK" dirty="0"/>
          </a:p>
        </p:txBody>
      </p:sp>
      <p:pic>
        <p:nvPicPr>
          <p:cNvPr id="4" name="Picture 2" descr="2.B's rejseblog: En tur tilbage i tiden">
            <a:extLst>
              <a:ext uri="{FF2B5EF4-FFF2-40B4-BE49-F238E27FC236}">
                <a16:creationId xmlns:a16="http://schemas.microsoft.com/office/drawing/2014/main" id="{02A5FCED-D52B-8813-D04D-E5EEE3F4D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522" y="3174715"/>
            <a:ext cx="4312465" cy="368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1D0C1E3-9DE8-24AD-9CDB-7A3D7D060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22" y="3429000"/>
            <a:ext cx="489574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51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19B10CFC-3A40-EE01-6F03-39F2DF5EDD74}"/>
              </a:ext>
            </a:extLst>
          </p:cNvPr>
          <p:cNvSpPr txBox="1"/>
          <p:nvPr/>
        </p:nvSpPr>
        <p:spPr>
          <a:xfrm>
            <a:off x="5222696" y="5712431"/>
            <a:ext cx="174660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Det kongelige teater, gamle scene</a:t>
            </a:r>
          </a:p>
        </p:txBody>
      </p:sp>
      <p:pic>
        <p:nvPicPr>
          <p:cNvPr id="2052" name="Picture 4" descr="Praktisk information når du skal i teatret | DET KGL. TEATER">
            <a:extLst>
              <a:ext uri="{FF2B5EF4-FFF2-40B4-BE49-F238E27FC236}">
                <a16:creationId xmlns:a16="http://schemas.microsoft.com/office/drawing/2014/main" id="{0E2D6FEE-D6C9-51DE-C818-A61298A93B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4" b="24146"/>
          <a:stretch/>
        </p:blipFill>
        <p:spPr bwMode="auto">
          <a:xfrm>
            <a:off x="1411231" y="2880745"/>
            <a:ext cx="3680289" cy="413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mle Scene | DET KGL. TEATER">
            <a:extLst>
              <a:ext uri="{FF2B5EF4-FFF2-40B4-BE49-F238E27FC236}">
                <a16:creationId xmlns:a16="http://schemas.microsoft.com/office/drawing/2014/main" id="{BD24D1CE-5B59-6DD1-FC37-418372EA0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136" y="3385619"/>
            <a:ext cx="5208569" cy="347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BE792A8-D833-E3CA-DD32-CE6F574518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35" b="98139" l="7004" r="93972">
                        <a14:foregroundMark x1="45390" y1="97519" x2="13298" y2="98635"/>
                        <a14:foregroundMark x1="13298" y1="98635" x2="7181" y2="84739"/>
                        <a14:foregroundMark x1="7181" y1="84739" x2="12500" y2="15881"/>
                        <a14:foregroundMark x1="12500" y1="15881" x2="38918" y2="5831"/>
                        <a14:foregroundMark x1="38918" y1="5831" x2="68528" y2="6824"/>
                        <a14:foregroundMark x1="86170" y1="17618" x2="28280" y2="16253"/>
                        <a14:foregroundMark x1="28280" y1="16253" x2="28280" y2="16253"/>
                        <a14:foregroundMark x1="84663" y1="13772" x2="46720" y2="36476"/>
                        <a14:foregroundMark x1="9131" y1="8809" x2="16578" y2="19107"/>
                        <a14:foregroundMark x1="16578" y1="19107" x2="15603" y2="32010"/>
                        <a14:foregroundMark x1="15603" y1="32010" x2="10461" y2="18983"/>
                        <a14:foregroundMark x1="10461" y1="18983" x2="10461" y2="17370"/>
                        <a14:foregroundMark x1="9486" y1="9057" x2="7092" y2="61414"/>
                        <a14:foregroundMark x1="10904" y1="91687" x2="46543" y2="98387"/>
                        <a14:foregroundMark x1="46188" y1="96030" x2="87411" y2="87345"/>
                        <a14:foregroundMark x1="83245" y1="86849" x2="87766" y2="73697"/>
                        <a14:foregroundMark x1="87766" y1="73697" x2="89628" y2="21712"/>
                        <a14:foregroundMark x1="90603" y1="16625" x2="90337" y2="71836"/>
                        <a14:foregroundMark x1="60727" y1="10918" x2="73050" y2="10050"/>
                        <a14:foregroundMark x1="73050" y1="10050" x2="88918" y2="8561"/>
                        <a14:foregroundMark x1="88918" y1="8561" x2="92730" y2="8561"/>
                        <a14:foregroundMark x1="47252" y1="5831" x2="91223" y2="6576"/>
                        <a14:foregroundMark x1="90248" y1="62531" x2="93972" y2="27171"/>
                        <a14:foregroundMark x1="93972" y1="27171" x2="93440" y2="12903"/>
                      </a14:backgroundRemoval>
                    </a14:imgEffect>
                  </a14:imgLayer>
                </a14:imgProps>
              </a:ext>
            </a:extLst>
          </a:blip>
          <a:srcRect l="6855" t="4895" r="5339" b="458"/>
          <a:stretch/>
        </p:blipFill>
        <p:spPr>
          <a:xfrm rot="178158">
            <a:off x="839299" y="227019"/>
            <a:ext cx="4824154" cy="3715625"/>
          </a:xfrm>
          <a:prstGeom prst="rect">
            <a:avLst/>
          </a:prstGeom>
        </p:spPr>
      </p:pic>
      <p:pic>
        <p:nvPicPr>
          <p:cNvPr id="9" name="Picture 2" descr="2.B's rejseblog: En tur tilbage i tiden">
            <a:extLst>
              <a:ext uri="{FF2B5EF4-FFF2-40B4-BE49-F238E27FC236}">
                <a16:creationId xmlns:a16="http://schemas.microsoft.com/office/drawing/2014/main" id="{7E7513F2-4A01-9F0B-9E57-E1AD80B05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187" y="71223"/>
            <a:ext cx="3843327" cy="328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25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A52DF2-3178-7029-9E2D-4F5F0E25D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7575342" cy="4023360"/>
          </a:xfrm>
        </p:spPr>
        <p:txBody>
          <a:bodyPr/>
          <a:lstStyle/>
          <a:p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4) Se på oversigten over tragediens dele på s. 107. Hvad består en tragedie af? Sammenlign med oversigten af </a:t>
            </a:r>
            <a:r>
              <a:rPr lang="da-DK" kern="150" dirty="0" err="1">
                <a:ea typeface="SimSun" panose="02010600030101010101" pitchFamily="2" charset="-122"/>
                <a:cs typeface="Lucida Sans" panose="020B0602030504020204" pitchFamily="34" charset="0"/>
              </a:rPr>
              <a:t>A</a:t>
            </a:r>
            <a:r>
              <a:rPr lang="da-DK" kern="150" dirty="0" err="1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ntigone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her til højre: Er stykket bygget op ligesom et moderne stykke, eller er der forskelle?</a:t>
            </a:r>
          </a:p>
          <a:p>
            <a:endParaRPr lang="da-DK" kern="150" dirty="0"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endParaRPr lang="da-DK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endParaRPr lang="da-DK" dirty="0"/>
          </a:p>
        </p:txBody>
      </p:sp>
      <p:pic>
        <p:nvPicPr>
          <p:cNvPr id="4" name="Billede 3" descr="Et billede, der indeholder tekst, Font/skrifttype, skærmbillede, nummer/tal&#10;&#10;Automatisk genereret beskrivelse">
            <a:extLst>
              <a:ext uri="{FF2B5EF4-FFF2-40B4-BE49-F238E27FC236}">
                <a16:creationId xmlns:a16="http://schemas.microsoft.com/office/drawing/2014/main" id="{567239FA-492E-9772-A3D2-16911843A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59" y="922121"/>
            <a:ext cx="3010807" cy="581560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93F6DE8-FFC2-7267-DBD6-DF1C3A09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</p:spPr>
        <p:txBody>
          <a:bodyPr/>
          <a:lstStyle/>
          <a:p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</p:spTree>
    <p:extLst>
      <p:ext uri="{BB962C8B-B14F-4D97-AF65-F5344CB8AC3E}">
        <p14:creationId xmlns:p14="http://schemas.microsoft.com/office/powerpoint/2010/main" val="1700681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A52DF2-3178-7029-9E2D-4F5F0E25D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7575342" cy="4023360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2600" b="0" u="none" strike="noStrike" baseline="0" dirty="0"/>
              <a:t>En tragedie er bygget op af en række faste elementer, baseret på</a:t>
            </a:r>
          </a:p>
          <a:p>
            <a:pPr algn="l"/>
            <a:r>
              <a:rPr lang="da-DK" sz="2600" b="0" u="none" strike="noStrike" baseline="0" dirty="0"/>
              <a:t>en vekslen mellem korsange og scener med replikker: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/>
              <a:t>prolog</a:t>
            </a:r>
            <a:r>
              <a:rPr lang="da-DK" sz="2000" b="0" u="none" strike="noStrike" baseline="0" dirty="0"/>
              <a:t> (gr. prologos) ‘fortale’, indledende monolog eller     replikskifte; eksposition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parodos</a:t>
            </a:r>
            <a:r>
              <a:rPr lang="da-DK" sz="2000" b="0" u="none" strike="noStrike" baseline="0" dirty="0"/>
              <a:t> indledende korsang: koret kommer ind ad de to</a:t>
            </a:r>
          </a:p>
          <a:p>
            <a:pPr marL="457200" lvl="3" indent="0">
              <a:buNone/>
            </a:pPr>
            <a:r>
              <a:rPr lang="da-DK" sz="2000" i="1" dirty="0"/>
              <a:t>	</a:t>
            </a:r>
            <a:r>
              <a:rPr lang="da-DK" sz="2000" b="0" i="1" u="none" strike="noStrike" baseline="0" dirty="0" err="1"/>
              <a:t>parodoi</a:t>
            </a:r>
            <a:r>
              <a:rPr lang="da-DK" sz="2000" b="0" u="none" strike="noStrike" baseline="0" dirty="0"/>
              <a:t>, herefter opholder koret sig på </a:t>
            </a:r>
            <a:r>
              <a:rPr lang="da-DK" sz="2000" b="0" u="none" strike="noStrike" baseline="0" dirty="0" err="1"/>
              <a:t>orchestra</a:t>
            </a:r>
            <a:endParaRPr lang="da-DK" sz="2000" dirty="0"/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epeisodion</a:t>
            </a:r>
            <a:r>
              <a:rPr lang="da-DK" sz="2000" b="0" u="none" strike="noStrike" baseline="0" dirty="0"/>
              <a:t> (‘episode’) ‘indskud mellem oderne’, replikscene mellem to korsange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stasimon</a:t>
            </a:r>
            <a:r>
              <a:rPr lang="da-DK" sz="2000" b="0" u="none" strike="noStrike" baseline="0" dirty="0"/>
              <a:t> korsang på </a:t>
            </a:r>
            <a:r>
              <a:rPr lang="da-DK" sz="2000" b="0" u="none" strike="noStrike" baseline="0" dirty="0" err="1"/>
              <a:t>orchestra</a:t>
            </a:r>
            <a:r>
              <a:rPr lang="da-DK" sz="2000" b="0" u="none" strike="noStrike" baseline="0" dirty="0"/>
              <a:t> (et </a:t>
            </a:r>
            <a:r>
              <a:rPr lang="da-DK" sz="2000" b="0" u="none" strike="noStrike" baseline="0" dirty="0" err="1"/>
              <a:t>stasimon</a:t>
            </a:r>
            <a:r>
              <a:rPr lang="da-DK" sz="2000" b="0" u="none" strike="noStrike" baseline="0" dirty="0"/>
              <a:t>, flere </a:t>
            </a:r>
            <a:r>
              <a:rPr lang="da-DK" sz="2000" b="0" u="none" strike="noStrike" baseline="0" dirty="0" err="1"/>
              <a:t>stasima</a:t>
            </a:r>
            <a:r>
              <a:rPr lang="da-DK" sz="2000" b="0" u="none" strike="noStrike" baseline="0" dirty="0"/>
              <a:t>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</a:t>
            </a:r>
            <a:r>
              <a:rPr lang="da-DK" sz="2000" b="0" i="1" u="none" strike="noStrike" baseline="0" dirty="0" err="1"/>
              <a:t>exodos</a:t>
            </a:r>
            <a:r>
              <a:rPr lang="da-DK" sz="2000" b="0" u="none" strike="noStrike" baseline="0" dirty="0"/>
              <a:t> ‘udgang’, ‘udmarch’, afsluttende korsang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a-DK" sz="2000" b="0" u="none" strike="noStrike" baseline="0" dirty="0"/>
              <a:t> (</a:t>
            </a:r>
            <a:r>
              <a:rPr lang="da-DK" sz="2000" b="0" i="1" u="none" strike="noStrike" baseline="0" dirty="0" err="1"/>
              <a:t>kommos</a:t>
            </a:r>
            <a:r>
              <a:rPr lang="da-DK" sz="2000" b="0" i="1" u="none" strike="noStrike" baseline="0" dirty="0"/>
              <a:t>,</a:t>
            </a:r>
            <a:r>
              <a:rPr lang="da-DK" sz="2000" b="0" u="none" strike="noStrike" baseline="0" dirty="0"/>
              <a:t> vekselsang mellem kor og skuespiller(e))</a:t>
            </a:r>
            <a:endParaRPr lang="da-DK" sz="2000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endParaRPr lang="da-DK" sz="2400" dirty="0"/>
          </a:p>
        </p:txBody>
      </p:sp>
      <p:pic>
        <p:nvPicPr>
          <p:cNvPr id="4" name="Billede 3" descr="Et billede, der indeholder tekst, Font/skrifttype, skærmbillede, nummer/tal&#10;&#10;Automatisk genereret beskrivelse">
            <a:extLst>
              <a:ext uri="{FF2B5EF4-FFF2-40B4-BE49-F238E27FC236}">
                <a16:creationId xmlns:a16="http://schemas.microsoft.com/office/drawing/2014/main" id="{567239FA-492E-9772-A3D2-16911843A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59" y="922121"/>
            <a:ext cx="3010807" cy="581560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93F6DE8-FFC2-7267-DBD6-DF1C3A09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</p:spPr>
        <p:txBody>
          <a:bodyPr/>
          <a:lstStyle/>
          <a:p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</p:spTree>
    <p:extLst>
      <p:ext uri="{BB962C8B-B14F-4D97-AF65-F5344CB8AC3E}">
        <p14:creationId xmlns:p14="http://schemas.microsoft.com/office/powerpoint/2010/main" val="3847625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kern="150" dirty="0">
                <a:ea typeface="SimSun" panose="02010600030101010101" pitchFamily="2" charset="-122"/>
                <a:cs typeface="Lucida Sans" panose="020B0602030504020204" pitchFamily="34" charset="0"/>
              </a:rPr>
              <a:t>5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) Sammenlign i det hele taget det græske drama med, hvad du ved 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om moderne dramatik (film, tv og teater, se f.eks. beskrivelsen s. 105-106). 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Kan du få øje på forskelle eller ligheder, f.eks. i forhold til: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hvem der spiller med i dramaet,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hvem der ser på det,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eller hvilken situation, det er opført i?</a:t>
            </a:r>
            <a:endParaRPr lang="da-DK" dirty="0"/>
          </a:p>
        </p:txBody>
      </p:sp>
      <p:pic>
        <p:nvPicPr>
          <p:cNvPr id="4" name="Billede1">
            <a:extLst>
              <a:ext uri="{FF2B5EF4-FFF2-40B4-BE49-F238E27FC236}">
                <a16:creationId xmlns:a16="http://schemas.microsoft.com/office/drawing/2014/main" id="{A7B3691D-3527-F695-0913-EB1B46553C16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707947" y="3835400"/>
            <a:ext cx="4129405" cy="2711450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955262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1">
            <a:extLst>
              <a:ext uri="{FF2B5EF4-FFF2-40B4-BE49-F238E27FC236}">
                <a16:creationId xmlns:a16="http://schemas.microsoft.com/office/drawing/2014/main" id="{A7B3691D-3527-F695-0913-EB1B46553C16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707947" y="3835400"/>
            <a:ext cx="4129405" cy="2711450"/>
          </a:xfrm>
          <a:prstGeom prst="rect">
            <a:avLst/>
          </a:prstGeom>
          <a:ln>
            <a:noFill/>
            <a:prstDash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C39A1A-51E2-AB93-1145-AC9ADC1C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Baggrund for det græske drama </a:t>
            </a:r>
            <a:br>
              <a:rPr lang="da-DK" dirty="0"/>
            </a:br>
            <a:r>
              <a:rPr lang="da-DK" dirty="0"/>
              <a:t>- opgave til </a:t>
            </a:r>
            <a:r>
              <a:rPr lang="da-DK" dirty="0" err="1"/>
              <a:t>Paideia</a:t>
            </a:r>
            <a:r>
              <a:rPr lang="da-DK" dirty="0"/>
              <a:t> s. 101-108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F349-8D69-0E2C-E843-5578AA17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kern="150" dirty="0">
                <a:ea typeface="SimSun" panose="02010600030101010101" pitchFamily="2" charset="-122"/>
                <a:cs typeface="Lucida Sans" panose="020B0602030504020204" pitchFamily="34" charset="0"/>
              </a:rPr>
              <a:t>5</a:t>
            </a: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) Sammenlign i det hele taget det græske drama med, hvad du ved 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om moderne dramatik (film, tv og teater, se f.eks. beskrivelsen s. 105-106). </a:t>
            </a:r>
            <a:b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</a:br>
            <a:r>
              <a:rPr lang="da-DK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Kan du få øje på forskelle eller ligheder, f.eks. i forhold til: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hvem der spiller med i dramaet</a:t>
            </a:r>
          </a:p>
          <a:p>
            <a:pPr marL="0" lvl="0" indent="0">
              <a:buNone/>
            </a:pPr>
            <a:r>
              <a:rPr lang="da-DK" kern="150" dirty="0">
                <a:ea typeface="OpenSymbol"/>
                <a:cs typeface="OpenSymbol"/>
                <a:sym typeface="Wingdings" panose="05000000000000000000" pitchFamily="2" charset="2"/>
              </a:rPr>
              <a:t>     Kun 3 skuespillere i den græske tragedie (maskeskift og </a:t>
            </a:r>
            <a:br>
              <a:rPr lang="da-DK" kern="150" dirty="0">
                <a:ea typeface="OpenSymbol"/>
                <a:cs typeface="OpenSymbol"/>
                <a:sym typeface="Wingdings" panose="05000000000000000000" pitchFamily="2" charset="2"/>
              </a:rPr>
            </a:br>
            <a:r>
              <a:rPr lang="da-DK" kern="150" dirty="0">
                <a:ea typeface="OpenSymbol"/>
                <a:cs typeface="OpenSymbol"/>
                <a:sym typeface="Wingdings" panose="05000000000000000000" pitchFamily="2" charset="2"/>
              </a:rPr>
              <a:t>     kostumer</a:t>
            </a:r>
            <a:endParaRPr lang="da-DK" kern="150" dirty="0">
              <a:effectLst/>
              <a:ea typeface="OpenSymbol"/>
              <a:cs typeface="OpenSymbol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hvem der ser på det,</a:t>
            </a:r>
            <a:br>
              <a:rPr lang="da-DK" kern="150" dirty="0">
                <a:effectLst/>
                <a:ea typeface="OpenSymbol"/>
                <a:cs typeface="OpenSymbol"/>
              </a:rPr>
            </a:br>
            <a:r>
              <a:rPr lang="da-DK" kern="150" dirty="0">
                <a:effectLst/>
                <a:ea typeface="OpenSymbol"/>
                <a:cs typeface="OpenSymbol"/>
                <a:sym typeface="Wingdings" panose="05000000000000000000" pitchFamily="2" charset="2"/>
              </a:rPr>
              <a:t> Mest mænd – frie mandlige borgere + gæster </a:t>
            </a:r>
            <a:endParaRPr lang="da-DK" kern="150" dirty="0">
              <a:effectLst/>
              <a:ea typeface="OpenSymbol"/>
              <a:cs typeface="OpenSymbol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kern="150" dirty="0">
                <a:effectLst/>
                <a:ea typeface="OpenSymbol"/>
                <a:cs typeface="OpenSymbol"/>
              </a:rPr>
              <a:t>eller hvilken situation, det er opført i?</a:t>
            </a:r>
            <a:br>
              <a:rPr lang="da-DK" kern="150" dirty="0">
                <a:effectLst/>
                <a:ea typeface="OpenSymbol"/>
                <a:cs typeface="OpenSymbol"/>
              </a:rPr>
            </a:br>
            <a:r>
              <a:rPr lang="da-DK" kern="150" dirty="0">
                <a:effectLst/>
                <a:ea typeface="OpenSymbol"/>
                <a:cs typeface="OpenSymbol"/>
                <a:sym typeface="Wingdings" panose="05000000000000000000" pitchFamily="2" charset="2"/>
              </a:rPr>
              <a:t> religiøs sammenhæng </a:t>
            </a:r>
            <a:endParaRPr lang="da-DK" kern="150" dirty="0">
              <a:effectLst/>
              <a:ea typeface="OpenSymbol"/>
              <a:cs typeface="OpenSymbol"/>
            </a:endParaRPr>
          </a:p>
        </p:txBody>
      </p:sp>
    </p:spTree>
    <p:extLst>
      <p:ext uri="{BB962C8B-B14F-4D97-AF65-F5344CB8AC3E}">
        <p14:creationId xmlns:p14="http://schemas.microsoft.com/office/powerpoint/2010/main" val="4214027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E45AF-16B2-BE08-FE3F-D24B809F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Baggrund til </a:t>
            </a:r>
            <a:r>
              <a:rPr lang="da-DK" dirty="0" err="1"/>
              <a:t>antigone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066DF8-3E39-9F45-2178-6727F5CB0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Antigone</a:t>
            </a:r>
            <a:r>
              <a:rPr lang="da-DK" dirty="0"/>
              <a:t> er datter af kong Ødipus, og konflikten i dramaet </a:t>
            </a:r>
            <a:r>
              <a:rPr lang="da-DK" dirty="0" err="1"/>
              <a:t>Antigone</a:t>
            </a:r>
            <a:r>
              <a:rPr lang="da-DK" dirty="0"/>
              <a:t> har rødder i tragedien om Ødipus:</a:t>
            </a:r>
          </a:p>
          <a:p>
            <a:r>
              <a:rPr lang="da-DK" dirty="0"/>
              <a:t>Kort video om Ødipus: </a:t>
            </a:r>
            <a:r>
              <a:rPr lang="da-DK" dirty="0">
                <a:hlinkClick r:id="rId2"/>
              </a:rPr>
              <a:t>https://www.youtube.com/watch?v=6eetzJXoAKk</a:t>
            </a:r>
            <a:r>
              <a:rPr lang="da-DK" dirty="0"/>
              <a:t> (primært 3:00 – 5:21) 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Læs nu filerne ”</a:t>
            </a:r>
            <a:r>
              <a:rPr lang="da-DK" dirty="0" err="1"/>
              <a:t>Antigone</a:t>
            </a:r>
            <a:r>
              <a:rPr lang="da-DK" dirty="0"/>
              <a:t> </a:t>
            </a:r>
            <a:r>
              <a:rPr lang="da-DK" dirty="0" err="1"/>
              <a:t>dramatis</a:t>
            </a:r>
            <a:r>
              <a:rPr lang="da-DK" dirty="0"/>
              <a:t> </a:t>
            </a:r>
            <a:r>
              <a:rPr lang="da-DK" dirty="0" err="1"/>
              <a:t>personae</a:t>
            </a:r>
            <a:r>
              <a:rPr lang="da-DK" dirty="0"/>
              <a:t>”, og ”</a:t>
            </a:r>
            <a:r>
              <a:rPr lang="da-DK" dirty="0" err="1"/>
              <a:t>Antigone</a:t>
            </a:r>
            <a:r>
              <a:rPr lang="da-DK" dirty="0"/>
              <a:t> til indføring” </a:t>
            </a:r>
          </a:p>
          <a:p>
            <a:r>
              <a:rPr lang="da-DK" dirty="0"/>
              <a:t> - Notér med dine egne ord, i elevfeedback, hvad baggrundskonflikten i </a:t>
            </a:r>
            <a:r>
              <a:rPr lang="da-DK" dirty="0" err="1"/>
              <a:t>Antigone</a:t>
            </a:r>
            <a:r>
              <a:rPr lang="da-DK" dirty="0"/>
              <a:t> er </a:t>
            </a:r>
            <a:r>
              <a:rPr lang="da-DK" dirty="0">
                <a:sym typeface="Wingdings" panose="05000000000000000000" pitchFamily="2" charset="2"/>
              </a:rPr>
              <a:t> IKKE en gengivelse af Ødipus-myten, men hvad der skete efter (dette står i ”</a:t>
            </a:r>
            <a:r>
              <a:rPr lang="da-DK" dirty="0" err="1">
                <a:sym typeface="Wingdings" panose="05000000000000000000" pitchFamily="2" charset="2"/>
              </a:rPr>
              <a:t>Antigone</a:t>
            </a:r>
            <a:r>
              <a:rPr lang="da-DK" dirty="0">
                <a:sym typeface="Wingdings" panose="05000000000000000000" pitchFamily="2" charset="2"/>
              </a:rPr>
              <a:t> til indføring”)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704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E45AF-16B2-BE08-FE3F-D24B809F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Baggrund til </a:t>
            </a:r>
            <a:r>
              <a:rPr lang="da-DK" dirty="0" err="1"/>
              <a:t>antigone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066DF8-3E39-9F45-2178-6727F5CB0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Antigone</a:t>
            </a:r>
            <a:r>
              <a:rPr lang="da-DK" dirty="0"/>
              <a:t> er datter af kong Ødipus, og konflikten i dramaet </a:t>
            </a:r>
            <a:r>
              <a:rPr lang="da-DK" dirty="0" err="1"/>
              <a:t>Antigone</a:t>
            </a:r>
            <a:r>
              <a:rPr lang="da-DK" dirty="0"/>
              <a:t> har rødder i tragedien om Ødipus: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Læs nu filerne ”</a:t>
            </a:r>
            <a:r>
              <a:rPr lang="da-DK" dirty="0" err="1"/>
              <a:t>Antigone</a:t>
            </a:r>
            <a:r>
              <a:rPr lang="da-DK" dirty="0"/>
              <a:t> </a:t>
            </a:r>
            <a:r>
              <a:rPr lang="da-DK" dirty="0" err="1"/>
              <a:t>dramatis</a:t>
            </a:r>
            <a:r>
              <a:rPr lang="da-DK" dirty="0"/>
              <a:t> </a:t>
            </a:r>
            <a:r>
              <a:rPr lang="da-DK" dirty="0" err="1"/>
              <a:t>personae</a:t>
            </a:r>
            <a:r>
              <a:rPr lang="da-DK" dirty="0"/>
              <a:t>”, og ”</a:t>
            </a:r>
            <a:r>
              <a:rPr lang="da-DK" dirty="0" err="1"/>
              <a:t>Antigone</a:t>
            </a:r>
            <a:r>
              <a:rPr lang="da-DK" dirty="0"/>
              <a:t> til indføring” </a:t>
            </a:r>
          </a:p>
          <a:p>
            <a:r>
              <a:rPr lang="da-DK" dirty="0"/>
              <a:t> - Notér med dine egne ord, i elevfeedback, hvad baggrundskonflikten i </a:t>
            </a:r>
            <a:r>
              <a:rPr lang="da-DK" dirty="0" err="1"/>
              <a:t>Antigone</a:t>
            </a:r>
            <a:r>
              <a:rPr lang="da-DK" dirty="0"/>
              <a:t> er </a:t>
            </a:r>
            <a:r>
              <a:rPr lang="da-DK" dirty="0">
                <a:sym typeface="Wingdings" panose="05000000000000000000" pitchFamily="2" charset="2"/>
              </a:rPr>
              <a:t> IKKE en gengivelse af Ødipus-myten, men hvad der skete efter (dette står i ”</a:t>
            </a:r>
            <a:r>
              <a:rPr lang="da-DK" dirty="0" err="1">
                <a:sym typeface="Wingdings" panose="05000000000000000000" pitchFamily="2" charset="2"/>
              </a:rPr>
              <a:t>Antigone</a:t>
            </a:r>
            <a:r>
              <a:rPr lang="da-DK" dirty="0">
                <a:sym typeface="Wingdings" panose="05000000000000000000" pitchFamily="2" charset="2"/>
              </a:rPr>
              <a:t> til indføring”)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348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Grøn-gul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1879</TotalTime>
  <Words>1756</Words>
  <Application>Microsoft Office PowerPoint</Application>
  <PresentationFormat>Widescreen</PresentationFormat>
  <Paragraphs>103</Paragraphs>
  <Slides>16</Slides>
  <Notes>4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7" baseType="lpstr">
      <vt:lpstr>SimSun</vt:lpstr>
      <vt:lpstr>Arial</vt:lpstr>
      <vt:lpstr>Arial</vt:lpstr>
      <vt:lpstr>Calibri</vt:lpstr>
      <vt:lpstr>Hoefler Text</vt:lpstr>
      <vt:lpstr>OpenSymbol</vt:lpstr>
      <vt:lpstr>Tw Cen MT</vt:lpstr>
      <vt:lpstr>Tw Cen MT Condensed</vt:lpstr>
      <vt:lpstr>Wingdings</vt:lpstr>
      <vt:lpstr>Wingdings 3</vt:lpstr>
      <vt:lpstr>Integral</vt:lpstr>
      <vt:lpstr>Græsk Tragedie</vt:lpstr>
      <vt:lpstr>Klassisk Tid (ca. 480 – 323 f.Kr.) 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PowerPoint-præsentation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Baggrund for det græske drama  - opgave til Paideia s. 101-108</vt:lpstr>
      <vt:lpstr>Baggrund til antigone</vt:lpstr>
      <vt:lpstr>Baggrund til antigone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Græsk Tragedie</dc:title>
  <dc:creator>Freja Lindgren Facius</dc:creator>
  <cp:lastModifiedBy>Freja Lindgren Facius</cp:lastModifiedBy>
  <cp:revision>1</cp:revision>
  <dcterms:created xsi:type="dcterms:W3CDTF">2023-11-01T09:17:09Z</dcterms:created>
  <dcterms:modified xsi:type="dcterms:W3CDTF">2024-11-26T07:21:17Z</dcterms:modified>
</cp:coreProperties>
</file>