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2EE05-12FE-4901-95E9-80F712047E01}" v="91" dt="2022-08-08T09:57:40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sten Thomsen" userId="5897134a-ddd4-44e7-9b59-c0ab6a689199" providerId="ADAL" clId="{E582EE05-12FE-4901-95E9-80F712047E01}"/>
    <pc:docChg chg="custSel modSld">
      <pc:chgData name="Karsten Thomsen" userId="5897134a-ddd4-44e7-9b59-c0ab6a689199" providerId="ADAL" clId="{E582EE05-12FE-4901-95E9-80F712047E01}" dt="2022-08-08T09:59:16.332" v="412" actId="478"/>
      <pc:docMkLst>
        <pc:docMk/>
      </pc:docMkLst>
      <pc:sldChg chg="delSp modSp mod">
        <pc:chgData name="Karsten Thomsen" userId="5897134a-ddd4-44e7-9b59-c0ab6a689199" providerId="ADAL" clId="{E582EE05-12FE-4901-95E9-80F712047E01}" dt="2022-08-08T09:54:58.732" v="217" actId="478"/>
        <pc:sldMkLst>
          <pc:docMk/>
          <pc:sldMk cId="0" sldId="257"/>
        </pc:sldMkLst>
        <pc:spChg chg="del">
          <ac:chgData name="Karsten Thomsen" userId="5897134a-ddd4-44e7-9b59-c0ab6a689199" providerId="ADAL" clId="{E582EE05-12FE-4901-95E9-80F712047E01}" dt="2022-08-08T09:54:58.732" v="217" actId="478"/>
          <ac:spMkLst>
            <pc:docMk/>
            <pc:sldMk cId="0" sldId="257"/>
            <ac:spMk id="4098" creationId="{41B9B42B-E13C-4EF4-B387-EF427A04397B}"/>
          </ac:spMkLst>
        </pc:spChg>
        <pc:spChg chg="mod">
          <ac:chgData name="Karsten Thomsen" userId="5897134a-ddd4-44e7-9b59-c0ab6a689199" providerId="ADAL" clId="{E582EE05-12FE-4901-95E9-80F712047E01}" dt="2022-08-08T09:54:52.289" v="216" actId="1038"/>
          <ac:spMkLst>
            <pc:docMk/>
            <pc:sldMk cId="0" sldId="257"/>
            <ac:spMk id="4100" creationId="{682AC0DA-8038-44BD-B8C4-695D5F8D2BAF}"/>
          </ac:spMkLst>
        </pc:spChg>
        <pc:picChg chg="mod">
          <ac:chgData name="Karsten Thomsen" userId="5897134a-ddd4-44e7-9b59-c0ab6a689199" providerId="ADAL" clId="{E582EE05-12FE-4901-95E9-80F712047E01}" dt="2022-08-08T09:54:52.289" v="216" actId="1038"/>
          <ac:picMkLst>
            <pc:docMk/>
            <pc:sldMk cId="0" sldId="257"/>
            <ac:picMk id="4099" creationId="{826B8CD9-E9FC-4B1A-A145-4FA6D621A98A}"/>
          </ac:picMkLst>
        </pc:picChg>
      </pc:sldChg>
      <pc:sldChg chg="addSp delSp modSp mod">
        <pc:chgData name="Karsten Thomsen" userId="5897134a-ddd4-44e7-9b59-c0ab6a689199" providerId="ADAL" clId="{E582EE05-12FE-4901-95E9-80F712047E01}" dt="2022-08-08T09:57:13.350" v="339" actId="478"/>
        <pc:sldMkLst>
          <pc:docMk/>
          <pc:sldMk cId="0" sldId="259"/>
        </pc:sldMkLst>
        <pc:spChg chg="add mod">
          <ac:chgData name="Karsten Thomsen" userId="5897134a-ddd4-44e7-9b59-c0ab6a689199" providerId="ADAL" clId="{E582EE05-12FE-4901-95E9-80F712047E01}" dt="2022-08-08T09:56:56.652" v="336" actId="20577"/>
          <ac:spMkLst>
            <pc:docMk/>
            <pc:sldMk cId="0" sldId="259"/>
            <ac:spMk id="4" creationId="{5A42BA45-320C-489F-BDD1-8FD9670A026B}"/>
          </ac:spMkLst>
        </pc:spChg>
        <pc:spChg chg="del">
          <ac:chgData name="Karsten Thomsen" userId="5897134a-ddd4-44e7-9b59-c0ab6a689199" providerId="ADAL" clId="{E582EE05-12FE-4901-95E9-80F712047E01}" dt="2022-08-08T09:57:13.350" v="339" actId="478"/>
          <ac:spMkLst>
            <pc:docMk/>
            <pc:sldMk cId="0" sldId="259"/>
            <ac:spMk id="6146" creationId="{5B3BDAAB-83FC-43F4-A896-42E45911147A}"/>
          </ac:spMkLst>
        </pc:spChg>
        <pc:picChg chg="mod">
          <ac:chgData name="Karsten Thomsen" userId="5897134a-ddd4-44e7-9b59-c0ab6a689199" providerId="ADAL" clId="{E582EE05-12FE-4901-95E9-80F712047E01}" dt="2022-08-08T09:57:01.855" v="338" actId="1038"/>
          <ac:picMkLst>
            <pc:docMk/>
            <pc:sldMk cId="0" sldId="259"/>
            <ac:picMk id="6147" creationId="{131803BE-8DC4-4744-B45A-1A24E6E50446}"/>
          </ac:picMkLst>
        </pc:picChg>
      </pc:sldChg>
      <pc:sldChg chg="modSp mod">
        <pc:chgData name="Karsten Thomsen" userId="5897134a-ddd4-44e7-9b59-c0ab6a689199" providerId="ADAL" clId="{E582EE05-12FE-4901-95E9-80F712047E01}" dt="2022-08-08T09:53:02.461" v="119" actId="20577"/>
        <pc:sldMkLst>
          <pc:docMk/>
          <pc:sldMk cId="0" sldId="260"/>
        </pc:sldMkLst>
        <pc:spChg chg="mod">
          <ac:chgData name="Karsten Thomsen" userId="5897134a-ddd4-44e7-9b59-c0ab6a689199" providerId="ADAL" clId="{E582EE05-12FE-4901-95E9-80F712047E01}" dt="2022-08-08T09:53:02.461" v="119" actId="20577"/>
          <ac:spMkLst>
            <pc:docMk/>
            <pc:sldMk cId="0" sldId="260"/>
            <ac:spMk id="2052" creationId="{4C53DAA3-67B6-4481-9ABE-4DE0BAD78D33}"/>
          </ac:spMkLst>
        </pc:spChg>
      </pc:sldChg>
      <pc:sldChg chg="addSp modSp mod">
        <pc:chgData name="Karsten Thomsen" userId="5897134a-ddd4-44e7-9b59-c0ab6a689199" providerId="ADAL" clId="{E582EE05-12FE-4901-95E9-80F712047E01}" dt="2022-08-08T09:24:51.535" v="118" actId="20577"/>
        <pc:sldMkLst>
          <pc:docMk/>
          <pc:sldMk cId="0" sldId="261"/>
        </pc:sldMkLst>
        <pc:spChg chg="add mod">
          <ac:chgData name="Karsten Thomsen" userId="5897134a-ddd4-44e7-9b59-c0ab6a689199" providerId="ADAL" clId="{E582EE05-12FE-4901-95E9-80F712047E01}" dt="2022-08-08T09:24:51.535" v="118" actId="20577"/>
          <ac:spMkLst>
            <pc:docMk/>
            <pc:sldMk cId="0" sldId="261"/>
            <ac:spMk id="6" creationId="{E9F4B971-B89C-48D4-A381-BDF90719847C}"/>
          </ac:spMkLst>
        </pc:spChg>
        <pc:picChg chg="mod">
          <ac:chgData name="Karsten Thomsen" userId="5897134a-ddd4-44e7-9b59-c0ab6a689199" providerId="ADAL" clId="{E582EE05-12FE-4901-95E9-80F712047E01}" dt="2022-08-08T09:23:08.366" v="31" actId="1037"/>
          <ac:picMkLst>
            <pc:docMk/>
            <pc:sldMk cId="0" sldId="261"/>
            <ac:picMk id="3076" creationId="{5F292997-D68A-4473-AED5-A6FC9E6E1899}"/>
          </ac:picMkLst>
        </pc:picChg>
      </pc:sldChg>
      <pc:sldChg chg="addSp delSp modSp mod">
        <pc:chgData name="Karsten Thomsen" userId="5897134a-ddd4-44e7-9b59-c0ab6a689199" providerId="ADAL" clId="{E582EE05-12FE-4901-95E9-80F712047E01}" dt="2022-08-08T09:58:25.321" v="408" actId="20577"/>
        <pc:sldMkLst>
          <pc:docMk/>
          <pc:sldMk cId="0" sldId="262"/>
        </pc:sldMkLst>
        <pc:spChg chg="add mod">
          <ac:chgData name="Karsten Thomsen" userId="5897134a-ddd4-44e7-9b59-c0ab6a689199" providerId="ADAL" clId="{E582EE05-12FE-4901-95E9-80F712047E01}" dt="2022-08-08T09:58:25.321" v="408" actId="20577"/>
          <ac:spMkLst>
            <pc:docMk/>
            <pc:sldMk cId="0" sldId="262"/>
            <ac:spMk id="4" creationId="{3108F013-1C7F-4159-BBC6-A63094D19045}"/>
          </ac:spMkLst>
        </pc:spChg>
        <pc:spChg chg="del">
          <ac:chgData name="Karsten Thomsen" userId="5897134a-ddd4-44e7-9b59-c0ab6a689199" providerId="ADAL" clId="{E582EE05-12FE-4901-95E9-80F712047E01}" dt="2022-08-08T09:58:15.247" v="407" actId="478"/>
          <ac:spMkLst>
            <pc:docMk/>
            <pc:sldMk cId="0" sldId="262"/>
            <ac:spMk id="7170" creationId="{B62BCB78-A9AA-4822-8950-6C4938547C2C}"/>
          </ac:spMkLst>
        </pc:spChg>
      </pc:sldChg>
      <pc:sldChg chg="delSp modSp mod">
        <pc:chgData name="Karsten Thomsen" userId="5897134a-ddd4-44e7-9b59-c0ab6a689199" providerId="ADAL" clId="{E582EE05-12FE-4901-95E9-80F712047E01}" dt="2022-08-08T09:59:11.141" v="411" actId="478"/>
        <pc:sldMkLst>
          <pc:docMk/>
          <pc:sldMk cId="0" sldId="263"/>
        </pc:sldMkLst>
        <pc:spChg chg="del">
          <ac:chgData name="Karsten Thomsen" userId="5897134a-ddd4-44e7-9b59-c0ab6a689199" providerId="ADAL" clId="{E582EE05-12FE-4901-95E9-80F712047E01}" dt="2022-08-08T09:59:11.141" v="411" actId="478"/>
          <ac:spMkLst>
            <pc:docMk/>
            <pc:sldMk cId="0" sldId="263"/>
            <ac:spMk id="8194" creationId="{C18B56E2-9E3E-4AEC-9C1E-82D463810AAA}"/>
          </ac:spMkLst>
        </pc:spChg>
        <pc:picChg chg="mod modCrop">
          <ac:chgData name="Karsten Thomsen" userId="5897134a-ddd4-44e7-9b59-c0ab6a689199" providerId="ADAL" clId="{E582EE05-12FE-4901-95E9-80F712047E01}" dt="2022-08-08T09:59:03.062" v="410" actId="732"/>
          <ac:picMkLst>
            <pc:docMk/>
            <pc:sldMk cId="0" sldId="263"/>
            <ac:picMk id="8195" creationId="{4D5EE8D7-BA9B-4B6F-9BEC-0FC9A775FCB8}"/>
          </ac:picMkLst>
        </pc:picChg>
      </pc:sldChg>
      <pc:sldChg chg="delSp mod">
        <pc:chgData name="Karsten Thomsen" userId="5897134a-ddd4-44e7-9b59-c0ab6a689199" providerId="ADAL" clId="{E582EE05-12FE-4901-95E9-80F712047E01}" dt="2022-08-08T09:59:16.332" v="412" actId="478"/>
        <pc:sldMkLst>
          <pc:docMk/>
          <pc:sldMk cId="0" sldId="266"/>
        </pc:sldMkLst>
        <pc:spChg chg="del">
          <ac:chgData name="Karsten Thomsen" userId="5897134a-ddd4-44e7-9b59-c0ab6a689199" providerId="ADAL" clId="{E582EE05-12FE-4901-95E9-80F712047E01}" dt="2022-08-08T09:59:16.332" v="412" actId="478"/>
          <ac:spMkLst>
            <pc:docMk/>
            <pc:sldMk cId="0" sldId="266"/>
            <ac:spMk id="9218" creationId="{56D2E58A-6786-4449-8E5C-2E3E90CE90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A3037-0211-4F5B-BB38-625039B49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BFC5E6-4761-4C7E-8B15-CF860B71B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51060B-6103-4F74-BD5D-9FBC75D4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1174AE-56BB-443A-8E42-2E3BA49D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EDD83D-CF99-4FCA-B016-62A6EC08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4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EFDBC-97B8-4882-BD20-24EC0C55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CA7CD2E-B645-4EB9-B9A1-CE93E8969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24FC1A-AFF7-4FEE-8987-C4DC29A1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88A18A-ADE1-4678-B76C-2D7E7192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837E76-B735-4687-8B59-72559F16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15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D31FD07-2F01-42BA-AF2A-2577A64EF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795011-9115-49C3-9799-CFA565E7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BFA1B4-649E-41BE-BF98-B07B8D6E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4A56A6-289B-4BE4-A28C-85ED1D2E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017F6F-9AFC-4FA2-AF0E-16A8D15F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81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547B2-F4D3-42AB-AAD2-12F3C615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18B66-B90F-4051-B0C0-3E160919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0CB45F-3D01-4503-85CC-E60E8223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91C6A9-D884-4100-A24D-ABD62196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4586FF-3131-42CC-B749-A8626AB6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5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E78B4-3710-4169-BEBE-1AB20F92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15B084-2AFA-42BF-84C2-06E5CA93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15F9BB-76C0-4631-A0DB-08FDCC77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46A193-C492-4E08-964A-B6CAB8B4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C98BBD-6D8D-4FA7-99AF-08927072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46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93D6B-C9B7-47C8-A0FD-31C4EEA7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7AA0FD-8A4C-4C6A-9FE5-33D41F974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F926B0-7FBC-4204-8DEA-0A5AC18C3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2B3076-EB80-483A-97FB-773F9DB3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1E389D-2C9A-425E-9E49-69BE6279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3B3556-1307-46E6-8A8C-5DA47FC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883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2A8AB-D684-44DB-B5C2-09931C6D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5E7136-B659-4A7E-9E57-61368A5A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3E7107-A210-419D-9A52-2E00B8E0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E7DCC5-16FB-4392-B664-9F55EAD58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EE80298-6DA2-4603-BEF5-ADD150BE6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3572EF7-0456-4A3A-8219-0B727D4D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1339EDA-B45A-4071-963E-C54C6ADD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7BE1D0A-CD37-4984-8250-D65C36C5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02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8E3D2-9632-40F4-83F2-656ED36C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374C76E-5455-4848-9EEA-44779E45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637903-1AC8-4BC1-875D-9B7865A7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79BAA2-3C0C-4AB0-B680-CB949EDD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74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CAA84C-6C6B-497F-91D0-E96FED23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7FFF36C-1200-4B73-92C4-3F22479E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BA374F-D3FA-49F9-97C6-951C07F3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59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A4536-C9CA-40D5-8954-C0352B57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DC1488-93C1-44EB-B229-511B89112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16BC19-E66A-4D47-ABC9-473581F0E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D169ED-6D16-440D-B1EC-B788618E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5A18DE-BEDD-4BC7-806A-837BB0F6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315C98-C992-44BD-9D4D-DB396858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68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E0385-6CD1-4E72-BB8C-FD9AE65C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FBA1786-2034-42A9-AE5B-41B9AB8C0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812E14-BAA6-4A7B-BCBD-FC13D2A3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342080-003F-45C0-8AB2-A39B5BD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9EAE39-71F4-4874-BB17-08A8ACC4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80C610-8E94-4FD7-AE9C-5936F2E2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84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EFF3039-9572-4652-845D-0203AAB7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69A082-2BC0-42ED-83FC-E123F603F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24A463-56A3-4534-BAAA-BCE91062C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58B3-2DA1-4929-B748-572F8AF2E1D0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F3B919-B474-42AD-A0E7-39C9A49BF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9E4CE9-B13F-407F-BCE0-5F310E6A1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3B569-5985-4660-9C2A-DE9DD01A80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23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E9519-E171-4B30-9DA4-32F16739D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Alexander von Humboldt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04B0337-8B28-483F-B49A-95C522A75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geografiens grundlægger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712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A1183FBE-86CA-4221-A463-839CCCA1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0243" name="Pladsholder til indhold 3">
            <a:extLst>
              <a:ext uri="{FF2B5EF4-FFF2-40B4-BE49-F238E27FC236}">
                <a16:creationId xmlns:a16="http://schemas.microsoft.com/office/drawing/2014/main" id="{FC15F76E-0C59-4A4C-BC65-1E56E2EF3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1387"/>
          <a:stretch>
            <a:fillRect/>
          </a:stretch>
        </p:blipFill>
        <p:spPr>
          <a:xfrm>
            <a:off x="2165350" y="1"/>
            <a:ext cx="7386638" cy="6848475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6AAF306E-E3DC-4B91-86A8-A5CAD49E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1267" name="Pladsholder til indhold 3">
            <a:extLst>
              <a:ext uri="{FF2B5EF4-FFF2-40B4-BE49-F238E27FC236}">
                <a16:creationId xmlns:a16="http://schemas.microsoft.com/office/drawing/2014/main" id="{4D5A1F1A-ADB4-4EAB-BC86-4C71933C3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4526" y="71439"/>
            <a:ext cx="7421563" cy="5229225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EC28818E-2EC9-44AA-870B-5697D831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2291" name="Pladsholder til indhold 3">
            <a:extLst>
              <a:ext uri="{FF2B5EF4-FFF2-40B4-BE49-F238E27FC236}">
                <a16:creationId xmlns:a16="http://schemas.microsoft.com/office/drawing/2014/main" id="{42A5C178-2369-430F-9EE4-CB156774E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0"/>
            <a:ext cx="6840538" cy="6840538"/>
          </a:xfrm>
        </p:spPr>
      </p:pic>
      <p:sp>
        <p:nvSpPr>
          <p:cNvPr id="12292" name="Rektangel 4">
            <a:extLst>
              <a:ext uri="{FF2B5EF4-FFF2-40B4-BE49-F238E27FC236}">
                <a16:creationId xmlns:a16="http://schemas.microsoft.com/office/drawing/2014/main" id="{D9295618-C76E-40E9-A009-DD83F0F19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66119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000" i="1">
                <a:latin typeface="Arial" panose="020B0604020202020204" pitchFamily="34" charset="0"/>
              </a:rPr>
              <a:t>http://myweb.unomaha.edu/~mschweitzer/geog3000/maps.htm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B24291EB-0658-4CED-B7E8-26DA25AA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b="1"/>
              <a:t>Fugtige plantezoner i Ecuador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FAA920-2E50-46BD-ADED-75449CA7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5735638" algn="r"/>
              </a:tabLst>
              <a:defRPr/>
            </a:pPr>
            <a:r>
              <a:rPr lang="da-DK" dirty="0"/>
              <a:t>Kategori	Højde over havet (m)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/>
              <a:t>Evig sne	4.800 – 6.300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 err="1"/>
              <a:t>Páramo</a:t>
            </a:r>
            <a:r>
              <a:rPr lang="da-DK" dirty="0"/>
              <a:t>	ca. 3.500 – 4.500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/>
              <a:t>Trægrænse	3.900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/>
              <a:t>Bjergskov	1.800 – 3.900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 err="1"/>
              <a:t>Præmontan</a:t>
            </a:r>
            <a:r>
              <a:rPr lang="da-DK" dirty="0"/>
              <a:t> skov	ca. 800 – 1.800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/>
              <a:t>Lavlandsregnskov	0 – 800</a:t>
            </a:r>
          </a:p>
          <a:p>
            <a:pPr>
              <a:buFont typeface="Arial" charset="0"/>
              <a:buChar char="•"/>
              <a:tabLst>
                <a:tab pos="5735638" algn="r"/>
              </a:tabLst>
              <a:defRPr/>
            </a:pPr>
            <a:r>
              <a:rPr lang="da-DK" dirty="0"/>
              <a:t>Mangrove	0 – 5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22B77297-9BE1-4E56-8300-A487F6B0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4339" name="Pladsholder til indhold 3">
            <a:extLst>
              <a:ext uri="{FF2B5EF4-FFF2-40B4-BE49-F238E27FC236}">
                <a16:creationId xmlns:a16="http://schemas.microsoft.com/office/drawing/2014/main" id="{8F36EF45-F4B1-4898-957D-2E1D778D2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4" y="33467"/>
            <a:ext cx="9444355" cy="6708647"/>
          </a:xfr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6A467877-A2FD-4D62-AA3C-0634FA03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2051" name="Pladsholder til indhold 3">
            <a:extLst>
              <a:ext uri="{FF2B5EF4-FFF2-40B4-BE49-F238E27FC236}">
                <a16:creationId xmlns:a16="http://schemas.microsoft.com/office/drawing/2014/main" id="{DF90853D-25E6-48AD-955D-69AC5415E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8" y="188914"/>
            <a:ext cx="9123362" cy="6065837"/>
          </a:xfrm>
        </p:spPr>
      </p:pic>
      <p:sp>
        <p:nvSpPr>
          <p:cNvPr id="2052" name="Rektangel 1">
            <a:extLst>
              <a:ext uri="{FF2B5EF4-FFF2-40B4-BE49-F238E27FC236}">
                <a16:creationId xmlns:a16="http://schemas.microsoft.com/office/drawing/2014/main" id="{4C53DAA3-67B6-4481-9ABE-4DE0BAD78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289676"/>
            <a:ext cx="809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 b="1" dirty="0">
                <a:solidFill>
                  <a:srgbClr val="DDD9C3"/>
                </a:solidFill>
              </a:rPr>
              <a:t>”Du ligner Alexander von Humboldt?!” sagde en ven om dette billede af mig i Ecuadors Andesbjerge i 1981</a:t>
            </a:r>
            <a:endParaRPr lang="da-DK" altLang="da-DK" sz="1400" dirty="0">
              <a:solidFill>
                <a:srgbClr val="DDD9C3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5C2409C0-7445-479B-B258-19282C622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sp>
        <p:nvSpPr>
          <p:cNvPr id="3075" name="Undertitel 2">
            <a:extLst>
              <a:ext uri="{FF2B5EF4-FFF2-40B4-BE49-F238E27FC236}">
                <a16:creationId xmlns:a16="http://schemas.microsoft.com/office/drawing/2014/main" id="{ADA7B257-C60A-4A2D-BA5B-C2F4DE2DD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>
              <a:solidFill>
                <a:srgbClr val="898989"/>
              </a:solidFill>
            </a:endParaRPr>
          </a:p>
        </p:txBody>
      </p:sp>
      <p:pic>
        <p:nvPicPr>
          <p:cNvPr id="3076" name="Billede 3">
            <a:extLst>
              <a:ext uri="{FF2B5EF4-FFF2-40B4-BE49-F238E27FC236}">
                <a16:creationId xmlns:a16="http://schemas.microsoft.com/office/drawing/2014/main" id="{5F292997-D68A-4473-AED5-A6FC9E6E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2" y="0"/>
            <a:ext cx="9185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9F4B971-B89C-48D4-A381-BDF90719847C}"/>
              </a:ext>
            </a:extLst>
          </p:cNvPr>
          <p:cNvSpPr txBox="1"/>
          <p:nvPr/>
        </p:nvSpPr>
        <p:spPr>
          <a:xfrm>
            <a:off x="355600" y="508000"/>
            <a:ext cx="22653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2400" b="1" dirty="0">
                <a:solidFill>
                  <a:srgbClr val="DDD9C3"/>
                </a:solidFill>
              </a:rPr>
              <a:t>Humboldts feltstudier </a:t>
            </a:r>
          </a:p>
          <a:p>
            <a:r>
              <a:rPr lang="da-DK" altLang="da-DK" sz="2400" b="1" dirty="0">
                <a:solidFill>
                  <a:srgbClr val="DDD9C3"/>
                </a:solidFill>
              </a:rPr>
              <a:t>i Syd- og Mellemamerika 1799-1804</a:t>
            </a:r>
            <a:endParaRPr lang="da-DK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ladsholder til indhold 3">
            <a:extLst>
              <a:ext uri="{FF2B5EF4-FFF2-40B4-BE49-F238E27FC236}">
                <a16:creationId xmlns:a16="http://schemas.microsoft.com/office/drawing/2014/main" id="{826B8CD9-E9FC-4B1A-A145-4FA6D621A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7159"/>
          <a:stretch/>
        </p:blipFill>
        <p:spPr>
          <a:xfrm>
            <a:off x="2138680" y="0"/>
            <a:ext cx="5143500" cy="6858000"/>
          </a:xfrm>
        </p:spPr>
      </p:pic>
      <p:sp>
        <p:nvSpPr>
          <p:cNvPr id="4100" name="Tekstboks 4">
            <a:extLst>
              <a:ext uri="{FF2B5EF4-FFF2-40B4-BE49-F238E27FC236}">
                <a16:creationId xmlns:a16="http://schemas.microsoft.com/office/drawing/2014/main" id="{682AC0DA-8038-44BD-B8C4-695D5F8D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98" y="1196975"/>
            <a:ext cx="487394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 dirty="0"/>
              <a:t>Alexander von Humboldt </a:t>
            </a:r>
            <a:r>
              <a:rPr lang="da-DK" altLang="da-DK" dirty="0"/>
              <a:t>(1769-1859)</a:t>
            </a:r>
          </a:p>
          <a:p>
            <a:pPr eaLnBrk="1" hangingPunct="1"/>
            <a:endParaRPr lang="da-DK" altLang="da-DK" dirty="0"/>
          </a:p>
          <a:p>
            <a:pPr eaLnBrk="1" hangingPunct="1">
              <a:buFontTx/>
              <a:buChar char="-"/>
            </a:pPr>
            <a:r>
              <a:rPr lang="da-DK" altLang="da-DK" dirty="0"/>
              <a:t> Rejste i Latinamerika 1799-1804.</a:t>
            </a:r>
          </a:p>
          <a:p>
            <a:pPr eaLnBrk="1" hangingPunct="1"/>
            <a:endParaRPr lang="da-DK" altLang="da-DK" dirty="0"/>
          </a:p>
          <a:p>
            <a:pPr eaLnBrk="1" hangingPunct="1">
              <a:buFontTx/>
              <a:buChar char="-"/>
            </a:pPr>
            <a:r>
              <a:rPr lang="da-DK" altLang="da-DK" dirty="0"/>
              <a:t> Udgav 5-bindsværket </a:t>
            </a:r>
            <a:r>
              <a:rPr lang="da-DK" altLang="da-DK" i="1" dirty="0"/>
              <a:t>Cosmos</a:t>
            </a:r>
            <a:r>
              <a:rPr lang="da-DK" altLang="da-DK" dirty="0"/>
              <a:t> om sine observationer og indsamlinger</a:t>
            </a:r>
          </a:p>
          <a:p>
            <a:pPr eaLnBrk="1" hangingPunct="1"/>
            <a:endParaRPr lang="da-DK" altLang="da-DK" dirty="0"/>
          </a:p>
          <a:p>
            <a:pPr eaLnBrk="1" hangingPunct="1">
              <a:buFontTx/>
              <a:buChar char="-"/>
            </a:pPr>
            <a:r>
              <a:rPr lang="da-DK" altLang="da-DK" dirty="0"/>
              <a:t> Grundlægger af </a:t>
            </a:r>
            <a:r>
              <a:rPr lang="da-DK" altLang="da-DK" b="1" dirty="0"/>
              <a:t>geografi</a:t>
            </a:r>
            <a:r>
              <a:rPr lang="da-DK" altLang="da-DK" dirty="0"/>
              <a:t> som empirisk videnskab, især fysisk geografi og </a:t>
            </a:r>
            <a:r>
              <a:rPr lang="da-DK" altLang="da-DK" b="1" dirty="0"/>
              <a:t>biogeografien</a:t>
            </a:r>
            <a:r>
              <a:rPr lang="da-DK" altLang="da-DK" dirty="0"/>
              <a:t> (videnskaben om levende organismers geografiske udbredelse)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BECDB11-5BB3-4277-B24A-20E6C6A8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5123" name="Pladsholder til indhold 3">
            <a:extLst>
              <a:ext uri="{FF2B5EF4-FFF2-40B4-BE49-F238E27FC236}">
                <a16:creationId xmlns:a16="http://schemas.microsoft.com/office/drawing/2014/main" id="{277AA3C3-A12B-4958-8534-84F3489AE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2322"/>
            <a:ext cx="10649653" cy="6601678"/>
          </a:xfrm>
        </p:spPr>
      </p:pic>
      <p:sp>
        <p:nvSpPr>
          <p:cNvPr id="5124" name="Rektangel 4">
            <a:extLst>
              <a:ext uri="{FF2B5EF4-FFF2-40B4-BE49-F238E27FC236}">
                <a16:creationId xmlns:a16="http://schemas.microsoft.com/office/drawing/2014/main" id="{37A0266B-6E70-46B7-9228-337F658E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6" y="6481445"/>
            <a:ext cx="558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/>
              <a:t>Alexander von Humboldt som 87-årig, stadig aktiv forsker.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ladsholder til indhold 3">
            <a:extLst>
              <a:ext uri="{FF2B5EF4-FFF2-40B4-BE49-F238E27FC236}">
                <a16:creationId xmlns:a16="http://schemas.microsoft.com/office/drawing/2014/main" id="{131803BE-8DC4-4744-B45A-1A24E6E50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035" y="0"/>
            <a:ext cx="9534657" cy="6858000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A42BA45-320C-489F-BDD1-8FD9670A026B}"/>
              </a:ext>
            </a:extLst>
          </p:cNvPr>
          <p:cNvSpPr txBox="1"/>
          <p:nvPr/>
        </p:nvSpPr>
        <p:spPr>
          <a:xfrm>
            <a:off x="355600" y="508000"/>
            <a:ext cx="2265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2400" b="1" dirty="0">
                <a:solidFill>
                  <a:srgbClr val="DDD9C3"/>
                </a:solidFill>
              </a:rPr>
              <a:t>Humboldts optegnelser </a:t>
            </a:r>
          </a:p>
          <a:p>
            <a:r>
              <a:rPr lang="da-DK" altLang="da-DK" sz="2400" b="1" dirty="0">
                <a:solidFill>
                  <a:srgbClr val="DDD9C3"/>
                </a:solidFill>
              </a:rPr>
              <a:t>af plantezoner i et tværsnit af Andesbjergene ved Chimborazo</a:t>
            </a:r>
            <a:endParaRPr lang="da-DK" sz="24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ladsholder til indhold 5">
            <a:extLst>
              <a:ext uri="{FF2B5EF4-FFF2-40B4-BE49-F238E27FC236}">
                <a16:creationId xmlns:a16="http://schemas.microsoft.com/office/drawing/2014/main" id="{0740DC6A-D2D1-491C-A728-0B1C908E3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"/>
          <a:stretch/>
        </p:blipFill>
        <p:spPr>
          <a:xfrm>
            <a:off x="9953" y="2458720"/>
            <a:ext cx="12141407" cy="2560319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108F013-1C7F-4159-BBC6-A63094D19045}"/>
              </a:ext>
            </a:extLst>
          </p:cNvPr>
          <p:cNvSpPr txBox="1"/>
          <p:nvPr/>
        </p:nvSpPr>
        <p:spPr>
          <a:xfrm>
            <a:off x="355600" y="508000"/>
            <a:ext cx="22653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2400" b="1" dirty="0">
                <a:solidFill>
                  <a:srgbClr val="DDD9C3"/>
                </a:solidFill>
              </a:rPr>
              <a:t>Moderne optegning af Andesbjergene i profil på tværs og på langs</a:t>
            </a:r>
            <a:endParaRPr lang="da-DK" sz="24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ladsholder til indhold 4">
            <a:extLst>
              <a:ext uri="{FF2B5EF4-FFF2-40B4-BE49-F238E27FC236}">
                <a16:creationId xmlns:a16="http://schemas.microsoft.com/office/drawing/2014/main" id="{4D5EE8D7-BA9B-4B6F-9BEC-0FC9A775F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b="12803"/>
          <a:stretch/>
        </p:blipFill>
        <p:spPr>
          <a:xfrm>
            <a:off x="0" y="447040"/>
            <a:ext cx="12163699" cy="5598160"/>
          </a:xfr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ladsholder til indhold 3">
            <a:extLst>
              <a:ext uri="{FF2B5EF4-FFF2-40B4-BE49-F238E27FC236}">
                <a16:creationId xmlns:a16="http://schemas.microsoft.com/office/drawing/2014/main" id="{9B61D7FB-A187-4794-8C2E-CF64F6C77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1" y="1"/>
            <a:ext cx="9096375" cy="6842125"/>
          </a:xfr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172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Alexander von Humboldt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Fugtige plantezoner i Ecuador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von Humboldt</dc:title>
  <dc:creator>Karsten Thomsen</dc:creator>
  <cp:lastModifiedBy>Karsten Thomsen</cp:lastModifiedBy>
  <cp:revision>1</cp:revision>
  <dcterms:created xsi:type="dcterms:W3CDTF">2022-08-08T09:06:46Z</dcterms:created>
  <dcterms:modified xsi:type="dcterms:W3CDTF">2022-08-08T09:59:25Z</dcterms:modified>
</cp:coreProperties>
</file>