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346" r:id="rId4"/>
    <p:sldId id="347" r:id="rId5"/>
    <p:sldId id="348" r:id="rId6"/>
    <p:sldId id="349" r:id="rId7"/>
    <p:sldId id="350" r:id="rId8"/>
    <p:sldId id="351" r:id="rId9"/>
    <p:sldId id="313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58" y="6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E3C88-3074-4880-A3C6-6515964487D4}" type="datetimeFigureOut">
              <a:rPr lang="da-DK" smtClean="0"/>
              <a:t>24-08-2023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AFB9D-6F5C-4DD5-9BB4-BBB0699631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3827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43BB753A-0B81-CC59-F408-EDDC758CB1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A10C0CB-9146-46D3-AD8A-C8B7FF11DD42}" type="slidenum">
              <a:rPr lang="en-GB" altLang="da-DK" sz="1300"/>
              <a:pPr>
                <a:spcBef>
                  <a:spcPct val="0"/>
                </a:spcBef>
              </a:pPr>
              <a:t>2</a:t>
            </a:fld>
            <a:endParaRPr lang="en-GB" altLang="da-DK" sz="13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F4A53B91-F826-86C7-97EA-68CB2783452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ADFDA115-6C9A-BD03-5716-7FEA6D4A37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da-DK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C82B04-DD5B-B72B-7ADB-4B04CD9B7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4D00B04-295D-70E5-860C-E029D5F4B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972D37D-6D8A-9A91-FB78-A62DEF7F8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AA68-619C-40D6-93E5-F9BF893A70F3}" type="datetimeFigureOut">
              <a:rPr lang="da-DK" smtClean="0"/>
              <a:t>24-08-2023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BC31D8D-162F-18F5-9379-59BEFF23F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AA410FD-8B05-D23F-1BEA-670A18E47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BCF3-BCB6-4639-A9EA-96AB10F02F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540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CAB051-090E-430D-BF3E-08CDDE23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FD94157-1118-1E65-DED9-545338325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099F248-3E1E-93E6-4491-76CFDDA34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AA68-619C-40D6-93E5-F9BF893A70F3}" type="datetimeFigureOut">
              <a:rPr lang="da-DK" smtClean="0"/>
              <a:t>24-08-2023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69BB5E9-98EE-C34F-9608-35924F7A5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2DE3879-B9EE-9B1F-CB9E-D5C442608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BCF3-BCB6-4639-A9EA-96AB10F02F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467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FFAC241-C8CB-DB0B-04F2-813C005F2F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DBF0584-9A30-0DC1-5E46-0C92A5B4A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2FABC1-DBA2-5ACD-2BF1-C094BDA88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AA68-619C-40D6-93E5-F9BF893A70F3}" type="datetimeFigureOut">
              <a:rPr lang="da-DK" smtClean="0"/>
              <a:t>24-08-2023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24EC177-3E9D-310A-E84A-3F2E5C9E7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05CA9BE-E002-3570-D6FD-9E676E7A2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BCF3-BCB6-4639-A9EA-96AB10F02F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825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9574DD-04D9-728F-6C62-67668209D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C8019C8-9F54-0236-C919-C45A59646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E697FB1-017A-7BCF-96D4-F61B173D6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AA68-619C-40D6-93E5-F9BF893A70F3}" type="datetimeFigureOut">
              <a:rPr lang="da-DK" smtClean="0"/>
              <a:t>24-08-2023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27E2D3E-D76B-9FC8-E087-CBCDFB736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EEA939E-F740-73F6-9FDC-463D70D92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BCF3-BCB6-4639-A9EA-96AB10F02F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6982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F5AC0F-FABD-3455-8AEB-04A9B2794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C922BDA-70C6-023A-D5FA-72AC6879E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941966A-8703-7F70-157E-0553344F9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AA68-619C-40D6-93E5-F9BF893A70F3}" type="datetimeFigureOut">
              <a:rPr lang="da-DK" smtClean="0"/>
              <a:t>24-08-2023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C85AABD-8AC0-85F7-51E7-3AE336B68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FEC6FC9-7044-548E-D3FF-59E25DD8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BCF3-BCB6-4639-A9EA-96AB10F02F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8192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BC583B-B8DA-C0CB-0C8A-42B26BF78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E1182FF-8611-43DC-EB6F-43E1EBE06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D587FB4-B618-0268-D395-A083F4BBD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EB1CB02-72DE-AFB5-CE91-13104DA94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AA68-619C-40D6-93E5-F9BF893A70F3}" type="datetimeFigureOut">
              <a:rPr lang="da-DK" smtClean="0"/>
              <a:t>24-08-2023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61824E3-683A-0BD2-21D7-0DF4E10DE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D9769A7-2B3D-2707-AB7B-A64056A5B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BCF3-BCB6-4639-A9EA-96AB10F02F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218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E4E3A8-86CD-EB09-87E5-83CCF425A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F9A194C-6F61-7D0B-9D1A-B86FF2194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A7C0BB8-691F-1EC1-3B5A-299E170E8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4BD6992-DC10-A7C9-53EE-7661802381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375094B-C407-E33D-EA2B-2557F76D23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DA1A000-F4C4-BC56-1ECC-B16027B54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AA68-619C-40D6-93E5-F9BF893A70F3}" type="datetimeFigureOut">
              <a:rPr lang="da-DK" smtClean="0"/>
              <a:t>24-08-2023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CA13BA9-379E-94D1-16C8-7E453DC98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9C34244-A9E1-17B4-9B4A-0E63EA95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BCF3-BCB6-4639-A9EA-96AB10F02F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661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0C4C01-E96D-B57E-94B8-918412DD5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C3A220E4-DB48-C68C-F3EE-7BAD6B095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AA68-619C-40D6-93E5-F9BF893A70F3}" type="datetimeFigureOut">
              <a:rPr lang="da-DK" smtClean="0"/>
              <a:t>24-08-2023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FB29A87E-CCAC-982A-ECE1-B2C2B13A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570A8BE-8B79-4215-AE1E-65206EADF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BCF3-BCB6-4639-A9EA-96AB10F02F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819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C82CA583-16EE-0E89-11DB-73F51BFFE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AA68-619C-40D6-93E5-F9BF893A70F3}" type="datetimeFigureOut">
              <a:rPr lang="da-DK" smtClean="0"/>
              <a:t>24-08-2023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246813B-CBDC-41EC-3B26-F5428B013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DD46581-349A-551B-9D67-3AFEC14A3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BCF3-BCB6-4639-A9EA-96AB10F02F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816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7C241-37B1-B2AB-EE4C-DC9843C27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220D3C-E830-BBBD-7EE7-6215360E9D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E284262-ECDE-4A7E-C4F2-FF9475BC7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71A964C-D099-8A65-642F-F4832D26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AA68-619C-40D6-93E5-F9BF893A70F3}" type="datetimeFigureOut">
              <a:rPr lang="da-DK" smtClean="0"/>
              <a:t>24-08-2023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0A6A80D-3B81-DAD1-0B75-61F1C5FF7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D46734F-7038-9542-D75C-DB69EBF47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BCF3-BCB6-4639-A9EA-96AB10F02F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631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7C49C3-E10C-2D45-D910-1DB3A9E3D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FD45417C-FD67-2574-EB4F-5F781E082B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EFB7A66-07DE-DBAE-1B04-0D69DE749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CC07988-61E1-14BC-CA7D-E27F06111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CAA68-619C-40D6-93E5-F9BF893A70F3}" type="datetimeFigureOut">
              <a:rPr lang="da-DK" smtClean="0"/>
              <a:t>24-08-2023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105987C-554A-A0DB-B25E-1CBCA741A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3F61B11-EFE1-3501-95BB-4ABC408F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6BCF3-BCB6-4639-A9EA-96AB10F02F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034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DAF5A83-83D3-77EA-A5E8-37674D551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5DC1D05-7E00-C0E6-6268-D0D5329812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89EFA58-0183-4B8E-673E-5261A50125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CAA68-619C-40D6-93E5-F9BF893A70F3}" type="datetimeFigureOut">
              <a:rPr lang="da-DK" smtClean="0"/>
              <a:t>24-08-2023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75524AC-E206-F101-DB82-F83668F4C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23AAB4D-C451-85A8-7DC7-BD91F8E87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6BCF3-BCB6-4639-A9EA-96AB10F02FA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102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145A50-6AB2-1D3B-5AD0-492FF8CD80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BC2264B-5ED1-F286-552D-EF1E07FD43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484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dsholder til diasnummer 5">
            <a:extLst>
              <a:ext uri="{FF2B5EF4-FFF2-40B4-BE49-F238E27FC236}">
                <a16:creationId xmlns:a16="http://schemas.microsoft.com/office/drawing/2014/main" id="{35B6DA83-1BAA-4E92-66B6-4D65E57C6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753061-5086-40A9-90E2-B385BBBCE8C1}" type="slidenum">
              <a:rPr lang="da-DK" altLang="da-DK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da-DK" altLang="da-DK" sz="14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121E6B8E-6DFB-E421-ACB0-542608EBBD0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a-DK" altLang="da-DK"/>
              <a:t>Naturgeografi C</a:t>
            </a:r>
            <a:br>
              <a:rPr lang="da-DK" altLang="da-DK"/>
            </a:br>
            <a:r>
              <a:rPr lang="da-DK" altLang="da-DK"/>
              <a:t>Geologi &amp; pladetektonik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D7E5ACBE-9EA0-B94A-2C08-A3A3438AB15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da-DK" altLang="da-DK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C2166BD-1E60-60F1-3F9A-121BE6AC43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4000"/>
              <a:t>Klimatologen Alfred Wegener</a:t>
            </a:r>
            <a:br>
              <a:rPr lang="da-DK" altLang="da-DK" sz="4000"/>
            </a:br>
            <a:r>
              <a:rPr lang="da-DK" altLang="da-DK" sz="4000"/>
              <a:t>pladetektonikkens grundlægger</a:t>
            </a:r>
          </a:p>
        </p:txBody>
      </p:sp>
      <p:pic>
        <p:nvPicPr>
          <p:cNvPr id="6147" name="Picture 4" descr="KUA wegener Acton Friis">
            <a:extLst>
              <a:ext uri="{FF2B5EF4-FFF2-40B4-BE49-F238E27FC236}">
                <a16:creationId xmlns:a16="http://schemas.microsoft.com/office/drawing/2014/main" id="{5C449AF1-39F6-D383-DA83-5BCB53D40111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4339" y="1700214"/>
            <a:ext cx="3959225" cy="4283075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BE6A776A-291B-3645-EDD9-8582F95918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/>
              <a:t>Wegeners grundige metode</a:t>
            </a:r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24CD07C7-1084-A781-E827-9A2174F3963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da-DK" altLang="da-DK"/>
              <a:t>Notesbøger (før 1915)</a:t>
            </a:r>
          </a:p>
        </p:txBody>
      </p:sp>
      <p:sp>
        <p:nvSpPr>
          <p:cNvPr id="7172" name="Rectangle 6">
            <a:extLst>
              <a:ext uri="{FF2B5EF4-FFF2-40B4-BE49-F238E27FC236}">
                <a16:creationId xmlns:a16="http://schemas.microsoft.com/office/drawing/2014/main" id="{A1F7BBD2-6031-5349-35B6-3F9FFDB104F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da-DK" altLang="da-DK"/>
              <a:t>   1. Udgaven (1915)</a:t>
            </a:r>
          </a:p>
        </p:txBody>
      </p:sp>
      <p:pic>
        <p:nvPicPr>
          <p:cNvPr id="7173" name="Picture 7" descr="KUA Wegener dagbog">
            <a:extLst>
              <a:ext uri="{FF2B5EF4-FFF2-40B4-BE49-F238E27FC236}">
                <a16:creationId xmlns:a16="http://schemas.microsoft.com/office/drawing/2014/main" id="{1FCB3116-2057-D2C0-6E46-7A9684B02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2276476"/>
            <a:ext cx="345598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8" descr="KUA Wegener første udgave">
            <a:extLst>
              <a:ext uri="{FF2B5EF4-FFF2-40B4-BE49-F238E27FC236}">
                <a16:creationId xmlns:a16="http://schemas.microsoft.com/office/drawing/2014/main" id="{FB592797-2415-A15D-D210-0D03E4469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2276476"/>
            <a:ext cx="3455988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E36C9AD-DACB-D569-6DC9-C6DA001082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a-DK" altLang="da-DK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B0BCF0BC-D41D-9A53-CAF9-A4F55FFFE3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a-DK" altLang="da-DK"/>
          </a:p>
        </p:txBody>
      </p:sp>
      <p:pic>
        <p:nvPicPr>
          <p:cNvPr id="8196" name="Picture 4" descr="KUA Wegener rettelser">
            <a:extLst>
              <a:ext uri="{FF2B5EF4-FFF2-40B4-BE49-F238E27FC236}">
                <a16:creationId xmlns:a16="http://schemas.microsoft.com/office/drawing/2014/main" id="{0C50F292-3BB1-B418-6BB8-D12267D7F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-401638"/>
            <a:ext cx="10656888" cy="766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5A1892DE-A04F-2041-F10A-52927AB27B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4000"/>
              <a:t>Wegeners skitse fra 1915</a:t>
            </a:r>
            <a:br>
              <a:rPr lang="da-DK" altLang="da-DK" sz="4000"/>
            </a:br>
            <a:r>
              <a:rPr lang="da-DK" altLang="da-DK" sz="4000"/>
              <a:t>og figur fra lærebog (2006)</a:t>
            </a:r>
          </a:p>
        </p:txBody>
      </p:sp>
      <p:sp>
        <p:nvSpPr>
          <p:cNvPr id="9219" name="Rectangle 7">
            <a:extLst>
              <a:ext uri="{FF2B5EF4-FFF2-40B4-BE49-F238E27FC236}">
                <a16:creationId xmlns:a16="http://schemas.microsoft.com/office/drawing/2014/main" id="{64841DDE-5D69-7777-FDDC-EB004C8EFF5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da-DK" altLang="da-DK"/>
          </a:p>
        </p:txBody>
      </p:sp>
      <p:pic>
        <p:nvPicPr>
          <p:cNvPr id="9220" name="Picture 8" descr="KUA nat i dk kontinentaldrift">
            <a:extLst>
              <a:ext uri="{FF2B5EF4-FFF2-40B4-BE49-F238E27FC236}">
                <a16:creationId xmlns:a16="http://schemas.microsoft.com/office/drawing/2014/main" id="{D817873E-090C-E145-7C6B-5EB551A2A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1628775"/>
            <a:ext cx="32004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KUA Wegener skitse">
            <a:extLst>
              <a:ext uri="{FF2B5EF4-FFF2-40B4-BE49-F238E27FC236}">
                <a16:creationId xmlns:a16="http://schemas.microsoft.com/office/drawing/2014/main" id="{F2E876D3-DF6D-71D2-0038-A7B337807A93}"/>
              </a:ext>
            </a:extLst>
          </p:cNvPr>
          <p:cNvPicPr>
            <a:picLocks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6939" y="1600201"/>
            <a:ext cx="3665537" cy="4530725"/>
          </a:xfr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B16E91A1-FF15-61DA-F785-9098D53E54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4000"/>
              <a:t>Begyndende accept af Wegeners teori i 1960’erne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EE8ACDC9-10C2-DF37-7DDD-5A028D7120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a-DK" altLang="da-DK"/>
          </a:p>
        </p:txBody>
      </p:sp>
      <p:pic>
        <p:nvPicPr>
          <p:cNvPr id="10244" name="Picture 4" descr="KUA nat i dk magnetiske zoner">
            <a:extLst>
              <a:ext uri="{FF2B5EF4-FFF2-40B4-BE49-F238E27FC236}">
                <a16:creationId xmlns:a16="http://schemas.microsoft.com/office/drawing/2014/main" id="{7F470F04-0116-8E05-6B11-977FC10E2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628776"/>
            <a:ext cx="467995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94F3918-188A-B15C-BCFE-04F09D02EB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sz="4000"/>
              <a:t>Pladerne forklarer nu jordskælv og vulkaner – ikke omvendt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1CBF7D8-0D31-3EB0-7CFF-DD9AA65D8E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da-DK" altLang="da-DK"/>
          </a:p>
        </p:txBody>
      </p:sp>
      <p:pic>
        <p:nvPicPr>
          <p:cNvPr id="11268" name="Picture 4" descr="KUA nat i dk jordskælvzoner">
            <a:extLst>
              <a:ext uri="{FF2B5EF4-FFF2-40B4-BE49-F238E27FC236}">
                <a16:creationId xmlns:a16="http://schemas.microsoft.com/office/drawing/2014/main" id="{4547CF0A-F198-772C-F79F-AAB175539F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557338"/>
            <a:ext cx="80645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4404466-72E1-0693-FDFE-C938B1502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5" y="274639"/>
            <a:ext cx="8572500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a-DK" altLang="da-DK" sz="4400">
                <a:solidFill>
                  <a:schemeClr val="tx2"/>
                </a:solidFill>
              </a:rPr>
              <a:t>Konvektion </a:t>
            </a:r>
            <a:r>
              <a:rPr lang="da-DK" altLang="da-DK" sz="3600">
                <a:solidFill>
                  <a:schemeClr val="tx2"/>
                </a:solidFill>
              </a:rPr>
              <a:t>– drivkraften bag tektonik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a-DK" altLang="da-DK" sz="4400">
              <a:solidFill>
                <a:schemeClr val="tx2"/>
              </a:solidFill>
            </a:endParaRPr>
          </a:p>
        </p:txBody>
      </p:sp>
      <p:pic>
        <p:nvPicPr>
          <p:cNvPr id="12291" name="Picture 1027" descr="02">
            <a:extLst>
              <a:ext uri="{FF2B5EF4-FFF2-40B4-BE49-F238E27FC236}">
                <a16:creationId xmlns:a16="http://schemas.microsoft.com/office/drawing/2014/main" id="{F49FDBB7-82A9-89EB-5ACA-5B57B6D16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66913"/>
            <a:ext cx="8915400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62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Office-tema</vt:lpstr>
      <vt:lpstr>PowerPoint-præsentation</vt:lpstr>
      <vt:lpstr>Naturgeografi C Geologi &amp; pladetektonik</vt:lpstr>
      <vt:lpstr>Klimatologen Alfred Wegener pladetektonikkens grundlægger</vt:lpstr>
      <vt:lpstr>Wegeners grundige metode</vt:lpstr>
      <vt:lpstr>PowerPoint-præsentation</vt:lpstr>
      <vt:lpstr>Wegeners skitse fra 1915 og figur fra lærebog (2006)</vt:lpstr>
      <vt:lpstr>Begyndende accept af Wegeners teori i 1960’erne</vt:lpstr>
      <vt:lpstr>Pladerne forklarer nu jordskælv og vulkaner – ikke omvendt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Karsten Thomsen</dc:creator>
  <cp:lastModifiedBy>Karsten Thomsen</cp:lastModifiedBy>
  <cp:revision>1</cp:revision>
  <dcterms:created xsi:type="dcterms:W3CDTF">2023-08-24T10:08:01Z</dcterms:created>
  <dcterms:modified xsi:type="dcterms:W3CDTF">2023-08-24T10:11:55Z</dcterms:modified>
</cp:coreProperties>
</file>