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0995C193-7D35-4D9C-9C39-E203360D0D75}" type="datetimeFigureOut">
              <a:rPr lang="da-DK" smtClean="0"/>
              <a:t>22-02-2012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0995C193-7D35-4D9C-9C39-E203360D0D75}" type="datetimeFigureOut">
              <a:rPr lang="da-DK" smtClean="0"/>
              <a:t>22-02-2012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typografi i masteren</a:t>
            </a:r>
          </a:p>
        </p:txBody>
      </p:sp>
      <p:sp>
        <p:nvSpPr>
          <p:cNvPr id="4" name="Pladsholder til dato 3"/>
          <p:cNvSpPr>
            <a:spLocks noGrp="1"/>
          </p:cNvSpPr>
          <p:nvPr>
            <p:ph type="dt" sz="half" idx="10"/>
          </p:nvPr>
        </p:nvSpPr>
        <p:spPr/>
        <p:txBody>
          <a:bodyPr/>
          <a:lstStyle/>
          <a:p>
            <a:fld id="{0995C193-7D35-4D9C-9C39-E203360D0D75}" type="datetimeFigureOut">
              <a:rPr lang="da-DK" smtClean="0"/>
              <a:t>22-02-2012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0995C193-7D35-4D9C-9C39-E203360D0D75}" type="datetimeFigureOut">
              <a:rPr lang="da-DK" smtClean="0"/>
              <a:t>22-02-2012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0995C193-7D35-4D9C-9C39-E203360D0D75}" type="datetimeFigureOut">
              <a:rPr lang="da-DK" smtClean="0"/>
              <a:t>22-02-2012</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2"/>
          <p:cNvSpPr>
            <a:spLocks noGrp="1"/>
          </p:cNvSpPr>
          <p:nvPr>
            <p:ph type="dt" sz="half" idx="10"/>
          </p:nvPr>
        </p:nvSpPr>
        <p:spPr/>
        <p:txBody>
          <a:bodyPr/>
          <a:lstStyle/>
          <a:p>
            <a:fld id="{0995C193-7D35-4D9C-9C39-E203360D0D75}" type="datetimeFigureOut">
              <a:rPr lang="da-DK" smtClean="0"/>
              <a:t>22-02-2012</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0995C193-7D35-4D9C-9C39-E203360D0D75}" type="datetimeFigureOut">
              <a:rPr lang="da-DK" smtClean="0"/>
              <a:t>22-02-2012</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p:txBody>
          <a:bodyPr/>
          <a:lstStyle/>
          <a:p>
            <a:fld id="{0995C193-7D35-4D9C-9C39-E203360D0D75}" type="datetimeFigureOut">
              <a:rPr lang="da-DK" smtClean="0"/>
              <a:t>22-02-2012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p:txBody>
          <a:bodyPr/>
          <a:lstStyle/>
          <a:p>
            <a:fld id="{0995C193-7D35-4D9C-9C39-E203360D0D75}" type="datetimeFigureOut">
              <a:rPr lang="da-DK" smtClean="0"/>
              <a:t>22-02-2012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0995C193-7D35-4D9C-9C39-E203360D0D75}" type="datetimeFigureOut">
              <a:rPr lang="da-DK" smtClean="0"/>
              <a:t>22-02-2012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0995C193-7D35-4D9C-9C39-E203360D0D75}" type="datetimeFigureOut">
              <a:rPr lang="da-DK" smtClean="0"/>
              <a:t>22-02-2012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80C4B6F6-BC9A-44F4-A0C6-319AD7778CC0}" type="slidenum">
              <a:rPr lang="da-DK" smtClean="0"/>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5C193-7D35-4D9C-9C39-E203360D0D75}" type="datetimeFigureOut">
              <a:rPr lang="da-DK" smtClean="0"/>
              <a:t>22-02-2012</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4B6F6-BC9A-44F4-A0C6-319AD7778CC0}" type="slidenum">
              <a:rPr lang="da-DK" smtClean="0"/>
              <a:t>‹nr.›</a:t>
            </a:fld>
            <a:endParaRPr 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bioaktivator.systime.dk/javas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smtClean="0"/>
              <a:t>2 gen </a:t>
            </a:r>
            <a:r>
              <a:rPr lang="da-DK" dirty="0" err="1" smtClean="0"/>
              <a:t>nedarvning</a:t>
            </a:r>
            <a:r>
              <a:rPr lang="da-DK" dirty="0" smtClean="0"/>
              <a:t/>
            </a:r>
            <a:br>
              <a:rPr lang="da-DK" dirty="0" smtClean="0"/>
            </a:br>
            <a:r>
              <a:rPr lang="da-DK" dirty="0" smtClean="0"/>
              <a:t>kap 49</a:t>
            </a:r>
            <a:endParaRPr lang="da-DK"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ioaktivator.systime.dk/typo3temp/pics/42914a44d7.png">
            <a:hlinkClick r:id="rId2"/>
          </p:cNvPr>
          <p:cNvPicPr>
            <a:picLocks noChangeAspect="1" noChangeArrowheads="1"/>
          </p:cNvPicPr>
          <p:nvPr/>
        </p:nvPicPr>
        <p:blipFill>
          <a:blip r:embed="rId3" cstate="print"/>
          <a:srcRect/>
          <a:stretch>
            <a:fillRect/>
          </a:stretch>
        </p:blipFill>
        <p:spPr bwMode="auto">
          <a:xfrm>
            <a:off x="2555776" y="571480"/>
            <a:ext cx="3800475" cy="5715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ioaktivator.systime.dk/uploads/pics/Figur_2_-_Opbygning_af_klorofyl.png">
            <a:hlinkClick r:id="rId2"/>
          </p:cNvPr>
          <p:cNvPicPr>
            <a:picLocks noChangeAspect="1" noChangeArrowheads="1"/>
          </p:cNvPicPr>
          <p:nvPr/>
        </p:nvPicPr>
        <p:blipFill>
          <a:blip r:embed="rId3" cstate="print"/>
          <a:srcRect/>
          <a:stretch>
            <a:fillRect/>
          </a:stretch>
        </p:blipFill>
        <p:spPr bwMode="auto">
          <a:xfrm>
            <a:off x="683568" y="785794"/>
            <a:ext cx="5372100" cy="5000625"/>
          </a:xfrm>
          <a:prstGeom prst="rect">
            <a:avLst/>
          </a:prstGeom>
          <a:noFill/>
        </p:spPr>
      </p:pic>
      <p:sp>
        <p:nvSpPr>
          <p:cNvPr id="2" name="Tekstboks 1"/>
          <p:cNvSpPr txBox="1"/>
          <p:nvPr/>
        </p:nvSpPr>
        <p:spPr>
          <a:xfrm>
            <a:off x="6444208" y="1196752"/>
            <a:ext cx="2304256" cy="4524315"/>
          </a:xfrm>
          <a:prstGeom prst="rect">
            <a:avLst/>
          </a:prstGeom>
          <a:noFill/>
        </p:spPr>
        <p:txBody>
          <a:bodyPr wrap="square" rtlCol="0">
            <a:spAutoFit/>
          </a:bodyPr>
          <a:lstStyle/>
          <a:p>
            <a:r>
              <a:rPr lang="da-DK" dirty="0"/>
              <a:t>Opbygning af klorofyl gennem flere trin (her to trin). Øverst er vist generne, der koder for dannelse af enzymerne A og B. Nederst er vist fænotyperne på kimplanterne. Hvis trin 1 ikke fungerer bliver planten hvid (albino). Når trin 1 fungerer, men trin 2 ikke fungerer, bliver planten gul. Fra side 170 i Biologi C+B.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ioaktivator.systime.dk/uploads/pics/Figur_3_-_Krydsning_mellem_to_bygplanter.png">
            <a:hlinkClick r:id="rId2"/>
          </p:cNvPr>
          <p:cNvPicPr>
            <a:picLocks noChangeAspect="1" noChangeArrowheads="1"/>
          </p:cNvPicPr>
          <p:nvPr/>
        </p:nvPicPr>
        <p:blipFill>
          <a:blip r:embed="rId3" cstate="print"/>
          <a:srcRect/>
          <a:stretch>
            <a:fillRect/>
          </a:stretch>
        </p:blipFill>
        <p:spPr bwMode="auto">
          <a:xfrm>
            <a:off x="683568" y="476351"/>
            <a:ext cx="4619629" cy="6043562"/>
          </a:xfrm>
          <a:prstGeom prst="rect">
            <a:avLst/>
          </a:prstGeom>
          <a:noFill/>
        </p:spPr>
      </p:pic>
      <p:sp>
        <p:nvSpPr>
          <p:cNvPr id="2" name="Tekstboks 1"/>
          <p:cNvSpPr txBox="1"/>
          <p:nvPr/>
        </p:nvSpPr>
        <p:spPr>
          <a:xfrm>
            <a:off x="5551512" y="1916832"/>
            <a:ext cx="2808312" cy="2585323"/>
          </a:xfrm>
          <a:prstGeom prst="rect">
            <a:avLst/>
          </a:prstGeom>
          <a:noFill/>
        </p:spPr>
        <p:txBody>
          <a:bodyPr wrap="square" rtlCol="0">
            <a:spAutoFit/>
          </a:bodyPr>
          <a:lstStyle/>
          <a:p>
            <a:r>
              <a:rPr lang="da-DK" dirty="0"/>
              <a:t>En krydsning mellem to bygplanter (eller selvbestøvning) med genotypen </a:t>
            </a:r>
            <a:r>
              <a:rPr lang="da-DK" dirty="0" err="1"/>
              <a:t>AaBb</a:t>
            </a:r>
            <a:r>
              <a:rPr lang="da-DK" dirty="0"/>
              <a:t>. De viste blade er kimblade. Udspaltningen bliver 9:3:4 og ikke 9:3:3:1, som vist på figur 1. Fra side 171 i Biologi C+B.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ioaktivator.systime.dk/typo3temp/pics/756c0ef82c.png">
            <a:hlinkClick r:id="rId2"/>
          </p:cNvPr>
          <p:cNvPicPr>
            <a:picLocks noChangeAspect="1" noChangeArrowheads="1"/>
          </p:cNvPicPr>
          <p:nvPr/>
        </p:nvPicPr>
        <p:blipFill>
          <a:blip r:embed="rId3" cstate="print"/>
          <a:srcRect/>
          <a:stretch>
            <a:fillRect/>
          </a:stretch>
        </p:blipFill>
        <p:spPr bwMode="auto">
          <a:xfrm>
            <a:off x="755576" y="332656"/>
            <a:ext cx="4320480" cy="6387398"/>
          </a:xfrm>
          <a:prstGeom prst="rect">
            <a:avLst/>
          </a:prstGeom>
          <a:noFill/>
        </p:spPr>
      </p:pic>
      <p:sp>
        <p:nvSpPr>
          <p:cNvPr id="2" name="Tekstboks 1"/>
          <p:cNvSpPr txBox="1"/>
          <p:nvPr/>
        </p:nvSpPr>
        <p:spPr>
          <a:xfrm>
            <a:off x="5364088" y="1772816"/>
            <a:ext cx="3240360" cy="2862322"/>
          </a:xfrm>
          <a:prstGeom prst="rect">
            <a:avLst/>
          </a:prstGeom>
          <a:noFill/>
        </p:spPr>
        <p:txBody>
          <a:bodyPr wrap="square" rtlCol="0">
            <a:spAutoFit/>
          </a:bodyPr>
          <a:lstStyle/>
          <a:p>
            <a:r>
              <a:rPr lang="da-DK" dirty="0"/>
              <a:t>Hudfarve. Det er de dominante gener (A og B), der giver den mørke hudfarve. Generne sidder på hver sit kromosompar. Jo flere dominante gener en person har for hudfarven, jo mørkere bliver huden. Nederst ses konturen af en normalfordeling. Fra side 171 i Biologi C+B. </a:t>
            </a:r>
          </a:p>
        </p:txBody>
      </p:sp>
    </p:spTree>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155</Words>
  <Application>Microsoft Office PowerPoint</Application>
  <PresentationFormat>Skærmshow (4:3)</PresentationFormat>
  <Paragraphs>4</Paragraphs>
  <Slides>5</Slides>
  <Notes>0</Notes>
  <HiddenSlides>0</HiddenSlides>
  <MMClips>0</MMClips>
  <ScaleCrop>false</ScaleCrop>
  <HeadingPairs>
    <vt:vector size="4" baseType="variant">
      <vt:variant>
        <vt:lpstr>Tema</vt:lpstr>
      </vt:variant>
      <vt:variant>
        <vt:i4>1</vt:i4>
      </vt:variant>
      <vt:variant>
        <vt:lpstr>Diastitler</vt:lpstr>
      </vt:variant>
      <vt:variant>
        <vt:i4>5</vt:i4>
      </vt:variant>
    </vt:vector>
  </HeadingPairs>
  <TitlesOfParts>
    <vt:vector size="6" baseType="lpstr">
      <vt:lpstr>Kontortema</vt:lpstr>
      <vt:lpstr>2 gen nedarvning kap 49</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gen nedarvning</dc:title>
  <dc:creator>JP</dc:creator>
  <cp:lastModifiedBy>Rosborg</cp:lastModifiedBy>
  <cp:revision>4</cp:revision>
  <dcterms:created xsi:type="dcterms:W3CDTF">2010-04-12T11:53:47Z</dcterms:created>
  <dcterms:modified xsi:type="dcterms:W3CDTF">2012-02-22T20:38:56Z</dcterms:modified>
</cp:coreProperties>
</file>