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" r:id="rId3"/>
    <p:sldId id="337" r:id="rId4"/>
    <p:sldId id="338" r:id="rId5"/>
    <p:sldId id="339" r:id="rId6"/>
    <p:sldId id="364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1" r:id="rId28"/>
    <p:sldId id="362" r:id="rId29"/>
    <p:sldId id="330" r:id="rId30"/>
    <p:sldId id="331" r:id="rId31"/>
    <p:sldId id="332" r:id="rId32"/>
    <p:sldId id="333" r:id="rId33"/>
    <p:sldId id="279" r:id="rId34"/>
    <p:sldId id="287" r:id="rId35"/>
    <p:sldId id="360" r:id="rId36"/>
    <p:sldId id="289" r:id="rId37"/>
    <p:sldId id="286" r:id="rId38"/>
    <p:sldId id="280" r:id="rId39"/>
    <p:sldId id="288" r:id="rId40"/>
    <p:sldId id="285" r:id="rId41"/>
    <p:sldId id="292" r:id="rId42"/>
    <p:sldId id="278" r:id="rId43"/>
    <p:sldId id="284" r:id="rId44"/>
    <p:sldId id="281" r:id="rId45"/>
    <p:sldId id="325" r:id="rId46"/>
    <p:sldId id="327" r:id="rId47"/>
    <p:sldId id="323" r:id="rId48"/>
    <p:sldId id="324" r:id="rId49"/>
    <p:sldId id="321" r:id="rId50"/>
    <p:sldId id="322" r:id="rId51"/>
    <p:sldId id="318" r:id="rId52"/>
    <p:sldId id="319" r:id="rId53"/>
    <p:sldId id="320" r:id="rId54"/>
    <p:sldId id="313" r:id="rId55"/>
    <p:sldId id="317" r:id="rId56"/>
    <p:sldId id="314" r:id="rId57"/>
    <p:sldId id="316" r:id="rId58"/>
    <p:sldId id="315" r:id="rId59"/>
    <p:sldId id="309" r:id="rId60"/>
    <p:sldId id="311" r:id="rId61"/>
    <p:sldId id="312" r:id="rId62"/>
    <p:sldId id="305" r:id="rId63"/>
    <p:sldId id="306" r:id="rId64"/>
    <p:sldId id="307" r:id="rId65"/>
    <p:sldId id="308" r:id="rId66"/>
    <p:sldId id="294" r:id="rId67"/>
    <p:sldId id="295" r:id="rId68"/>
    <p:sldId id="300" r:id="rId69"/>
    <p:sldId id="303" r:id="rId70"/>
    <p:sldId id="304" r:id="rId71"/>
    <p:sldId id="301" r:id="rId72"/>
    <p:sldId id="302" r:id="rId73"/>
    <p:sldId id="296" r:id="rId74"/>
    <p:sldId id="297" r:id="rId75"/>
    <p:sldId id="298" r:id="rId76"/>
    <p:sldId id="299" r:id="rId77"/>
    <p:sldId id="276" r:id="rId78"/>
    <p:sldId id="277" r:id="rId79"/>
    <p:sldId id="258" r:id="rId80"/>
    <p:sldId id="259" r:id="rId81"/>
    <p:sldId id="260" r:id="rId82"/>
    <p:sldId id="261" r:id="rId83"/>
    <p:sldId id="262" r:id="rId84"/>
    <p:sldId id="272" r:id="rId85"/>
    <p:sldId id="273" r:id="rId86"/>
    <p:sldId id="263" r:id="rId87"/>
    <p:sldId id="264" r:id="rId88"/>
    <p:sldId id="265" r:id="rId89"/>
    <p:sldId id="266" r:id="rId90"/>
    <p:sldId id="267" r:id="rId91"/>
    <p:sldId id="268" r:id="rId92"/>
    <p:sldId id="269" r:id="rId93"/>
    <p:sldId id="270" r:id="rId94"/>
    <p:sldId id="271" r:id="rId95"/>
    <p:sldId id="257" r:id="rId96"/>
  </p:sldIdLst>
  <p:sldSz cx="9144000" cy="6858000" type="screen4x3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127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8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77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80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58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084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26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4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36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94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7EAB-E4E1-41D1-AEC4-323DDF593D93}" type="datetimeFigureOut">
              <a:rPr lang="da-DK" smtClean="0"/>
              <a:t>05-08-2025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C06B-5340-4651-8504-300D1231A6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13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Økologi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436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88632" cy="601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3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123954" cy="493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12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033540" cy="63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60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836712"/>
            <a:ext cx="819943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8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12768" cy="637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2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278139" cy="56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7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6A1473-5AFC-4E9F-9255-2D92BF3B1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24" y="123399"/>
            <a:ext cx="5144300" cy="65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200800" cy="522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81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800748" cy="658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6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5417"/>
            <a:ext cx="4987056" cy="656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934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E72521-8F0B-AF53-3065-ACE269DB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192"/>
            <a:ext cx="8132837" cy="64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88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328592" cy="619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6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C934FB4-AC93-4F1C-B4D6-9D47B879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451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2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30202" cy="414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546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6349BD1A-98D2-42E5-BA04-03458603B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207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56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porten.dk/cache/com_zoo/images/dafnier_lightbox_5cdbe433bbd197faa6445ad3b3ade4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15410"/>
            <a:ext cx="1411238" cy="226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TFeiMoonIGdXWepTCUYc6PdlIEu6JHpJQ6qEXOTmUkTdMPjM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14" y="429309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RadsD_B1DC-WF0cQjee66k-g1HcHlFVwg2xLvughIQQPksfxbO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3038"/>
            <a:ext cx="17240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C89FD7E-2102-4785-B3CA-1F3314EAE99D}"/>
              </a:ext>
            </a:extLst>
          </p:cNvPr>
          <p:cNvSpPr/>
          <p:nvPr/>
        </p:nvSpPr>
        <p:spPr>
          <a:xfrm>
            <a:off x="3999731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https://www.youtube.com/watch?v=yS1Rk4CMpSE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4FD7E87-BC6C-4059-AADD-EE45CCD3C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072" y="2204862"/>
            <a:ext cx="1206562" cy="9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992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85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04448" cy="553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1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5F2F90C-A421-45F8-9B09-64E79C0CAC3D}"/>
              </a:ext>
            </a:extLst>
          </p:cNvPr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5766E9C-8E5F-4B33-9820-00E9ABDB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66385"/>
            <a:ext cx="3054507" cy="300336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E8EA8A5-4AD3-42E2-A7D8-A1352C728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07" y="3404884"/>
            <a:ext cx="3374534" cy="285935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AC6EB02-B277-481A-81B7-D20FDF96813C}"/>
              </a:ext>
            </a:extLst>
          </p:cNvPr>
          <p:cNvSpPr txBox="1"/>
          <p:nvPr/>
        </p:nvSpPr>
        <p:spPr>
          <a:xfrm>
            <a:off x="5872169" y="2897053"/>
            <a:ext cx="231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Liglag</a:t>
            </a:r>
            <a:r>
              <a:rPr lang="da-DK" dirty="0"/>
              <a:t> – svovl bakterier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508AAC7-C4CF-4CB6-8DBD-D64528BE6903}"/>
              </a:ext>
            </a:extLst>
          </p:cNvPr>
          <p:cNvSpPr txBox="1"/>
          <p:nvPr/>
        </p:nvSpPr>
        <p:spPr>
          <a:xfrm flipH="1">
            <a:off x="1838305" y="2808708"/>
            <a:ext cx="89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iltsvind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DB581CD-0BB9-463C-AF22-0778A2234282}"/>
              </a:ext>
            </a:extLst>
          </p:cNvPr>
          <p:cNvSpPr/>
          <p:nvPr/>
        </p:nvSpPr>
        <p:spPr>
          <a:xfrm>
            <a:off x="2286000" y="284812"/>
            <a:ext cx="545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https://www.youtube.com/watch?v=4rfQCmV6fnE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B194F42-7F5A-467A-ABD2-65823EADD3AA}"/>
              </a:ext>
            </a:extLst>
          </p:cNvPr>
          <p:cNvSpPr/>
          <p:nvPr/>
        </p:nvSpPr>
        <p:spPr>
          <a:xfrm>
            <a:off x="1054321" y="1560253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https://www.google.com/search?q=video+iltsvind&amp;rlz=1C1GCEU_daDK839DK839&amp;oq=video+iltsvind&amp;aqs=chrome..69i57j33i160l2.7344j0j15&amp;sourceid=chrome&amp;ie=UTF-8#fpstate=ive&amp;vld=cid:b155bd04,vid:OHo41jQTKKc</a:t>
            </a:r>
          </a:p>
        </p:txBody>
      </p:sp>
    </p:spTree>
    <p:extLst>
      <p:ext uri="{BB962C8B-B14F-4D97-AF65-F5344CB8AC3E}">
        <p14:creationId xmlns:p14="http://schemas.microsoft.com/office/powerpoint/2010/main" val="1521422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69C3225-3904-4403-A884-930E74981842}"/>
              </a:ext>
            </a:extLst>
          </p:cNvPr>
          <p:cNvSpPr txBox="1"/>
          <p:nvPr/>
        </p:nvSpPr>
        <p:spPr>
          <a:xfrm>
            <a:off x="3131840" y="908720"/>
            <a:ext cx="2524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err="1"/>
              <a:t>Søresturering</a:t>
            </a:r>
            <a:r>
              <a:rPr lang="da-DK" sz="3200" dirty="0"/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07EC070-91C3-4AFA-AA59-F30F461CB5D5}"/>
              </a:ext>
            </a:extLst>
          </p:cNvPr>
          <p:cNvSpPr txBox="1"/>
          <p:nvPr/>
        </p:nvSpPr>
        <p:spPr>
          <a:xfrm flipH="1">
            <a:off x="2650643" y="1928832"/>
            <a:ext cx="38427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Fjerne fredfisk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Udsætte rovfisk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Ilte bunden med slanger og pumpe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Fjerne slam i søbunden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Tilsætte kemikalier så fosfat bindes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Udsætte muslinger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Udsætte ålegræs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Stenrev til yngel</a:t>
            </a:r>
          </a:p>
          <a:p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03A360-214B-417F-8413-5AB47879E58B}"/>
              </a:ext>
            </a:extLst>
          </p:cNvPr>
          <p:cNvSpPr/>
          <p:nvPr/>
        </p:nvSpPr>
        <p:spPr>
          <a:xfrm>
            <a:off x="2411760" y="51803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https://www.fiskepleje.dk/soeer/vandmiljoe-i-soer-generelt-/soerestaurering</a:t>
            </a:r>
          </a:p>
        </p:txBody>
      </p:sp>
    </p:spTree>
    <p:extLst>
      <p:ext uri="{BB962C8B-B14F-4D97-AF65-F5344CB8AC3E}">
        <p14:creationId xmlns:p14="http://schemas.microsoft.com/office/powerpoint/2010/main" val="3761430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6165"/>
            <a:ext cx="3695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508104" y="2960077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Primær Succession fra sø til skov. Fra side 250 i Biologi C+B.</a:t>
            </a:r>
          </a:p>
        </p:txBody>
      </p:sp>
    </p:spTree>
    <p:extLst>
      <p:ext uri="{BB962C8B-B14F-4D97-AF65-F5344CB8AC3E}">
        <p14:creationId xmlns:p14="http://schemas.microsoft.com/office/powerpoint/2010/main" val="187255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CF2ECF2-4369-4306-9256-BFA19878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0299"/>
            <a:ext cx="7416824" cy="62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2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2462"/>
            <a:ext cx="576064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6804248" y="2564904"/>
            <a:ext cx="2069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Udviklingen i antallet af arter, biomasse og nettoproduktion i et successionsforløb. Fra side 251 i Biologi C+B.</a:t>
            </a:r>
          </a:p>
        </p:txBody>
      </p:sp>
    </p:spTree>
    <p:extLst>
      <p:ext uri="{BB962C8B-B14F-4D97-AF65-F5344CB8AC3E}">
        <p14:creationId xmlns:p14="http://schemas.microsoft.com/office/powerpoint/2010/main" val="238192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3244"/>
            <a:ext cx="5638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6120172" y="593244"/>
            <a:ext cx="280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Skovbrand. 1. I klimaksskoven vil lysindstrålingen til skovbunden ofte være meget lav om sommeren, da træernes blade skygger. Plantevæksten i skovbunden vil da være meget begrænset af den manglende lysindstråling. 2. Efter en skovbrand vil der pludselig være lys i skovbunden, hvilket giver mulighed for en sekundær succession(3). Med tiden vil skoven dog vokse op på ny og efterhånden bortskygge den indvandrede bundvegetation(4). Fra side 251 i Biologi C+B. </a:t>
            </a:r>
          </a:p>
        </p:txBody>
      </p:sp>
    </p:spTree>
    <p:extLst>
      <p:ext uri="{BB962C8B-B14F-4D97-AF65-F5344CB8AC3E}">
        <p14:creationId xmlns:p14="http://schemas.microsoft.com/office/powerpoint/2010/main" val="1902081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1500"/>
            <a:ext cx="56673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6444208" y="2413337"/>
            <a:ext cx="2489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Under </a:t>
            </a:r>
            <a:r>
              <a:rPr lang="da-DK" dirty="0" err="1"/>
              <a:t>succesion</a:t>
            </a:r>
            <a:r>
              <a:rPr lang="da-DK" dirty="0"/>
              <a:t> fra nyt land mod klimaks kan der opstå forstyrrelser undervejs, som fastholder et område i en bestemt tilstand. Fra side 252 i Biologi C+B.</a:t>
            </a:r>
          </a:p>
        </p:txBody>
      </p:sp>
    </p:spTree>
    <p:extLst>
      <p:ext uri="{BB962C8B-B14F-4D97-AF65-F5344CB8AC3E}">
        <p14:creationId xmlns:p14="http://schemas.microsoft.com/office/powerpoint/2010/main" val="3112193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911427" cy="65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910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9255"/>
            <a:ext cx="7992888" cy="556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532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9B9A4E2-F441-420E-ADD3-0A1BCEDE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6060018" cy="50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62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559"/>
            <a:ext cx="8424936" cy="587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6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6144"/>
            <a:ext cx="8337208" cy="527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19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64896" cy="554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41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9" y="831479"/>
            <a:ext cx="91575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9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87" y="259580"/>
            <a:ext cx="5734341" cy="640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89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7759"/>
            <a:ext cx="8208912" cy="542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51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94138"/>
            <a:ext cx="5112568" cy="55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207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7541"/>
            <a:ext cx="6840759" cy="499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91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775440" cy="502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248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1667"/>
            <a:ext cx="7992888" cy="554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2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001344" cy="40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907557" cy="43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2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18200" cy="477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96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40821" cy="354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3539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11806" cy="382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36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37" y="119400"/>
            <a:ext cx="5700383" cy="654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149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097164" cy="41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541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16824" cy="406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094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67574" cy="471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61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2145"/>
            <a:ext cx="4320480" cy="582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442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824536" cy="561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566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72758" cy="47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36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990604" cy="530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90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427292" cy="352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4258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184576" cy="454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70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222826" cy="50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3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2CC0306-40BF-3FDE-4E22-EEE1B12E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2656"/>
            <a:ext cx="453866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76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056784" cy="475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35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908720"/>
            <a:ext cx="5658879" cy="51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7743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81603" cy="54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5373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13330" cy="442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72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203593" cy="45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33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5044"/>
            <a:ext cx="5760640" cy="570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773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91856" cy="540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53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4962"/>
            <a:ext cx="5976664" cy="624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915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2535" cy="528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3226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8676"/>
            <a:ext cx="7056784" cy="469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9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07" y="184566"/>
            <a:ext cx="4759349" cy="667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564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5435872" cy="52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382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376363" cy="51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169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3134717" cy="51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6468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608512" cy="499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011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5348560" cy="51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114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904485" cy="48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5402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86" y="1149350"/>
            <a:ext cx="5092039" cy="494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992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2736"/>
            <a:ext cx="8282899" cy="491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4365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12768" cy="57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542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1794"/>
            <a:ext cx="7416824" cy="556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2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567"/>
            <a:ext cx="6423228" cy="665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957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28792" cy="5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527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164483" cy="63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9241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7" y="476672"/>
            <a:ext cx="7272808" cy="62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333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3992"/>
            <a:ext cx="8136904" cy="57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8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704856" cy="543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7842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700240"/>
            <a:ext cx="6915008" cy="564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1948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26984" cy="39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657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2896"/>
            <a:ext cx="8496944" cy="505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970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11" y="680696"/>
            <a:ext cx="6697057" cy="55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390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5459"/>
            <a:ext cx="6048672" cy="587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11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29" y="275797"/>
            <a:ext cx="6939741" cy="630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8413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21310"/>
            <a:ext cx="4896544" cy="500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5542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56784" cy="570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644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976664" cy="545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616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3" y="945538"/>
            <a:ext cx="7786341" cy="478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4113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81846" cy="4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4060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43239"/>
            <a:ext cx="5472608" cy="371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5003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Skærmshow (4:3)</PresentationFormat>
  <Paragraphs>22</Paragraphs>
  <Slides>95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95</vt:i4>
      </vt:variant>
    </vt:vector>
  </HeadingPairs>
  <TitlesOfParts>
    <vt:vector size="98" baseType="lpstr">
      <vt:lpstr>Arial</vt:lpstr>
      <vt:lpstr>Calibri</vt:lpstr>
      <vt:lpstr>Kontortema</vt:lpstr>
      <vt:lpstr>Økologi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Rosborg Gymnasium og Hf-kursus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Standengen</dc:title>
  <dc:creator>Rosborg</dc:creator>
  <cp:lastModifiedBy>Jane Dørffler Pedersen</cp:lastModifiedBy>
  <cp:revision>43</cp:revision>
  <cp:lastPrinted>2023-04-25T11:32:15Z</cp:lastPrinted>
  <dcterms:created xsi:type="dcterms:W3CDTF">2011-08-31T13:42:18Z</dcterms:created>
  <dcterms:modified xsi:type="dcterms:W3CDTF">2025-08-05T16:46:32Z</dcterms:modified>
</cp:coreProperties>
</file>