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5" r:id="rId11"/>
    <p:sldId id="264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E25CD4-05BD-C34C-B12E-9ECEEAD235B8}" v="21" dt="2025-08-14T08:16:07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347"/>
    <p:restoredTop sz="94733"/>
  </p:normalViewPr>
  <p:slideViewPr>
    <p:cSldViewPr snapToGrid="0">
      <p:cViewPr>
        <p:scale>
          <a:sx n="50" d="100"/>
          <a:sy n="50" d="100"/>
        </p:scale>
        <p:origin x="-176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ke Van Hulst Pedersen" userId="4137fb7a-fc7f-4282-bbb4-3c7902fdbb1e" providerId="ADAL" clId="{EAE25CD4-05BD-C34C-B12E-9ECEEAD235B8}"/>
    <pc:docChg chg="custSel addSld modSld sldOrd">
      <pc:chgData name="Marieke Van Hulst Pedersen" userId="4137fb7a-fc7f-4282-bbb4-3c7902fdbb1e" providerId="ADAL" clId="{EAE25CD4-05BD-C34C-B12E-9ECEEAD235B8}" dt="2025-08-14T08:18:32.165" v="1158" actId="20577"/>
      <pc:docMkLst>
        <pc:docMk/>
      </pc:docMkLst>
      <pc:sldChg chg="modSp mod">
        <pc:chgData name="Marieke Van Hulst Pedersen" userId="4137fb7a-fc7f-4282-bbb4-3c7902fdbb1e" providerId="ADAL" clId="{EAE25CD4-05BD-C34C-B12E-9ECEEAD235B8}" dt="2025-08-14T07:25:45.916" v="3" actId="27636"/>
        <pc:sldMkLst>
          <pc:docMk/>
          <pc:sldMk cId="0" sldId="258"/>
        </pc:sldMkLst>
        <pc:spChg chg="mod">
          <ac:chgData name="Marieke Van Hulst Pedersen" userId="4137fb7a-fc7f-4282-bbb4-3c7902fdbb1e" providerId="ADAL" clId="{EAE25CD4-05BD-C34C-B12E-9ECEEAD235B8}" dt="2025-08-14T07:25:45.916" v="3" actId="27636"/>
          <ac:spMkLst>
            <pc:docMk/>
            <pc:sldMk cId="0" sldId="258"/>
            <ac:spMk id="115" creationId="{00000000-0000-0000-0000-000000000000}"/>
          </ac:spMkLst>
        </pc:spChg>
      </pc:sldChg>
      <pc:sldChg chg="addSp delSp modSp new mod modClrScheme chgLayout">
        <pc:chgData name="Marieke Van Hulst Pedersen" userId="4137fb7a-fc7f-4282-bbb4-3c7902fdbb1e" providerId="ADAL" clId="{EAE25CD4-05BD-C34C-B12E-9ECEEAD235B8}" dt="2025-08-14T08:18:32.165" v="1158" actId="20577"/>
        <pc:sldMkLst>
          <pc:docMk/>
          <pc:sldMk cId="3901868671" sldId="262"/>
        </pc:sldMkLst>
        <pc:spChg chg="del mod ord">
          <ac:chgData name="Marieke Van Hulst Pedersen" userId="4137fb7a-fc7f-4282-bbb4-3c7902fdbb1e" providerId="ADAL" clId="{EAE25CD4-05BD-C34C-B12E-9ECEEAD235B8}" dt="2025-08-14T07:25:38.437" v="1" actId="700"/>
          <ac:spMkLst>
            <pc:docMk/>
            <pc:sldMk cId="3901868671" sldId="262"/>
            <ac:spMk id="2" creationId="{BDAFD84D-1A5D-F683-3ABB-485861F96488}"/>
          </ac:spMkLst>
        </pc:spChg>
        <pc:spChg chg="del mod ord">
          <ac:chgData name="Marieke Van Hulst Pedersen" userId="4137fb7a-fc7f-4282-bbb4-3c7902fdbb1e" providerId="ADAL" clId="{EAE25CD4-05BD-C34C-B12E-9ECEEAD235B8}" dt="2025-08-14T07:25:38.437" v="1" actId="700"/>
          <ac:spMkLst>
            <pc:docMk/>
            <pc:sldMk cId="3901868671" sldId="262"/>
            <ac:spMk id="3" creationId="{1DF234EF-1330-2CC3-A06F-6A6F47B6F2BD}"/>
          </ac:spMkLst>
        </pc:spChg>
        <pc:spChg chg="add mod ord">
          <ac:chgData name="Marieke Van Hulst Pedersen" userId="4137fb7a-fc7f-4282-bbb4-3c7902fdbb1e" providerId="ADAL" clId="{EAE25CD4-05BD-C34C-B12E-9ECEEAD235B8}" dt="2025-08-14T07:37:23.706" v="44" actId="20577"/>
          <ac:spMkLst>
            <pc:docMk/>
            <pc:sldMk cId="3901868671" sldId="262"/>
            <ac:spMk id="4" creationId="{AF981FBB-A5A1-9F08-0ED6-1D2F5E4098EA}"/>
          </ac:spMkLst>
        </pc:spChg>
        <pc:spChg chg="add del mod ord">
          <ac:chgData name="Marieke Van Hulst Pedersen" userId="4137fb7a-fc7f-4282-bbb4-3c7902fdbb1e" providerId="ADAL" clId="{EAE25CD4-05BD-C34C-B12E-9ECEEAD235B8}" dt="2025-08-14T07:37:36.963" v="46" actId="478"/>
          <ac:spMkLst>
            <pc:docMk/>
            <pc:sldMk cId="3901868671" sldId="262"/>
            <ac:spMk id="5" creationId="{E4E1D59F-A861-A226-E691-BA9AE2803F92}"/>
          </ac:spMkLst>
        </pc:spChg>
        <pc:graphicFrameChg chg="add mod modGraphic">
          <ac:chgData name="Marieke Van Hulst Pedersen" userId="4137fb7a-fc7f-4282-bbb4-3c7902fdbb1e" providerId="ADAL" clId="{EAE25CD4-05BD-C34C-B12E-9ECEEAD235B8}" dt="2025-08-14T08:18:32.165" v="1158" actId="20577"/>
          <ac:graphicFrameMkLst>
            <pc:docMk/>
            <pc:sldMk cId="3901868671" sldId="262"/>
            <ac:graphicFrameMk id="2" creationId="{106757B8-759D-FE48-FC53-E0FDFA2BFA1D}"/>
          </ac:graphicFrameMkLst>
        </pc:graphicFrameChg>
      </pc:sldChg>
      <pc:sldChg chg="addSp delSp modSp add mod modClrScheme chgLayout">
        <pc:chgData name="Marieke Van Hulst Pedersen" userId="4137fb7a-fc7f-4282-bbb4-3c7902fdbb1e" providerId="ADAL" clId="{EAE25CD4-05BD-C34C-B12E-9ECEEAD235B8}" dt="2025-08-14T07:37:14.109" v="28" actId="1076"/>
        <pc:sldMkLst>
          <pc:docMk/>
          <pc:sldMk cId="475267145" sldId="263"/>
        </pc:sldMkLst>
        <pc:spChg chg="mod">
          <ac:chgData name="Marieke Van Hulst Pedersen" userId="4137fb7a-fc7f-4282-bbb4-3c7902fdbb1e" providerId="ADAL" clId="{EAE25CD4-05BD-C34C-B12E-9ECEEAD235B8}" dt="2025-08-14T07:25:59.861" v="6" actId="26606"/>
          <ac:spMkLst>
            <pc:docMk/>
            <pc:sldMk cId="475267145" sldId="263"/>
            <ac:spMk id="2" creationId="{E2CE7234-7D9A-CB00-AA1A-2A6615BAAE38}"/>
          </ac:spMkLst>
        </pc:spChg>
        <pc:spChg chg="add mod">
          <ac:chgData name="Marieke Van Hulst Pedersen" userId="4137fb7a-fc7f-4282-bbb4-3c7902fdbb1e" providerId="ADAL" clId="{EAE25CD4-05BD-C34C-B12E-9ECEEAD235B8}" dt="2025-08-14T07:37:14.109" v="28" actId="1076"/>
          <ac:spMkLst>
            <pc:docMk/>
            <pc:sldMk cId="475267145" sldId="263"/>
            <ac:spMk id="3" creationId="{89C0F76C-7BF9-909C-75E8-4C3AC28463AB}"/>
          </ac:spMkLst>
        </pc:spChg>
        <pc:spChg chg="del mod">
          <ac:chgData name="Marieke Van Hulst Pedersen" userId="4137fb7a-fc7f-4282-bbb4-3c7902fdbb1e" providerId="ADAL" clId="{EAE25CD4-05BD-C34C-B12E-9ECEEAD235B8}" dt="2025-08-14T07:25:59.861" v="6" actId="26606"/>
          <ac:spMkLst>
            <pc:docMk/>
            <pc:sldMk cId="475267145" sldId="263"/>
            <ac:spMk id="3" creationId="{9C52BA18-2FC2-97B0-4CF1-602DB3C0826A}"/>
          </ac:spMkLst>
        </pc:spChg>
        <pc:graphicFrameChg chg="add mod">
          <ac:chgData name="Marieke Van Hulst Pedersen" userId="4137fb7a-fc7f-4282-bbb4-3c7902fdbb1e" providerId="ADAL" clId="{EAE25CD4-05BD-C34C-B12E-9ECEEAD235B8}" dt="2025-08-14T07:36:55.405" v="25" actId="14100"/>
          <ac:graphicFrameMkLst>
            <pc:docMk/>
            <pc:sldMk cId="475267145" sldId="263"/>
            <ac:graphicFrameMk id="5" creationId="{DF5228BD-F6B5-8882-6BBA-AA809733C6B9}"/>
          </ac:graphicFrameMkLst>
        </pc:graphicFrameChg>
      </pc:sldChg>
      <pc:sldChg chg="add">
        <pc:chgData name="Marieke Van Hulst Pedersen" userId="4137fb7a-fc7f-4282-bbb4-3c7902fdbb1e" providerId="ADAL" clId="{EAE25CD4-05BD-C34C-B12E-9ECEEAD235B8}" dt="2025-08-14T07:52:51.042" v="49"/>
        <pc:sldMkLst>
          <pc:docMk/>
          <pc:sldMk cId="862507705" sldId="264"/>
        </pc:sldMkLst>
      </pc:sldChg>
      <pc:sldChg chg="modSp new mod ord">
        <pc:chgData name="Marieke Van Hulst Pedersen" userId="4137fb7a-fc7f-4282-bbb4-3c7902fdbb1e" providerId="ADAL" clId="{EAE25CD4-05BD-C34C-B12E-9ECEEAD235B8}" dt="2025-08-14T07:53:52.664" v="84" actId="5793"/>
        <pc:sldMkLst>
          <pc:docMk/>
          <pc:sldMk cId="4230511946" sldId="265"/>
        </pc:sldMkLst>
        <pc:spChg chg="mod">
          <ac:chgData name="Marieke Van Hulst Pedersen" userId="4137fb7a-fc7f-4282-bbb4-3c7902fdbb1e" providerId="ADAL" clId="{EAE25CD4-05BD-C34C-B12E-9ECEEAD235B8}" dt="2025-08-14T07:53:18.591" v="78" actId="20577"/>
          <ac:spMkLst>
            <pc:docMk/>
            <pc:sldMk cId="4230511946" sldId="265"/>
            <ac:spMk id="2" creationId="{1EE1F80E-5BE9-4B93-C4B2-3EA1C816AAB6}"/>
          </ac:spMkLst>
        </pc:spChg>
        <pc:spChg chg="mod">
          <ac:chgData name="Marieke Van Hulst Pedersen" userId="4137fb7a-fc7f-4282-bbb4-3c7902fdbb1e" providerId="ADAL" clId="{EAE25CD4-05BD-C34C-B12E-9ECEEAD235B8}" dt="2025-08-14T07:53:52.664" v="84" actId="5793"/>
          <ac:spMkLst>
            <pc:docMk/>
            <pc:sldMk cId="4230511946" sldId="265"/>
            <ac:spMk id="3" creationId="{664BB0B1-906C-88DB-1F14-A71E2AD3FE3D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B0665-4C49-486F-B0CA-35C52145931D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E91AFB-4C56-4D9D-A6C1-687933247619}">
      <dgm:prSet/>
      <dgm:spPr/>
      <dgm:t>
        <a:bodyPr/>
        <a:lstStyle/>
        <a:p>
          <a:r>
            <a:rPr lang="da-DK" dirty="0"/>
            <a:t>Liberalisme </a:t>
          </a:r>
          <a:r>
            <a:rPr lang="da-DK" dirty="0">
              <a:sym typeface="Wingdings" panose="05000000000000000000" pitchFamily="2" charset="2"/>
            </a:rPr>
            <a:t></a:t>
          </a:r>
          <a:r>
            <a:rPr lang="da-DK" dirty="0"/>
            <a:t> fokus frihed og rettigheder</a:t>
          </a:r>
          <a:endParaRPr lang="en-US" dirty="0"/>
        </a:p>
      </dgm:t>
    </dgm:pt>
    <dgm:pt modelId="{618EE88A-638C-4639-8E6D-C0271AEFA341}" type="parTrans" cxnId="{079E7321-8C47-469D-A50A-C8F1220D9552}">
      <dgm:prSet/>
      <dgm:spPr/>
      <dgm:t>
        <a:bodyPr/>
        <a:lstStyle/>
        <a:p>
          <a:endParaRPr lang="en-US"/>
        </a:p>
      </dgm:t>
    </dgm:pt>
    <dgm:pt modelId="{DC1922E7-E175-4E5F-BF6E-19B2FB293CAF}" type="sibTrans" cxnId="{079E7321-8C47-469D-A50A-C8F1220D9552}">
      <dgm:prSet/>
      <dgm:spPr/>
      <dgm:t>
        <a:bodyPr/>
        <a:lstStyle/>
        <a:p>
          <a:endParaRPr lang="en-US"/>
        </a:p>
      </dgm:t>
    </dgm:pt>
    <dgm:pt modelId="{A77622FB-3689-460D-B171-F5B9D457466C}">
      <dgm:prSet/>
      <dgm:spPr/>
      <dgm:t>
        <a:bodyPr/>
        <a:lstStyle/>
        <a:p>
          <a:r>
            <a:rPr lang="da-DK"/>
            <a:t>Konservatisme </a:t>
          </a:r>
          <a:r>
            <a:rPr lang="da-DK">
              <a:sym typeface="Wingdings" panose="05000000000000000000" pitchFamily="2" charset="2"/>
            </a:rPr>
            <a:t></a:t>
          </a:r>
          <a:r>
            <a:rPr lang="da-DK"/>
            <a:t> fokus på pligter i et organisk fællesskab</a:t>
          </a:r>
          <a:endParaRPr lang="en-US"/>
        </a:p>
      </dgm:t>
    </dgm:pt>
    <dgm:pt modelId="{BC19AE29-B30B-4CC2-85A1-0188631B6F2D}" type="parTrans" cxnId="{24A78B00-6641-44F1-B035-3F43777A3025}">
      <dgm:prSet/>
      <dgm:spPr/>
      <dgm:t>
        <a:bodyPr/>
        <a:lstStyle/>
        <a:p>
          <a:endParaRPr lang="en-US"/>
        </a:p>
      </dgm:t>
    </dgm:pt>
    <dgm:pt modelId="{2215B57E-8FEB-43B9-9192-745F6795935A}" type="sibTrans" cxnId="{24A78B00-6641-44F1-B035-3F43777A3025}">
      <dgm:prSet/>
      <dgm:spPr/>
      <dgm:t>
        <a:bodyPr/>
        <a:lstStyle/>
        <a:p>
          <a:endParaRPr lang="en-US"/>
        </a:p>
      </dgm:t>
    </dgm:pt>
    <dgm:pt modelId="{9ED3B0F5-D169-42B2-866D-478CCE899D7B}">
      <dgm:prSet/>
      <dgm:spPr/>
      <dgm:t>
        <a:bodyPr/>
        <a:lstStyle/>
        <a:p>
          <a:r>
            <a:rPr lang="da-DK"/>
            <a:t>Socialisme </a:t>
          </a:r>
          <a:r>
            <a:rPr lang="da-DK">
              <a:sym typeface="Wingdings" panose="05000000000000000000" pitchFamily="2" charset="2"/>
            </a:rPr>
            <a:t></a:t>
          </a:r>
          <a:r>
            <a:rPr lang="da-DK"/>
            <a:t> fokus på solidaritet</a:t>
          </a:r>
          <a:endParaRPr lang="en-US"/>
        </a:p>
      </dgm:t>
    </dgm:pt>
    <dgm:pt modelId="{048DF2ED-7DD0-415A-82D1-BCF1F37A80A3}" type="parTrans" cxnId="{90BDD62E-F5F0-4956-B60D-C8E093EDFCBB}">
      <dgm:prSet/>
      <dgm:spPr/>
      <dgm:t>
        <a:bodyPr/>
        <a:lstStyle/>
        <a:p>
          <a:endParaRPr lang="en-US"/>
        </a:p>
      </dgm:t>
    </dgm:pt>
    <dgm:pt modelId="{1F848543-D2BE-4AE0-8571-985C5D6E03F9}" type="sibTrans" cxnId="{90BDD62E-F5F0-4956-B60D-C8E093EDFCBB}">
      <dgm:prSet/>
      <dgm:spPr/>
      <dgm:t>
        <a:bodyPr/>
        <a:lstStyle/>
        <a:p>
          <a:endParaRPr lang="en-US"/>
        </a:p>
      </dgm:t>
    </dgm:pt>
    <dgm:pt modelId="{6A0BB028-793C-413E-A51B-995E2CB69CA1}" type="pres">
      <dgm:prSet presAssocID="{3B5B0665-4C49-486F-B0CA-35C52145931D}" presName="root" presStyleCnt="0">
        <dgm:presLayoutVars>
          <dgm:dir/>
          <dgm:resizeHandles val="exact"/>
        </dgm:presLayoutVars>
      </dgm:prSet>
      <dgm:spPr/>
    </dgm:pt>
    <dgm:pt modelId="{0DFAD5CF-838E-4F26-8AFA-FD112551360A}" type="pres">
      <dgm:prSet presAssocID="{DEE91AFB-4C56-4D9D-A6C1-687933247619}" presName="compNode" presStyleCnt="0"/>
      <dgm:spPr/>
    </dgm:pt>
    <dgm:pt modelId="{D3A79E63-321F-4151-9DFE-48E6356DE268}" type="pres">
      <dgm:prSet presAssocID="{DEE91AFB-4C56-4D9D-A6C1-68793324761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970B425F-ECF1-4327-AE4C-5BF337CAF5C1}" type="pres">
      <dgm:prSet presAssocID="{DEE91AFB-4C56-4D9D-A6C1-687933247619}" presName="spaceRect" presStyleCnt="0"/>
      <dgm:spPr/>
    </dgm:pt>
    <dgm:pt modelId="{B4C8AEFC-F3CF-4B5F-BF4D-67A48F6A8656}" type="pres">
      <dgm:prSet presAssocID="{DEE91AFB-4C56-4D9D-A6C1-687933247619}" presName="textRect" presStyleLbl="revTx" presStyleIdx="0" presStyleCnt="3">
        <dgm:presLayoutVars>
          <dgm:chMax val="1"/>
          <dgm:chPref val="1"/>
        </dgm:presLayoutVars>
      </dgm:prSet>
      <dgm:spPr/>
    </dgm:pt>
    <dgm:pt modelId="{94C672BF-63B8-45BF-B1CD-C2DB42BD4ED3}" type="pres">
      <dgm:prSet presAssocID="{DC1922E7-E175-4E5F-BF6E-19B2FB293CAF}" presName="sibTrans" presStyleCnt="0"/>
      <dgm:spPr/>
    </dgm:pt>
    <dgm:pt modelId="{314EDF96-C36A-45A4-A3D4-CD3FB8B06912}" type="pres">
      <dgm:prSet presAssocID="{A77622FB-3689-460D-B171-F5B9D457466C}" presName="compNode" presStyleCnt="0"/>
      <dgm:spPr/>
    </dgm:pt>
    <dgm:pt modelId="{27131EA1-CCCD-4FDC-9BD7-2C2593FEC1AC}" type="pres">
      <dgm:prSet presAssocID="{A77622FB-3689-460D-B171-F5B9D457466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pe"/>
        </a:ext>
      </dgm:extLst>
    </dgm:pt>
    <dgm:pt modelId="{ED1878EF-0F76-4B73-97F9-89A3668B5A81}" type="pres">
      <dgm:prSet presAssocID="{A77622FB-3689-460D-B171-F5B9D457466C}" presName="spaceRect" presStyleCnt="0"/>
      <dgm:spPr/>
    </dgm:pt>
    <dgm:pt modelId="{C1669EE4-041D-45C0-8EC2-318C5BC76C97}" type="pres">
      <dgm:prSet presAssocID="{A77622FB-3689-460D-B171-F5B9D457466C}" presName="textRect" presStyleLbl="revTx" presStyleIdx="1" presStyleCnt="3">
        <dgm:presLayoutVars>
          <dgm:chMax val="1"/>
          <dgm:chPref val="1"/>
        </dgm:presLayoutVars>
      </dgm:prSet>
      <dgm:spPr/>
    </dgm:pt>
    <dgm:pt modelId="{FDD45C52-1FF8-43F4-8228-B6DDD20763DD}" type="pres">
      <dgm:prSet presAssocID="{2215B57E-8FEB-43B9-9192-745F6795935A}" presName="sibTrans" presStyleCnt="0"/>
      <dgm:spPr/>
    </dgm:pt>
    <dgm:pt modelId="{8F567CA8-7607-47C8-9AB7-8E72ED49BC47}" type="pres">
      <dgm:prSet presAssocID="{9ED3B0F5-D169-42B2-866D-478CCE899D7B}" presName="compNode" presStyleCnt="0"/>
      <dgm:spPr/>
    </dgm:pt>
    <dgm:pt modelId="{6DE12E56-D0AF-4843-ACDD-81C5795462CA}" type="pres">
      <dgm:prSet presAssocID="{9ED3B0F5-D169-42B2-866D-478CCE899D7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pe af mænd"/>
        </a:ext>
      </dgm:extLst>
    </dgm:pt>
    <dgm:pt modelId="{3147682C-F94B-424C-B6FE-8C0C424A415A}" type="pres">
      <dgm:prSet presAssocID="{9ED3B0F5-D169-42B2-866D-478CCE899D7B}" presName="spaceRect" presStyleCnt="0"/>
      <dgm:spPr/>
    </dgm:pt>
    <dgm:pt modelId="{65851D7E-EC4D-41E3-BF0A-F82B87BA98AA}" type="pres">
      <dgm:prSet presAssocID="{9ED3B0F5-D169-42B2-866D-478CCE899D7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4A78B00-6641-44F1-B035-3F43777A3025}" srcId="{3B5B0665-4C49-486F-B0CA-35C52145931D}" destId="{A77622FB-3689-460D-B171-F5B9D457466C}" srcOrd="1" destOrd="0" parTransId="{BC19AE29-B30B-4CC2-85A1-0188631B6F2D}" sibTransId="{2215B57E-8FEB-43B9-9192-745F6795935A}"/>
    <dgm:cxn modelId="{6DECDA0A-9898-4EEC-8C67-D3F9E4E6A36E}" type="presOf" srcId="{3B5B0665-4C49-486F-B0CA-35C52145931D}" destId="{6A0BB028-793C-413E-A51B-995E2CB69CA1}" srcOrd="0" destOrd="0" presId="urn:microsoft.com/office/officeart/2018/2/layout/IconLabelList"/>
    <dgm:cxn modelId="{E39F861D-ED69-4D96-AD4C-340F89C907ED}" type="presOf" srcId="{9ED3B0F5-D169-42B2-866D-478CCE899D7B}" destId="{65851D7E-EC4D-41E3-BF0A-F82B87BA98AA}" srcOrd="0" destOrd="0" presId="urn:microsoft.com/office/officeart/2018/2/layout/IconLabelList"/>
    <dgm:cxn modelId="{079E7321-8C47-469D-A50A-C8F1220D9552}" srcId="{3B5B0665-4C49-486F-B0CA-35C52145931D}" destId="{DEE91AFB-4C56-4D9D-A6C1-687933247619}" srcOrd="0" destOrd="0" parTransId="{618EE88A-638C-4639-8E6D-C0271AEFA341}" sibTransId="{DC1922E7-E175-4E5F-BF6E-19B2FB293CAF}"/>
    <dgm:cxn modelId="{90BDD62E-F5F0-4956-B60D-C8E093EDFCBB}" srcId="{3B5B0665-4C49-486F-B0CA-35C52145931D}" destId="{9ED3B0F5-D169-42B2-866D-478CCE899D7B}" srcOrd="2" destOrd="0" parTransId="{048DF2ED-7DD0-415A-82D1-BCF1F37A80A3}" sibTransId="{1F848543-D2BE-4AE0-8571-985C5D6E03F9}"/>
    <dgm:cxn modelId="{B927383A-DD4D-474E-85A8-5471C4299904}" type="presOf" srcId="{DEE91AFB-4C56-4D9D-A6C1-687933247619}" destId="{B4C8AEFC-F3CF-4B5F-BF4D-67A48F6A8656}" srcOrd="0" destOrd="0" presId="urn:microsoft.com/office/officeart/2018/2/layout/IconLabelList"/>
    <dgm:cxn modelId="{4DC1EAB8-5245-474C-B6A5-946F373F6C95}" type="presOf" srcId="{A77622FB-3689-460D-B171-F5B9D457466C}" destId="{C1669EE4-041D-45C0-8EC2-318C5BC76C97}" srcOrd="0" destOrd="0" presId="urn:microsoft.com/office/officeart/2018/2/layout/IconLabelList"/>
    <dgm:cxn modelId="{C2AFFA22-39DA-486E-AF28-F16A632FF89F}" type="presParOf" srcId="{6A0BB028-793C-413E-A51B-995E2CB69CA1}" destId="{0DFAD5CF-838E-4F26-8AFA-FD112551360A}" srcOrd="0" destOrd="0" presId="urn:microsoft.com/office/officeart/2018/2/layout/IconLabelList"/>
    <dgm:cxn modelId="{7678B5D7-4FB4-4160-B769-E4479A333E39}" type="presParOf" srcId="{0DFAD5CF-838E-4F26-8AFA-FD112551360A}" destId="{D3A79E63-321F-4151-9DFE-48E6356DE268}" srcOrd="0" destOrd="0" presId="urn:microsoft.com/office/officeart/2018/2/layout/IconLabelList"/>
    <dgm:cxn modelId="{59427DC2-2758-485E-AEF1-8FC9663BF5DD}" type="presParOf" srcId="{0DFAD5CF-838E-4F26-8AFA-FD112551360A}" destId="{970B425F-ECF1-4327-AE4C-5BF337CAF5C1}" srcOrd="1" destOrd="0" presId="urn:microsoft.com/office/officeart/2018/2/layout/IconLabelList"/>
    <dgm:cxn modelId="{B5A1CD4C-3733-468A-B5B5-D5EE887FE121}" type="presParOf" srcId="{0DFAD5CF-838E-4F26-8AFA-FD112551360A}" destId="{B4C8AEFC-F3CF-4B5F-BF4D-67A48F6A8656}" srcOrd="2" destOrd="0" presId="urn:microsoft.com/office/officeart/2018/2/layout/IconLabelList"/>
    <dgm:cxn modelId="{F59A0F8F-610C-4C5B-96D8-CFA03D744B34}" type="presParOf" srcId="{6A0BB028-793C-413E-A51B-995E2CB69CA1}" destId="{94C672BF-63B8-45BF-B1CD-C2DB42BD4ED3}" srcOrd="1" destOrd="0" presId="urn:microsoft.com/office/officeart/2018/2/layout/IconLabelList"/>
    <dgm:cxn modelId="{A43F5870-1555-4B59-9F27-FFCCF88964E8}" type="presParOf" srcId="{6A0BB028-793C-413E-A51B-995E2CB69CA1}" destId="{314EDF96-C36A-45A4-A3D4-CD3FB8B06912}" srcOrd="2" destOrd="0" presId="urn:microsoft.com/office/officeart/2018/2/layout/IconLabelList"/>
    <dgm:cxn modelId="{15E14973-0ACB-4ACD-BFA9-499375F2507C}" type="presParOf" srcId="{314EDF96-C36A-45A4-A3D4-CD3FB8B06912}" destId="{27131EA1-CCCD-4FDC-9BD7-2C2593FEC1AC}" srcOrd="0" destOrd="0" presId="urn:microsoft.com/office/officeart/2018/2/layout/IconLabelList"/>
    <dgm:cxn modelId="{9FCE64E2-D304-41C9-BCAF-F2C796BC9240}" type="presParOf" srcId="{314EDF96-C36A-45A4-A3D4-CD3FB8B06912}" destId="{ED1878EF-0F76-4B73-97F9-89A3668B5A81}" srcOrd="1" destOrd="0" presId="urn:microsoft.com/office/officeart/2018/2/layout/IconLabelList"/>
    <dgm:cxn modelId="{260F6366-0569-4FCB-A2A3-4020A435FECD}" type="presParOf" srcId="{314EDF96-C36A-45A4-A3D4-CD3FB8B06912}" destId="{C1669EE4-041D-45C0-8EC2-318C5BC76C97}" srcOrd="2" destOrd="0" presId="urn:microsoft.com/office/officeart/2018/2/layout/IconLabelList"/>
    <dgm:cxn modelId="{0DCCAD58-39C9-4056-A51E-780A8E8519E6}" type="presParOf" srcId="{6A0BB028-793C-413E-A51B-995E2CB69CA1}" destId="{FDD45C52-1FF8-43F4-8228-B6DDD20763DD}" srcOrd="3" destOrd="0" presId="urn:microsoft.com/office/officeart/2018/2/layout/IconLabelList"/>
    <dgm:cxn modelId="{44DAEBA3-C7C8-420B-9F9F-150D2492BF91}" type="presParOf" srcId="{6A0BB028-793C-413E-A51B-995E2CB69CA1}" destId="{8F567CA8-7607-47C8-9AB7-8E72ED49BC47}" srcOrd="4" destOrd="0" presId="urn:microsoft.com/office/officeart/2018/2/layout/IconLabelList"/>
    <dgm:cxn modelId="{7B0192EC-B7E5-4D1A-AB19-B0B5C0C6A4B4}" type="presParOf" srcId="{8F567CA8-7607-47C8-9AB7-8E72ED49BC47}" destId="{6DE12E56-D0AF-4843-ACDD-81C5795462CA}" srcOrd="0" destOrd="0" presId="urn:microsoft.com/office/officeart/2018/2/layout/IconLabelList"/>
    <dgm:cxn modelId="{F9365735-E8AC-4CB1-9850-DA538458AB54}" type="presParOf" srcId="{8F567CA8-7607-47C8-9AB7-8E72ED49BC47}" destId="{3147682C-F94B-424C-B6FE-8C0C424A415A}" srcOrd="1" destOrd="0" presId="urn:microsoft.com/office/officeart/2018/2/layout/IconLabelList"/>
    <dgm:cxn modelId="{760257B0-31A5-462D-9CE6-B8003260BC0B}" type="presParOf" srcId="{8F567CA8-7607-47C8-9AB7-8E72ED49BC47}" destId="{65851D7E-EC4D-41E3-BF0A-F82B87BA98A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79E63-321F-4151-9DFE-48E6356DE268}">
      <dsp:nvSpPr>
        <dsp:cNvPr id="0" name=""/>
        <dsp:cNvSpPr/>
      </dsp:nvSpPr>
      <dsp:spPr>
        <a:xfrm>
          <a:off x="1212569" y="822536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8AEFC-F3CF-4B5F-BF4D-67A48F6A8656}">
      <dsp:nvSpPr>
        <dsp:cNvPr id="0" name=""/>
        <dsp:cNvSpPr/>
      </dsp:nvSpPr>
      <dsp:spPr>
        <a:xfrm>
          <a:off x="417971" y="2479336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Liberalisme </a:t>
          </a:r>
          <a:r>
            <a:rPr lang="da-DK" sz="1800" kern="1200" dirty="0">
              <a:sym typeface="Wingdings" panose="05000000000000000000" pitchFamily="2" charset="2"/>
            </a:rPr>
            <a:t></a:t>
          </a:r>
          <a:r>
            <a:rPr lang="da-DK" sz="1800" kern="1200" dirty="0"/>
            <a:t> fokus frihed og rettigheder</a:t>
          </a:r>
          <a:endParaRPr lang="en-US" sz="1800" kern="1200" dirty="0"/>
        </a:p>
      </dsp:txBody>
      <dsp:txXfrm>
        <a:off x="417971" y="2479336"/>
        <a:ext cx="2889450" cy="720000"/>
      </dsp:txXfrm>
    </dsp:sp>
    <dsp:sp modelId="{27131EA1-CCCD-4FDC-9BD7-2C2593FEC1AC}">
      <dsp:nvSpPr>
        <dsp:cNvPr id="0" name=""/>
        <dsp:cNvSpPr/>
      </dsp:nvSpPr>
      <dsp:spPr>
        <a:xfrm>
          <a:off x="4607673" y="822536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69EE4-041D-45C0-8EC2-318C5BC76C97}">
      <dsp:nvSpPr>
        <dsp:cNvPr id="0" name=""/>
        <dsp:cNvSpPr/>
      </dsp:nvSpPr>
      <dsp:spPr>
        <a:xfrm>
          <a:off x="3813074" y="2479336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Konservatisme </a:t>
          </a:r>
          <a:r>
            <a:rPr lang="da-DK" sz="1800" kern="1200">
              <a:sym typeface="Wingdings" panose="05000000000000000000" pitchFamily="2" charset="2"/>
            </a:rPr>
            <a:t></a:t>
          </a:r>
          <a:r>
            <a:rPr lang="da-DK" sz="1800" kern="1200"/>
            <a:t> fokus på pligter i et organisk fællesskab</a:t>
          </a:r>
          <a:endParaRPr lang="en-US" sz="1800" kern="1200"/>
        </a:p>
      </dsp:txBody>
      <dsp:txXfrm>
        <a:off x="3813074" y="2479336"/>
        <a:ext cx="2889450" cy="720000"/>
      </dsp:txXfrm>
    </dsp:sp>
    <dsp:sp modelId="{6DE12E56-D0AF-4843-ACDD-81C5795462CA}">
      <dsp:nvSpPr>
        <dsp:cNvPr id="0" name=""/>
        <dsp:cNvSpPr/>
      </dsp:nvSpPr>
      <dsp:spPr>
        <a:xfrm>
          <a:off x="8002777" y="822536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851D7E-EC4D-41E3-BF0A-F82B87BA98AA}">
      <dsp:nvSpPr>
        <dsp:cNvPr id="0" name=""/>
        <dsp:cNvSpPr/>
      </dsp:nvSpPr>
      <dsp:spPr>
        <a:xfrm>
          <a:off x="7208178" y="2479336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Socialisme </a:t>
          </a:r>
          <a:r>
            <a:rPr lang="da-DK" sz="1800" kern="1200">
              <a:sym typeface="Wingdings" panose="05000000000000000000" pitchFamily="2" charset="2"/>
            </a:rPr>
            <a:t></a:t>
          </a:r>
          <a:r>
            <a:rPr lang="da-DK" sz="1800" kern="1200"/>
            <a:t> fokus på solidaritet</a:t>
          </a:r>
          <a:endParaRPr lang="en-US" sz="1800" kern="1200"/>
        </a:p>
      </dsp:txBody>
      <dsp:txXfrm>
        <a:off x="7208178" y="2479336"/>
        <a:ext cx="28894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747cd33b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2747cd33b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747cd33b38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747cd33b38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brødtekst m. fuld bund-streamer">
  <p:cSld name="Titel og brødtekst m. fuld bund-stream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7"/>
          <p:cNvSpPr/>
          <p:nvPr/>
        </p:nvSpPr>
        <p:spPr>
          <a:xfrm>
            <a:off x="67" y="0"/>
            <a:ext cx="12192000" cy="61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53" name="Google Shape;553;p17"/>
          <p:cNvSpPr txBox="1">
            <a:spLocks noGrp="1"/>
          </p:cNvSpPr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54" name="Google Shape;554;p17"/>
          <p:cNvSpPr txBox="1">
            <a:spLocks noGrp="1"/>
          </p:cNvSpPr>
          <p:nvPr>
            <p:ph type="body" idx="1"/>
          </p:nvPr>
        </p:nvSpPr>
        <p:spPr>
          <a:xfrm>
            <a:off x="415600" y="1231833"/>
            <a:ext cx="11360800" cy="49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55" name="Google Shape;555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fld id="{00000000-1234-1234-1234-123412341234}" type="slidenum">
              <a:rPr lang="da-DK" smtClean="0"/>
              <a:pPr/>
              <a:t>‹nr.›</a:t>
            </a:fld>
            <a:endParaRPr lang="da-DK"/>
          </a:p>
        </p:txBody>
      </p:sp>
      <p:grpSp>
        <p:nvGrpSpPr>
          <p:cNvPr id="556" name="Google Shape;556;p17"/>
          <p:cNvGrpSpPr/>
          <p:nvPr/>
        </p:nvGrpSpPr>
        <p:grpSpPr>
          <a:xfrm>
            <a:off x="169110" y="5511199"/>
            <a:ext cx="1479553" cy="1386533"/>
            <a:chOff x="5551920" y="4184280"/>
            <a:chExt cx="2149680" cy="2015700"/>
          </a:xfrm>
        </p:grpSpPr>
        <p:sp>
          <p:nvSpPr>
            <p:cNvPr id="557" name="Google Shape;557;p17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58" name="Google Shape;558;p17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59" name="Google Shape;559;p17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60" name="Google Shape;560;p17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61" name="Google Shape;561;p17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62" name="Google Shape;562;p17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3" name="Google Shape;563;p17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4" name="Google Shape;564;p17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5" name="Google Shape;565;p17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66" name="Google Shape;566;p17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67" name="Google Shape;567;p17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68" name="Google Shape;568;p17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9" name="Google Shape;569;p17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70" name="Google Shape;570;p17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571" name="Google Shape;571;p17"/>
          <p:cNvGrpSpPr/>
          <p:nvPr/>
        </p:nvGrpSpPr>
        <p:grpSpPr>
          <a:xfrm>
            <a:off x="10560277" y="6347169"/>
            <a:ext cx="1409199" cy="349640"/>
            <a:chOff x="1449720" y="1451160"/>
            <a:chExt cx="3601020" cy="893460"/>
          </a:xfrm>
        </p:grpSpPr>
        <p:sp>
          <p:nvSpPr>
            <p:cNvPr id="572" name="Google Shape;572;p17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73" name="Google Shape;573;p17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74" name="Google Shape;574;p17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75" name="Google Shape;575;p17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76" name="Google Shape;576;p17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7" name="Google Shape;577;p17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78" name="Google Shape;578;p17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9" name="Google Shape;579;p17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0" name="Google Shape;580;p17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81" name="Google Shape;581;p17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2" name="Google Shape;582;p17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39493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oogle.com/document/d/1zOoXEiyYz-b48oaz_GNV33Rr1flhlFN6/edit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0KZ6BsTqYapTp-Ng4PMQuQKh3KrzrFjV-OQH5p1sKpo/edi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paatvaers.systime.dk/?id=139" TargetMode="External"/><Relationship Id="rId2" Type="http://schemas.openxmlformats.org/officeDocument/2006/relationships/hyperlink" Target="https://samfundsfagpaatvaers.systime.dk/?id=138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5" descr="Billedresultat for samfundet"/>
          <p:cNvPicPr preferRelativeResize="0"/>
          <p:nvPr/>
        </p:nvPicPr>
        <p:blipFill rotWithShape="1">
          <a:blip r:embed="rId3">
            <a:alphaModFix amt="50000"/>
          </a:blip>
          <a:srcRect r="4000"/>
          <a:stretch/>
        </p:blipFill>
        <p:spPr>
          <a:xfrm>
            <a:off x="116270" y="1"/>
            <a:ext cx="1219197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da-DK">
                <a:solidFill>
                  <a:srgbClr val="FFFFFF"/>
                </a:solidFill>
              </a:rPr>
              <a:t>Intro til samfundsfag i grundforløbet</a:t>
            </a: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None/>
            </a:pPr>
            <a:r>
              <a:rPr lang="da-DK" sz="1700">
                <a:solidFill>
                  <a:srgbClr val="FFFFFF"/>
                </a:solidFill>
              </a:rPr>
              <a:t>Tema: Køn &amp; ligestilling.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None/>
            </a:pPr>
            <a:r>
              <a:rPr lang="da-DK" sz="1700">
                <a:solidFill>
                  <a:srgbClr val="FFFFFF"/>
                </a:solidFill>
              </a:rPr>
              <a:t>Lektion 1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None/>
            </a:pPr>
            <a:r>
              <a:rPr lang="da-DK" sz="1700">
                <a:solidFill>
                  <a:srgbClr val="FFFFFF"/>
                </a:solidFill>
              </a:rPr>
              <a:t>Rødkilde Gymnasium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rgbClr val="4472C3">
                  <a:alpha val="81960"/>
                </a:srgbClr>
              </a:gs>
              <a:gs pos="25000">
                <a:srgbClr val="4472C4">
                  <a:alpha val="60000"/>
                </a:srgbClr>
              </a:gs>
              <a:gs pos="94000">
                <a:srgbClr val="AEABAB"/>
              </a:gs>
              <a:gs pos="100000">
                <a:srgbClr val="AEABAB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da-DK">
                <a:solidFill>
                  <a:srgbClr val="000000"/>
                </a:solidFill>
              </a:rPr>
              <a:t>Dagens program</a:t>
            </a:r>
            <a:endParaRPr/>
          </a:p>
        </p:txBody>
      </p:sp>
      <p:sp>
        <p:nvSpPr>
          <p:cNvPr id="107" name="Google Shape;107;p16"/>
          <p:cNvSpPr/>
          <p:nvPr/>
        </p:nvSpPr>
        <p:spPr>
          <a:xfrm>
            <a:off x="0" y="738619"/>
            <a:ext cx="5000438" cy="5400962"/>
          </a:xfrm>
          <a:custGeom>
            <a:avLst/>
            <a:gdLst/>
            <a:ahLst/>
            <a:cxnLst/>
            <a:rect l="l" t="t" r="r" b="b"/>
            <a:pathLst>
              <a:path w="5000438" h="5400962" extrusionOk="0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B3C6E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6" descr="Et billede, der indeholder person, mand, opbevarer&#10;&#10;Beskrivelse, der er oprettet med meget høj sikkerh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349" y="2033872"/>
            <a:ext cx="3661831" cy="281045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6090574" y="2421682"/>
            <a:ext cx="4977578" cy="363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a-DK" sz="2000">
                <a:solidFill>
                  <a:srgbClr val="000000"/>
                </a:solidFill>
              </a:rPr>
              <a:t>Præsentation af jer og mig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a-DK" sz="2000">
                <a:solidFill>
                  <a:srgbClr val="000000"/>
                </a:solidFill>
              </a:rPr>
              <a:t>Gruppeøvelse – det nye samfund.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a-DK" sz="2000">
                <a:solidFill>
                  <a:srgbClr val="000000"/>
                </a:solidFill>
              </a:rPr>
              <a:t>Præsentation af jeres samfund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da-DK" sz="2000">
                <a:solidFill>
                  <a:srgbClr val="000000"/>
                </a:solidFill>
              </a:rPr>
              <a:t>Opsamling på præsentationer og snak om samfundsfag i gymnasiet</a:t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400" cy="14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da-DK" sz="5400"/>
              <a:t>PRÆSENTATION </a:t>
            </a:r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572493" y="2071316"/>
            <a:ext cx="6713700" cy="41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85750" lvl="0" indent="-295275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Hvem er jeg?</a:t>
            </a:r>
            <a:endParaRPr/>
          </a:p>
          <a:p>
            <a:pPr marL="285750" lvl="0" indent="-295275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Kender du typen?</a:t>
            </a:r>
            <a:endParaRPr/>
          </a:p>
          <a:p>
            <a:pPr marL="285750" lvl="0" indent="-295275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I skal arbejde sammen i makkerskabsgrupperne</a:t>
            </a:r>
            <a:endParaRPr/>
          </a:p>
          <a:p>
            <a:pPr marL="285750" lvl="0" indent="-295275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I skal bruge papir og blyant til noter</a:t>
            </a:r>
            <a:endParaRPr/>
          </a:p>
          <a:p>
            <a:pPr marL="285750" lvl="0" indent="-295275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I skal tale om MIG i gruppen: hvilken type tror I jeg er? Hvad laver jeg fx i min fritid? Har jeg hund? Kat? Børn? Hvilken slags musik hører jeg? Hvordan bor jeg? Hvilken uddannelse? </a:t>
            </a:r>
            <a:endParaRPr/>
          </a:p>
          <a:p>
            <a:pPr marL="285750" lvl="0" indent="-295275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I behøver ikke være enige i gruppen – I må gerne komme med forskellige forslag til, hvem jeg er.</a:t>
            </a:r>
            <a:endParaRPr/>
          </a:p>
          <a:p>
            <a:pPr marL="285750" lvl="0" indent="-295275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I får ca.5-7 minutter i gruppen og så skal den </a:t>
            </a:r>
            <a:r>
              <a:rPr lang="da-DK" sz="2000" b="1"/>
              <a:t>yngste</a:t>
            </a:r>
            <a:r>
              <a:rPr lang="da-DK" sz="2000"/>
              <a:t> i gruppen fremlægge jeres ideer.</a:t>
            </a:r>
            <a:endParaRPr/>
          </a:p>
        </p:txBody>
      </p:sp>
      <p:pic>
        <p:nvPicPr>
          <p:cNvPr id="116" name="Google Shape;116;p17" descr="Kender du typen? | Listen Notes"/>
          <p:cNvPicPr preferRelativeResize="0"/>
          <p:nvPr/>
        </p:nvPicPr>
        <p:blipFill rotWithShape="1">
          <a:blip r:embed="rId3">
            <a:alphaModFix/>
          </a:blip>
          <a:srcRect l="1154" r="2636"/>
          <a:stretch/>
        </p:blipFill>
        <p:spPr>
          <a:xfrm>
            <a:off x="7675658" y="2093976"/>
            <a:ext cx="3941063" cy="4096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da-DK"/>
              <a:t>NAVNELEG – ME TOO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838200" y="1463675"/>
            <a:ext cx="10515600" cy="471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Først står hele klassen op: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På skift siger I jeres navn OG en ting, der karakteriserer jer/noget I har gjort/oplevet/synes om, fx Jeg har været i Kina.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Alle, der har gjort/oplevet/synes det samme siger ”Me too” – og man uddyber, fx: hvor har du været i Kina, hvornår osv.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da-DK" sz="2000"/>
              <a:t>Man har tre forsøg til at sige noget, som der er andre, der reagerer på.</a:t>
            </a:r>
            <a:endParaRPr/>
          </a:p>
        </p:txBody>
      </p:sp>
      <p:pic>
        <p:nvPicPr>
          <p:cNvPr id="123" name="Google Shape;123;p18" descr="Et billede, der indeholder tekst&#10;&#10;Automatisk genereret beskrivels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5599" y="4025101"/>
            <a:ext cx="3697200" cy="2769300"/>
          </a:xfrm>
          <a:prstGeom prst="roundRect">
            <a:avLst>
              <a:gd name="adj" fmla="val 4380"/>
            </a:avLst>
          </a:prstGeom>
          <a:noFill/>
          <a:ln w="50800" cap="sq" cmpd="dbl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rgbClr val="4472C3">
                  <a:alpha val="81960"/>
                </a:srgbClr>
              </a:gs>
              <a:gs pos="25000">
                <a:srgbClr val="4472C4">
                  <a:alpha val="60000"/>
                </a:srgbClr>
              </a:gs>
              <a:gs pos="94000">
                <a:srgbClr val="AEABAB"/>
              </a:gs>
              <a:gs pos="100000">
                <a:srgbClr val="AEABAB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da-DK">
                <a:solidFill>
                  <a:srgbClr val="000000"/>
                </a:solidFill>
              </a:rPr>
              <a:t>Det nye samfund</a:t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0" y="738619"/>
            <a:ext cx="5000438" cy="5400962"/>
          </a:xfrm>
          <a:custGeom>
            <a:avLst/>
            <a:gdLst/>
            <a:ahLst/>
            <a:cxnLst/>
            <a:rect l="l" t="t" r="r" b="b"/>
            <a:pathLst>
              <a:path w="5000438" h="5400962" extrusionOk="0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19" descr="Billedresultat for Ã¸de Ã¸"/>
          <p:cNvPicPr preferRelativeResize="0"/>
          <p:nvPr/>
        </p:nvPicPr>
        <p:blipFill rotWithShape="1">
          <a:blip r:embed="rId4">
            <a:alphaModFix/>
          </a:blip>
          <a:srcRect l="27256" r="21627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 extrusionOk="0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6090575" y="2114550"/>
            <a:ext cx="4977600" cy="42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da-DK" sz="2000">
                <a:solidFill>
                  <a:srgbClr val="000000"/>
                </a:solidFill>
              </a:rPr>
              <a:t>Vi læser på klassen ”</a:t>
            </a:r>
            <a:r>
              <a:rPr lang="da-DK" sz="2000" u="sng">
                <a:solidFill>
                  <a:schemeClr val="hlink"/>
                </a:solidFill>
                <a:hlinkClick r:id="rId5"/>
              </a:rPr>
              <a:t>Det nye samfund</a:t>
            </a:r>
            <a:r>
              <a:rPr lang="da-DK" sz="2000">
                <a:solidFill>
                  <a:srgbClr val="000000"/>
                </a:solidFill>
              </a:rPr>
              <a:t>”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da-DK" sz="2000">
                <a:solidFill>
                  <a:srgbClr val="000000"/>
                </a:solidFill>
              </a:rPr>
              <a:t>I makkerskabsgrupperne skal I nu skabe jeres eget samfund og tage stilling til, hvordan jeres samfund skal være indrettet.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da-DK" sz="2000">
                <a:solidFill>
                  <a:srgbClr val="000000"/>
                </a:solidFill>
              </a:rPr>
              <a:t>Lav en overskuelig oversigt over principperne ( skrives på A3 ark) - INGEN brug af computer.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da-DK" sz="2000">
                <a:solidFill>
                  <a:srgbClr val="000000"/>
                </a:solidFill>
              </a:rPr>
              <a:t>Klar til at fremlægge jeres samfund for en anden gruppe.</a:t>
            </a: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da-DK" sz="2000">
                <a:solidFill>
                  <a:srgbClr val="000000"/>
                </a:solidFill>
              </a:rPr>
              <a:t>I får 30-45 minutter til arbejdet.</a:t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u="sng">
                <a:solidFill>
                  <a:schemeClr val="hlink"/>
                </a:solidFill>
                <a:hlinkClick r:id="rId3"/>
              </a:rPr>
              <a:t>Opsamling</a:t>
            </a:r>
            <a:r>
              <a:rPr lang="da-DK"/>
              <a:t> på ”Det nye samfund”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648930" y="2438400"/>
            <a:ext cx="5127029" cy="378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da-DK" sz="2400"/>
              <a:t>I samfundsfag har vi tre hovedområder:</a:t>
            </a:r>
            <a:endParaRPr/>
          </a:p>
          <a:p>
            <a:pPr marL="228600" lvl="0" indent="-762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da-DK" sz="2400"/>
              <a:t>I skal nu i grupperne finde ud af, hvilke emner i jeres samfund, der hører til hvilke hovedområder i samfundsfag.</a:t>
            </a:r>
            <a:endParaRPr sz="2400"/>
          </a:p>
          <a:p>
            <a:pPr marL="2286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228600" lvl="0" indent="-1905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Vi samler op &amp; introduktion til næste modul.</a:t>
            </a:r>
            <a:endParaRPr/>
          </a:p>
        </p:txBody>
      </p:sp>
      <p:pic>
        <p:nvPicPr>
          <p:cNvPr id="140" name="Google Shape;140;p20" descr="Billedresultat for hovedomrÃ¥der i samfunnsfag"/>
          <p:cNvPicPr preferRelativeResize="0"/>
          <p:nvPr/>
        </p:nvPicPr>
        <p:blipFill rotWithShape="1">
          <a:blip r:embed="rId4">
            <a:alphaModFix/>
          </a:blip>
          <a:srcRect l="2674" r="1364" b="-1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CE7234-7D9A-CB00-AA1A-2A6615BAA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wrap="square" anchor="ctr">
            <a:normAutofit/>
          </a:bodyPr>
          <a:lstStyle/>
          <a:p>
            <a:r>
              <a:rPr lang="da-DK" dirty="0"/>
              <a:t>De tre klassiske ideologier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DF5228BD-F6B5-8882-6BBA-AA809733C6B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89745219"/>
              </p:ext>
            </p:extLst>
          </p:nvPr>
        </p:nvGraphicFramePr>
        <p:xfrm>
          <a:off x="838200" y="2211858"/>
          <a:ext cx="10515600" cy="4021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89C0F76C-7BF9-909C-75E8-4C3AC28463AB}"/>
              </a:ext>
            </a:extLst>
          </p:cNvPr>
          <p:cNvSpPr txBox="1"/>
          <p:nvPr/>
        </p:nvSpPr>
        <p:spPr>
          <a:xfrm>
            <a:off x="838200" y="1751218"/>
            <a:ext cx="10365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De tre klassiske ideologier har forskellige værdigrundlag: </a:t>
            </a:r>
          </a:p>
        </p:txBody>
      </p:sp>
    </p:spTree>
    <p:extLst>
      <p:ext uri="{BB962C8B-B14F-4D97-AF65-F5344CB8AC3E}">
        <p14:creationId xmlns:p14="http://schemas.microsoft.com/office/powerpoint/2010/main" val="47526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F981FBB-A5A1-9F08-0ED6-1D2F5E409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Velfærdsmodeller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06757B8-759D-FE48-FC53-E0FDFA2BF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91744"/>
              </p:ext>
            </p:extLst>
          </p:nvPr>
        </p:nvGraphicFramePr>
        <p:xfrm>
          <a:off x="838200" y="1831773"/>
          <a:ext cx="10515600" cy="3345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75720284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39555297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222083807"/>
                    </a:ext>
                  </a:extLst>
                </a:gridCol>
              </a:tblGrid>
              <a:tr h="836427">
                <a:tc>
                  <a:txBody>
                    <a:bodyPr/>
                    <a:lstStyle/>
                    <a:p>
                      <a:r>
                        <a:rPr lang="da-DK" dirty="0"/>
                        <a:t>Den residuale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Den selektive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Den universelle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892940"/>
                  </a:ext>
                </a:extLst>
              </a:tr>
              <a:tr h="836427">
                <a:tc>
                  <a:txBody>
                    <a:bodyPr/>
                    <a:lstStyle/>
                    <a:p>
                      <a:r>
                        <a:rPr lang="da-DK" dirty="0"/>
                        <a:t>I lande som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lande som Tyskland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lande som Danmark og Sverige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151680"/>
                  </a:ext>
                </a:extLst>
              </a:tr>
              <a:tr h="836427">
                <a:tc>
                  <a:txBody>
                    <a:bodyPr/>
                    <a:lstStyle/>
                    <a:p>
                      <a:r>
                        <a:rPr lang="da-DK" dirty="0"/>
                        <a:t>Ydelser til de fattigste personer i samfundet. Ydelserne er lave.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Ydelser er i mindre grad finansieret af staten end i den universelle model.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Ydelserne er hovedsagelige finansieret gennem skat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950817"/>
                  </a:ext>
                </a:extLst>
              </a:tr>
              <a:tr h="836427">
                <a:tc>
                  <a:txBody>
                    <a:bodyPr/>
                    <a:lstStyle/>
                    <a:p>
                      <a:r>
                        <a:rPr lang="da-DK" dirty="0"/>
                        <a:t>Mange borgere vælger selv at tegne private forsikringer (frivilligt).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Borgerne skal selv sikre sig ved at tegne deres egne pensioner og sygeforsikring </a:t>
                      </a:r>
                      <a:r>
                        <a:rPr lang="da-DK"/>
                        <a:t>(obligatorisk).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Da Staten har en vigtig rolle i omfordelingen af ydelser, betaler man mere i skat.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044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86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E1F80E-5BE9-4B93-C4B2-3EA1C816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Lektier til næste lektion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4BB0B1-906C-88DB-1F14-A71E2AD3F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396" indent="0">
              <a:buNone/>
            </a:pPr>
            <a:r>
              <a:rPr lang="da-DK" dirty="0"/>
              <a:t>Samfundsfag på tværs</a:t>
            </a:r>
          </a:p>
          <a:p>
            <a:pPr marL="152396" indent="0">
              <a:buNone/>
            </a:pPr>
            <a:endParaRPr lang="da-DK" dirty="0"/>
          </a:p>
          <a:p>
            <a:pPr lvl="0"/>
            <a:r>
              <a:rPr lang="da-DK" dirty="0">
                <a:hlinkClick r:id="rId2"/>
              </a:rPr>
              <a:t>Frit valg af seksuel identitet</a:t>
            </a:r>
            <a:endParaRPr lang="da-DK" dirty="0"/>
          </a:p>
          <a:p>
            <a:pPr marL="152396" lvl="0" indent="0">
              <a:buNone/>
            </a:pPr>
            <a:endParaRPr lang="da-DK" dirty="0"/>
          </a:p>
          <a:p>
            <a:pPr lvl="0"/>
            <a:r>
              <a:rPr lang="da-DK" dirty="0">
                <a:hlinkClick r:id="rId3"/>
              </a:rPr>
              <a:t>Det senmoderne samfund</a:t>
            </a:r>
            <a:endParaRPr lang="da-DK" dirty="0"/>
          </a:p>
          <a:p>
            <a:pPr marL="152396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051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B5DA5B-55EE-96CE-58FC-34751D5E2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Lektiespørgsmål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FBABDA3-9917-C9D5-8CB6-FF834BAB7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396" indent="0">
              <a:buNone/>
            </a:pPr>
            <a:r>
              <a:rPr lang="da-DK" dirty="0"/>
              <a:t>1. Forklar hvad der menes med, at den seksuelle identitet er blevet mere flydende?</a:t>
            </a:r>
          </a:p>
          <a:p>
            <a:pPr marL="152396" indent="0">
              <a:buNone/>
            </a:pPr>
            <a:endParaRPr lang="da-DK" dirty="0"/>
          </a:p>
          <a:p>
            <a:pPr marL="152396" indent="0">
              <a:buNone/>
            </a:pPr>
            <a:r>
              <a:rPr lang="da-DK" dirty="0"/>
              <a:t>2. Kan du forklare med dine egne ord den udvikling der er sket siden 60'erne?</a:t>
            </a:r>
          </a:p>
          <a:p>
            <a:pPr marL="152396" indent="0">
              <a:buNone/>
            </a:pPr>
            <a:endParaRPr lang="da-DK" dirty="0"/>
          </a:p>
          <a:p>
            <a:pPr marL="152396" indent="0">
              <a:buNone/>
            </a:pPr>
            <a:r>
              <a:rPr lang="da-DK" dirty="0"/>
              <a:t>3. Kan du forklare - med dine egne ord - de tre dele af Giddens teori om det senmoderne samfund, der omtales i dagens lektie? (øget refleksivitet, adskillelse af tid og rum og </a:t>
            </a:r>
            <a:r>
              <a:rPr lang="da-DK" dirty="0" err="1"/>
              <a:t>udlejring</a:t>
            </a:r>
            <a:r>
              <a:rPr lang="da-DK" dirty="0"/>
              <a:t> af sociale relationer).</a:t>
            </a:r>
          </a:p>
          <a:p>
            <a:pPr marL="152396" indent="0">
              <a:buNone/>
            </a:pPr>
            <a:endParaRPr lang="da-DK" dirty="0"/>
          </a:p>
          <a:p>
            <a:pPr marL="152396" indent="0">
              <a:buNone/>
            </a:pPr>
            <a:r>
              <a:rPr lang="da-DK" dirty="0"/>
              <a:t>4. Forklar hvorfor Giddens kan siges at være positiv omkring udviklingen</a:t>
            </a:r>
          </a:p>
          <a:p>
            <a:pPr marL="152396" indent="0">
              <a:buNone/>
            </a:pPr>
            <a:br>
              <a:rPr lang="da-DK" dirty="0"/>
            </a:b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2507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Kont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594</Words>
  <Application>Microsoft Macintosh PowerPoint</Application>
  <PresentationFormat>Widescreen</PresentationFormat>
  <Paragraphs>67</Paragraphs>
  <Slides>10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Titillium Web</vt:lpstr>
      <vt:lpstr>Wingdings</vt:lpstr>
      <vt:lpstr>Office-tema</vt:lpstr>
      <vt:lpstr>Office-tema</vt:lpstr>
      <vt:lpstr>Intro til samfundsfag i grundforløbet</vt:lpstr>
      <vt:lpstr>Dagens program</vt:lpstr>
      <vt:lpstr>PRÆSENTATION </vt:lpstr>
      <vt:lpstr>NAVNELEG – ME TOO</vt:lpstr>
      <vt:lpstr>Det nye samfund</vt:lpstr>
      <vt:lpstr>Opsamling på ”Det nye samfund”</vt:lpstr>
      <vt:lpstr>De tre klassiske ideologier</vt:lpstr>
      <vt:lpstr>Velfærdsmodeller</vt:lpstr>
      <vt:lpstr>Lektier til næste lektion</vt:lpstr>
      <vt:lpstr>Lektiespørgsmål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Marieke Van Hulst Pedersen</cp:lastModifiedBy>
  <cp:revision>1</cp:revision>
  <dcterms:modified xsi:type="dcterms:W3CDTF">2025-08-14T08:18:36Z</dcterms:modified>
</cp:coreProperties>
</file>