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13"/>
      <p:bold r:id="rId14"/>
      <p:italic r:id="rId15"/>
      <p:boldItalic r:id="rId16"/>
    </p:embeddedFont>
    <p:embeddedFont>
      <p:font typeface="Titillium Web" pitchFamily="2" charset="77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58D6F1-C1B4-AB4D-B93A-221EC41B94DE}" v="10" dt="2025-08-14T08:22:53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16"/>
  </p:normalViewPr>
  <p:slideViewPr>
    <p:cSldViewPr snapToGrid="0">
      <p:cViewPr varScale="1">
        <p:scale>
          <a:sx n="117" d="100"/>
          <a:sy n="117" d="100"/>
        </p:scale>
        <p:origin x="17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ke Van Hulst Pedersen" userId="4137fb7a-fc7f-4282-bbb4-3c7902fdbb1e" providerId="ADAL" clId="{8B58D6F1-C1B4-AB4D-B93A-221EC41B94DE}"/>
    <pc:docChg chg="custSel addSld modSld sldOrd">
      <pc:chgData name="Marieke Van Hulst Pedersen" userId="4137fb7a-fc7f-4282-bbb4-3c7902fdbb1e" providerId="ADAL" clId="{8B58D6F1-C1B4-AB4D-B93A-221EC41B94DE}" dt="2025-08-14T08:23:16.042" v="166" actId="1076"/>
      <pc:docMkLst>
        <pc:docMk/>
      </pc:docMkLst>
      <pc:sldChg chg="addSp modSp mod modNotes">
        <pc:chgData name="Marieke Van Hulst Pedersen" userId="4137fb7a-fc7f-4282-bbb4-3c7902fdbb1e" providerId="ADAL" clId="{8B58D6F1-C1B4-AB4D-B93A-221EC41B94DE}" dt="2025-08-14T08:23:16.042" v="166" actId="1076"/>
        <pc:sldMkLst>
          <pc:docMk/>
          <pc:sldMk cId="0" sldId="259"/>
        </pc:sldMkLst>
        <pc:spChg chg="add mod">
          <ac:chgData name="Marieke Van Hulst Pedersen" userId="4137fb7a-fc7f-4282-bbb4-3c7902fdbb1e" providerId="ADAL" clId="{8B58D6F1-C1B4-AB4D-B93A-221EC41B94DE}" dt="2025-08-14T08:23:16.042" v="166" actId="1076"/>
          <ac:spMkLst>
            <pc:docMk/>
            <pc:sldMk cId="0" sldId="259"/>
            <ac:spMk id="2" creationId="{040C12EC-341A-113D-6763-346EC4E32642}"/>
          </ac:spMkLst>
        </pc:spChg>
      </pc:sldChg>
      <pc:sldChg chg="addSp modSp mod">
        <pc:chgData name="Marieke Van Hulst Pedersen" userId="4137fb7a-fc7f-4282-bbb4-3c7902fdbb1e" providerId="ADAL" clId="{8B58D6F1-C1B4-AB4D-B93A-221EC41B94DE}" dt="2025-08-14T08:23:01.612" v="165" actId="1076"/>
        <pc:sldMkLst>
          <pc:docMk/>
          <pc:sldMk cId="0" sldId="260"/>
        </pc:sldMkLst>
        <pc:spChg chg="mod">
          <ac:chgData name="Marieke Van Hulst Pedersen" userId="4137fb7a-fc7f-4282-bbb4-3c7902fdbb1e" providerId="ADAL" clId="{8B58D6F1-C1B4-AB4D-B93A-221EC41B94DE}" dt="2025-08-14T08:22:52.236" v="163" actId="14100"/>
          <ac:spMkLst>
            <pc:docMk/>
            <pc:sldMk cId="0" sldId="260"/>
            <ac:spMk id="1110" creationId="{00000000-0000-0000-0000-000000000000}"/>
          </ac:spMkLst>
        </pc:spChg>
        <pc:picChg chg="add mod">
          <ac:chgData name="Marieke Van Hulst Pedersen" userId="4137fb7a-fc7f-4282-bbb4-3c7902fdbb1e" providerId="ADAL" clId="{8B58D6F1-C1B4-AB4D-B93A-221EC41B94DE}" dt="2025-08-14T08:23:01.612" v="165" actId="1076"/>
          <ac:picMkLst>
            <pc:docMk/>
            <pc:sldMk cId="0" sldId="260"/>
            <ac:picMk id="2" creationId="{9722E928-F9BD-E660-DDC0-CFFB2D1B6A68}"/>
          </ac:picMkLst>
        </pc:picChg>
      </pc:sldChg>
      <pc:sldChg chg="addSp delSp modSp mod modNotes">
        <pc:chgData name="Marieke Van Hulst Pedersen" userId="4137fb7a-fc7f-4282-bbb4-3c7902fdbb1e" providerId="ADAL" clId="{8B58D6F1-C1B4-AB4D-B93A-221EC41B94DE}" dt="2025-08-14T08:22:43.576" v="162" actId="14100"/>
        <pc:sldMkLst>
          <pc:docMk/>
          <pc:sldMk cId="0" sldId="261"/>
        </pc:sldMkLst>
        <pc:spChg chg="mod">
          <ac:chgData name="Marieke Van Hulst Pedersen" userId="4137fb7a-fc7f-4282-bbb4-3c7902fdbb1e" providerId="ADAL" clId="{8B58D6F1-C1B4-AB4D-B93A-221EC41B94DE}" dt="2025-08-14T08:22:43.576" v="162" actId="14100"/>
          <ac:spMkLst>
            <pc:docMk/>
            <pc:sldMk cId="0" sldId="261"/>
            <ac:spMk id="1117" creationId="{00000000-0000-0000-0000-000000000000}"/>
          </ac:spMkLst>
        </pc:spChg>
        <pc:picChg chg="add del mod">
          <ac:chgData name="Marieke Van Hulst Pedersen" userId="4137fb7a-fc7f-4282-bbb4-3c7902fdbb1e" providerId="ADAL" clId="{8B58D6F1-C1B4-AB4D-B93A-221EC41B94DE}" dt="2025-08-14T08:22:36.545" v="160" actId="478"/>
          <ac:picMkLst>
            <pc:docMk/>
            <pc:sldMk cId="0" sldId="261"/>
            <ac:picMk id="3" creationId="{0D2114DB-0B0C-4D31-7602-3E4CF362F9DB}"/>
          </ac:picMkLst>
        </pc:picChg>
      </pc:sldChg>
      <pc:sldChg chg="ord">
        <pc:chgData name="Marieke Van Hulst Pedersen" userId="4137fb7a-fc7f-4282-bbb4-3c7902fdbb1e" providerId="ADAL" clId="{8B58D6F1-C1B4-AB4D-B93A-221EC41B94DE}" dt="2025-08-14T07:51:20.554" v="120" actId="20578"/>
        <pc:sldMkLst>
          <pc:docMk/>
          <pc:sldMk cId="0" sldId="262"/>
        </pc:sldMkLst>
      </pc:sldChg>
      <pc:sldChg chg="modSp mod modNotes">
        <pc:chgData name="Marieke Van Hulst Pedersen" userId="4137fb7a-fc7f-4282-bbb4-3c7902fdbb1e" providerId="ADAL" clId="{8B58D6F1-C1B4-AB4D-B93A-221EC41B94DE}" dt="2025-08-14T07:52:07.181" v="124" actId="20577"/>
        <pc:sldMkLst>
          <pc:docMk/>
          <pc:sldMk cId="0" sldId="263"/>
        </pc:sldMkLst>
        <pc:spChg chg="mod">
          <ac:chgData name="Marieke Van Hulst Pedersen" userId="4137fb7a-fc7f-4282-bbb4-3c7902fdbb1e" providerId="ADAL" clId="{8B58D6F1-C1B4-AB4D-B93A-221EC41B94DE}" dt="2025-08-14T07:52:07.181" v="124" actId="20577"/>
          <ac:spMkLst>
            <pc:docMk/>
            <pc:sldMk cId="0" sldId="263"/>
            <ac:spMk id="1130" creationId="{00000000-0000-0000-0000-000000000000}"/>
          </ac:spMkLst>
        </pc:spChg>
      </pc:sldChg>
      <pc:sldChg chg="modSp new mod ord">
        <pc:chgData name="Marieke Van Hulst Pedersen" userId="4137fb7a-fc7f-4282-bbb4-3c7902fdbb1e" providerId="ADAL" clId="{8B58D6F1-C1B4-AB4D-B93A-221EC41B94DE}" dt="2025-08-14T07:51:39.771" v="121" actId="20578"/>
        <pc:sldMkLst>
          <pc:docMk/>
          <pc:sldMk cId="862507705" sldId="264"/>
        </pc:sldMkLst>
        <pc:spChg chg="mod">
          <ac:chgData name="Marieke Van Hulst Pedersen" userId="4137fb7a-fc7f-4282-bbb4-3c7902fdbb1e" providerId="ADAL" clId="{8B58D6F1-C1B4-AB4D-B93A-221EC41B94DE}" dt="2025-08-14T07:51:00.461" v="118" actId="20577"/>
          <ac:spMkLst>
            <pc:docMk/>
            <pc:sldMk cId="862507705" sldId="264"/>
            <ac:spMk id="2" creationId="{81B5DA5B-55EE-96CE-58FC-34751D5E237C}"/>
          </ac:spMkLst>
        </pc:spChg>
        <pc:spChg chg="mod">
          <ac:chgData name="Marieke Van Hulst Pedersen" userId="4137fb7a-fc7f-4282-bbb4-3c7902fdbb1e" providerId="ADAL" clId="{8B58D6F1-C1B4-AB4D-B93A-221EC41B94DE}" dt="2025-08-14T07:50:43.358" v="97" actId="5793"/>
          <ac:spMkLst>
            <pc:docMk/>
            <pc:sldMk cId="862507705" sldId="264"/>
            <ac:spMk id="3" creationId="{3FBABDA3-9917-C9D5-8CB6-FF834BAB7EC3}"/>
          </ac:spMkLst>
        </pc:spChg>
      </pc:sldChg>
      <pc:sldChg chg="modSp new mod">
        <pc:chgData name="Marieke Van Hulst Pedersen" userId="4137fb7a-fc7f-4282-bbb4-3c7902fdbb1e" providerId="ADAL" clId="{8B58D6F1-C1B4-AB4D-B93A-221EC41B94DE}" dt="2025-08-14T08:21:45.027" v="158" actId="11"/>
        <pc:sldMkLst>
          <pc:docMk/>
          <pc:sldMk cId="175000718" sldId="265"/>
        </pc:sldMkLst>
        <pc:spChg chg="mod">
          <ac:chgData name="Marieke Van Hulst Pedersen" userId="4137fb7a-fc7f-4282-bbb4-3c7902fdbb1e" providerId="ADAL" clId="{8B58D6F1-C1B4-AB4D-B93A-221EC41B94DE}" dt="2025-08-14T08:21:16.324" v="156" actId="20577"/>
          <ac:spMkLst>
            <pc:docMk/>
            <pc:sldMk cId="175000718" sldId="265"/>
            <ac:spMk id="2" creationId="{BCEB7A39-019A-48C9-AA5A-E6F9AB2AD26F}"/>
          </ac:spMkLst>
        </pc:spChg>
        <pc:spChg chg="mod">
          <ac:chgData name="Marieke Van Hulst Pedersen" userId="4137fb7a-fc7f-4282-bbb4-3c7902fdbb1e" providerId="ADAL" clId="{8B58D6F1-C1B4-AB4D-B93A-221EC41B94DE}" dt="2025-08-14T08:21:45.027" v="158" actId="11"/>
          <ac:spMkLst>
            <pc:docMk/>
            <pc:sldMk cId="175000718" sldId="265"/>
            <ac:spMk id="3" creationId="{89B2E9D6-F7B7-E8A6-7AC6-E477E83B27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13336c70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13336c70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140447bd3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140447bd3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140447bd35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140447bd35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1d168b28d0_2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1d168b28d0_2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c3064d826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c3064d826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c3064d826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c3064d826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c3064d826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c3064d826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2f207ea75b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2f207ea75b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14" name="Google Shape;14;p2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5" name="Google Shape;15;p2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6" name="Google Shape;16;p2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7" name="Google Shape;17;p2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8" name="Google Shape;18;p2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9" name="Google Shape;19;p2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20" name="Google Shape;20;p2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1" name="Google Shape;21;p2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22" name="Google Shape;22;p2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3" name="Google Shape;23;p2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4" name="Google Shape;24;p2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5" name="Google Shape;25;p2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6" name="Google Shape;26;p2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9" name="Google Shape;29;p2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3" name="Google Shape;33;p2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4" name="Google Shape;34;p2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5" name="Google Shape;35;p2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6" name="Google Shape;36;p2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7" name="Google Shape;37;p2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8" name="Google Shape;38;p2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9" name="Google Shape;39;p2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0" name="Google Shape;40;p2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1" name="Google Shape;41;p2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  <p:grpSp>
        <p:nvGrpSpPr>
          <p:cNvPr id="42" name="Google Shape;42;p2"/>
          <p:cNvGrpSpPr/>
          <p:nvPr/>
        </p:nvGrpSpPr>
        <p:grpSpPr>
          <a:xfrm>
            <a:off x="3519897" y="2270197"/>
            <a:ext cx="2551915" cy="744359"/>
            <a:chOff x="2170080" y="2169000"/>
            <a:chExt cx="3600840" cy="1049280"/>
          </a:xfrm>
        </p:grpSpPr>
        <p:sp>
          <p:nvSpPr>
            <p:cNvPr id="43" name="Google Shape;43;p2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5" name="Google Shape;45;p2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8" name="Google Shape;48;p2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6" name="Google Shape;56;p2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9" name="Google Shape;59;p2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2" name="Google Shape;62;p2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3" name="Google Shape;63;p2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4" name="Google Shape;64;p2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1">
  <p:cSld name="TITLE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67" name="Google Shape;67;p3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68" name="Google Shape;68;p3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9" name="Google Shape;69;p3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0" name="Google Shape;70;p3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1" name="Google Shape;71;p3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2" name="Google Shape;72;p3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3" name="Google Shape;73;p3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4" name="Google Shape;74;p3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5" name="Google Shape;75;p3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6" name="Google Shape;76;p3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7" name="Google Shape;77;p3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8" name="Google Shape;78;p3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9" name="Google Shape;79;p3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0" name="Google Shape;80;p3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1" name="Google Shape;81;p3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2" name="Google Shape;82;p3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3" name="Google Shape;83;p3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4" name="Google Shape;84;p3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5" name="Google Shape;85;p3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6" name="Google Shape;86;p3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7" name="Google Shape;87;p3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8" name="Google Shape;88;p3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9" name="Google Shape;89;p3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0" name="Google Shape;90;p3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1" name="Google Shape;91;p3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2" name="Google Shape;92;p3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" name="Google Shape;93;p3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4" name="Google Shape;94;p3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5" name="Google Shape;95;p3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  <p:grpSp>
        <p:nvGrpSpPr>
          <p:cNvPr id="96" name="Google Shape;96;p3"/>
          <p:cNvGrpSpPr/>
          <p:nvPr/>
        </p:nvGrpSpPr>
        <p:grpSpPr>
          <a:xfrm>
            <a:off x="3680962" y="4019669"/>
            <a:ext cx="2094609" cy="610891"/>
            <a:chOff x="2170080" y="2169000"/>
            <a:chExt cx="3600840" cy="1049280"/>
          </a:xfrm>
        </p:grpSpPr>
        <p:sp>
          <p:nvSpPr>
            <p:cNvPr id="97" name="Google Shape;97;p3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9" name="Google Shape;99;p3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2" name="Google Shape;102;p3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0" name="Google Shape;110;p3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3" name="Google Shape;113;p3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16" name="Google Shape;116;p3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17" name="Google Shape;117;p3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18" name="Google Shape;118;p3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119" name="Google Shape;119;p3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20" name="Google Shape;120;p3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better learning payoff">
  <p:cSld name="TITLE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25" name="Google Shape;125;p4"/>
          <p:cNvGrpSpPr/>
          <p:nvPr/>
        </p:nvGrpSpPr>
        <p:grpSpPr>
          <a:xfrm>
            <a:off x="3519832" y="2271644"/>
            <a:ext cx="2553356" cy="737492"/>
            <a:chOff x="2170080" y="2161080"/>
            <a:chExt cx="3600840" cy="1040040"/>
          </a:xfrm>
        </p:grpSpPr>
        <p:sp>
          <p:nvSpPr>
            <p:cNvPr id="126" name="Google Shape;126;p4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28" name="Google Shape;128;p4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1" name="Google Shape;131;p4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34" name="Google Shape;134;p4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35" name="Google Shape;135;p4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36" name="Google Shape;136;p4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37" name="Google Shape;137;p4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44" name="Google Shape;144;p4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49" name="Google Shape;149;p4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151;p4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152" name="Google Shape;152;p4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53" name="Google Shape;153;p4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54" name="Google Shape;154;p4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55" name="Google Shape;155;p4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56" name="Google Shape;156;p4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57" name="Google Shape;157;p4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58" name="Google Shape;158;p4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59" name="Google Shape;159;p4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60" name="Google Shape;160;p4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61" name="Google Shape;161;p4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62" name="Google Shape;162;p4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63" name="Google Shape;163;p4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64" name="Google Shape;164;p4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65" name="Google Shape;165;p4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66" name="Google Shape;166;p4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67" name="Google Shape;167;p4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68" name="Google Shape;168;p4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69" name="Google Shape;169;p4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70" name="Google Shape;170;p4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71" name="Google Shape;171;p4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72" name="Google Shape;172;p4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73" name="Google Shape;173;p4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74" name="Google Shape;174;p4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75" name="Google Shape;175;p4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76" name="Google Shape;176;p4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77" name="Google Shape;177;p4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78" name="Google Shape;178;p4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79" name="Google Shape;179;p4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better learning payoff 1">
  <p:cSld name="TITLE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82" name="Google Shape;182;p5"/>
          <p:cNvGrpSpPr/>
          <p:nvPr/>
        </p:nvGrpSpPr>
        <p:grpSpPr>
          <a:xfrm>
            <a:off x="161580" y="814278"/>
            <a:ext cx="2455126" cy="4225656"/>
            <a:chOff x="407520" y="370440"/>
            <a:chExt cx="3588840" cy="6165240"/>
          </a:xfrm>
        </p:grpSpPr>
        <p:sp>
          <p:nvSpPr>
            <p:cNvPr id="183" name="Google Shape;183;p5"/>
            <p:cNvSpPr/>
            <p:nvPr/>
          </p:nvSpPr>
          <p:spPr>
            <a:xfrm>
              <a:off x="728427" y="5751720"/>
              <a:ext cx="276600" cy="31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43" y="59864"/>
                  </a:moveTo>
                  <a:lnTo>
                    <a:pt x="0" y="0"/>
                  </a:lnTo>
                  <a:lnTo>
                    <a:pt x="0" y="119864"/>
                  </a:lnTo>
                  <a:lnTo>
                    <a:pt x="119843" y="5986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84" name="Google Shape;184;p5"/>
            <p:cNvSpPr/>
            <p:nvPr/>
          </p:nvSpPr>
          <p:spPr>
            <a:xfrm>
              <a:off x="3507840" y="1735560"/>
              <a:ext cx="274800" cy="25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294" y="0"/>
                  </a:moveTo>
                  <a:lnTo>
                    <a:pt x="0" y="119831"/>
                  </a:lnTo>
                  <a:lnTo>
                    <a:pt x="119842" y="101848"/>
                  </a:lnTo>
                  <a:lnTo>
                    <a:pt x="4529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85" name="Google Shape;185;p5"/>
            <p:cNvSpPr/>
            <p:nvPr/>
          </p:nvSpPr>
          <p:spPr>
            <a:xfrm>
              <a:off x="493920" y="4737600"/>
              <a:ext cx="441600" cy="44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34119"/>
                  </a:moveTo>
                  <a:lnTo>
                    <a:pt x="0" y="0"/>
                  </a:lnTo>
                  <a:lnTo>
                    <a:pt x="30122" y="119903"/>
                  </a:lnTo>
                  <a:lnTo>
                    <a:pt x="119902" y="34119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86" name="Google Shape;186;p5"/>
            <p:cNvSpPr/>
            <p:nvPr/>
          </p:nvSpPr>
          <p:spPr>
            <a:xfrm>
              <a:off x="2875320" y="3891600"/>
              <a:ext cx="273000" cy="23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007"/>
                  </a:moveTo>
                  <a:lnTo>
                    <a:pt x="72981" y="119819"/>
                  </a:lnTo>
                  <a:lnTo>
                    <a:pt x="119841" y="0"/>
                  </a:lnTo>
                  <a:lnTo>
                    <a:pt x="0" y="11007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87" name="Google Shape;187;p5"/>
            <p:cNvSpPr/>
            <p:nvPr/>
          </p:nvSpPr>
          <p:spPr>
            <a:xfrm>
              <a:off x="1698480" y="3078360"/>
              <a:ext cx="214200" cy="20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8252" y="0"/>
                  </a:moveTo>
                  <a:lnTo>
                    <a:pt x="0" y="97777"/>
                  </a:lnTo>
                  <a:lnTo>
                    <a:pt x="119798" y="119788"/>
                  </a:lnTo>
                  <a:lnTo>
                    <a:pt x="78252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88" name="Google Shape;188;p5"/>
            <p:cNvSpPr/>
            <p:nvPr/>
          </p:nvSpPr>
          <p:spPr>
            <a:xfrm>
              <a:off x="1698480" y="5265360"/>
              <a:ext cx="160200" cy="1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30" y="60000"/>
                  </a:moveTo>
                  <a:lnTo>
                    <a:pt x="0" y="0"/>
                  </a:lnTo>
                  <a:lnTo>
                    <a:pt x="0" y="119765"/>
                  </a:lnTo>
                  <a:lnTo>
                    <a:pt x="119730" y="6000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89" name="Google Shape;189;p5"/>
            <p:cNvSpPr/>
            <p:nvPr/>
          </p:nvSpPr>
          <p:spPr>
            <a:xfrm>
              <a:off x="957960" y="4457160"/>
              <a:ext cx="309000" cy="3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0" y="88561"/>
                  </a:moveTo>
                  <a:lnTo>
                    <a:pt x="32867" y="0"/>
                  </a:lnTo>
                  <a:lnTo>
                    <a:pt x="0" y="119859"/>
                  </a:lnTo>
                  <a:lnTo>
                    <a:pt x="119860" y="8856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0" name="Google Shape;190;p5"/>
            <p:cNvSpPr/>
            <p:nvPr/>
          </p:nvSpPr>
          <p:spPr>
            <a:xfrm>
              <a:off x="1845720" y="1860120"/>
              <a:ext cx="3120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56" y="0"/>
                  </a:moveTo>
                  <a:lnTo>
                    <a:pt x="0" y="102857"/>
                  </a:lnTo>
                  <a:lnTo>
                    <a:pt x="119861" y="119852"/>
                  </a:lnTo>
                  <a:lnTo>
                    <a:pt x="73356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91" name="Google Shape;191;p5"/>
            <p:cNvSpPr/>
            <p:nvPr/>
          </p:nvSpPr>
          <p:spPr>
            <a:xfrm>
              <a:off x="1228320" y="5309640"/>
              <a:ext cx="444300" cy="4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2" y="88585"/>
                  </a:moveTo>
                  <a:lnTo>
                    <a:pt x="32868" y="0"/>
                  </a:lnTo>
                  <a:lnTo>
                    <a:pt x="0" y="119902"/>
                  </a:lnTo>
                  <a:lnTo>
                    <a:pt x="119902" y="88585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2" name="Google Shape;192;p5"/>
            <p:cNvSpPr/>
            <p:nvPr/>
          </p:nvSpPr>
          <p:spPr>
            <a:xfrm>
              <a:off x="2849400" y="3975120"/>
              <a:ext cx="360600" cy="39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21" y="0"/>
                  </a:moveTo>
                  <a:lnTo>
                    <a:pt x="0" y="68307"/>
                  </a:lnTo>
                  <a:lnTo>
                    <a:pt x="119880" y="119891"/>
                  </a:lnTo>
                  <a:lnTo>
                    <a:pt x="109221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3" name="Google Shape;193;p5"/>
            <p:cNvSpPr/>
            <p:nvPr/>
          </p:nvSpPr>
          <p:spPr>
            <a:xfrm>
              <a:off x="880200" y="5826240"/>
              <a:ext cx="348600" cy="39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6" y="0"/>
                  </a:moveTo>
                  <a:lnTo>
                    <a:pt x="0" y="57386"/>
                  </a:lnTo>
                  <a:lnTo>
                    <a:pt x="116528" y="119891"/>
                  </a:lnTo>
                  <a:lnTo>
                    <a:pt x="119876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4" name="Google Shape;194;p5"/>
            <p:cNvSpPr/>
            <p:nvPr/>
          </p:nvSpPr>
          <p:spPr>
            <a:xfrm>
              <a:off x="770040" y="2762280"/>
              <a:ext cx="343200" cy="3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5000"/>
                  </a:moveTo>
                  <a:lnTo>
                    <a:pt x="71899" y="119863"/>
                  </a:lnTo>
                  <a:lnTo>
                    <a:pt x="119874" y="0"/>
                  </a:lnTo>
                  <a:lnTo>
                    <a:pt x="0" y="1500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5" name="Google Shape;195;p5"/>
            <p:cNvSpPr/>
            <p:nvPr/>
          </p:nvSpPr>
          <p:spPr>
            <a:xfrm>
              <a:off x="809280" y="6222600"/>
              <a:ext cx="264600" cy="24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3306" y="0"/>
                  </a:moveTo>
                  <a:lnTo>
                    <a:pt x="0" y="102982"/>
                  </a:lnTo>
                  <a:lnTo>
                    <a:pt x="119836" y="119824"/>
                  </a:lnTo>
                  <a:lnTo>
                    <a:pt x="733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96" name="Google Shape;196;p5"/>
            <p:cNvSpPr/>
            <p:nvPr/>
          </p:nvSpPr>
          <p:spPr>
            <a:xfrm>
              <a:off x="3355920" y="2420280"/>
              <a:ext cx="178200" cy="1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57" y="88421"/>
                  </a:moveTo>
                  <a:lnTo>
                    <a:pt x="32727" y="0"/>
                  </a:lnTo>
                  <a:lnTo>
                    <a:pt x="0" y="119757"/>
                  </a:lnTo>
                  <a:lnTo>
                    <a:pt x="119757" y="8842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97" name="Google Shape;197;p5"/>
            <p:cNvSpPr/>
            <p:nvPr/>
          </p:nvSpPr>
          <p:spPr>
            <a:xfrm>
              <a:off x="655560" y="5512680"/>
              <a:ext cx="379500" cy="39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86" y="37836"/>
                  </a:moveTo>
                  <a:lnTo>
                    <a:pt x="0" y="0"/>
                  </a:lnTo>
                  <a:lnTo>
                    <a:pt x="25730" y="119890"/>
                  </a:lnTo>
                  <a:lnTo>
                    <a:pt x="119886" y="37836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98" name="Google Shape;198;p5"/>
            <p:cNvSpPr/>
            <p:nvPr/>
          </p:nvSpPr>
          <p:spPr>
            <a:xfrm>
              <a:off x="604440" y="3891600"/>
              <a:ext cx="277200" cy="24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40" y="0"/>
                  </a:moveTo>
                  <a:lnTo>
                    <a:pt x="0" y="114889"/>
                  </a:lnTo>
                  <a:lnTo>
                    <a:pt x="119844" y="119823"/>
                  </a:lnTo>
                  <a:lnTo>
                    <a:pt x="63740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99" name="Google Shape;199;p5"/>
            <p:cNvSpPr/>
            <p:nvPr/>
          </p:nvSpPr>
          <p:spPr>
            <a:xfrm>
              <a:off x="1372320" y="5826240"/>
              <a:ext cx="327000" cy="34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67" y="78442"/>
                  </a:moveTo>
                  <a:lnTo>
                    <a:pt x="22334" y="0"/>
                  </a:lnTo>
                  <a:lnTo>
                    <a:pt x="0" y="119873"/>
                  </a:lnTo>
                  <a:lnTo>
                    <a:pt x="119867" y="7844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00" name="Google Shape;200;p5"/>
            <p:cNvSpPr/>
            <p:nvPr/>
          </p:nvSpPr>
          <p:spPr>
            <a:xfrm>
              <a:off x="2907360" y="370440"/>
              <a:ext cx="29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143" y="0"/>
                  </a:moveTo>
                  <a:lnTo>
                    <a:pt x="0" y="93684"/>
                  </a:lnTo>
                  <a:lnTo>
                    <a:pt x="119853" y="119849"/>
                  </a:lnTo>
                  <a:lnTo>
                    <a:pt x="82143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01" name="Google Shape;201;p5"/>
            <p:cNvSpPr/>
            <p:nvPr/>
          </p:nvSpPr>
          <p:spPr>
            <a:xfrm>
              <a:off x="1964880" y="3945600"/>
              <a:ext cx="385200" cy="38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317" y="0"/>
                  </a:moveTo>
                  <a:lnTo>
                    <a:pt x="0" y="119886"/>
                  </a:lnTo>
                  <a:lnTo>
                    <a:pt x="119887" y="89773"/>
                  </a:lnTo>
                  <a:lnTo>
                    <a:pt x="34317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202" name="Google Shape;202;p5"/>
            <p:cNvSpPr/>
            <p:nvPr/>
          </p:nvSpPr>
          <p:spPr>
            <a:xfrm>
              <a:off x="1535760" y="4513680"/>
              <a:ext cx="304500" cy="34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39" y="119874"/>
                  </a:moveTo>
                  <a:lnTo>
                    <a:pt x="119858" y="56492"/>
                  </a:lnTo>
                  <a:lnTo>
                    <a:pt x="0" y="0"/>
                  </a:lnTo>
                  <a:lnTo>
                    <a:pt x="4539" y="11987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03" name="Google Shape;203;p5"/>
            <p:cNvSpPr/>
            <p:nvPr/>
          </p:nvSpPr>
          <p:spPr>
            <a:xfrm>
              <a:off x="1112040" y="4751280"/>
              <a:ext cx="204600" cy="21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394" y="0"/>
                  </a:moveTo>
                  <a:lnTo>
                    <a:pt x="0" y="119798"/>
                  </a:lnTo>
                  <a:lnTo>
                    <a:pt x="119788" y="78252"/>
                  </a:lnTo>
                  <a:lnTo>
                    <a:pt x="22394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04" name="Google Shape;204;p5"/>
            <p:cNvSpPr/>
            <p:nvPr/>
          </p:nvSpPr>
          <p:spPr>
            <a:xfrm>
              <a:off x="3807360" y="3693960"/>
              <a:ext cx="189000" cy="16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5075"/>
                  </a:moveTo>
                  <a:lnTo>
                    <a:pt x="119771" y="119740"/>
                  </a:lnTo>
                  <a:lnTo>
                    <a:pt x="63771" y="0"/>
                  </a:lnTo>
                  <a:lnTo>
                    <a:pt x="0" y="11507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05" name="Google Shape;205;p5"/>
            <p:cNvSpPr/>
            <p:nvPr/>
          </p:nvSpPr>
          <p:spPr>
            <a:xfrm>
              <a:off x="407520" y="6310080"/>
              <a:ext cx="237000" cy="22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7" y="0"/>
                  </a:moveTo>
                  <a:lnTo>
                    <a:pt x="0" y="22009"/>
                  </a:lnTo>
                  <a:lnTo>
                    <a:pt x="78054" y="119808"/>
                  </a:lnTo>
                  <a:lnTo>
                    <a:pt x="119817" y="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06" name="Google Shape;206;p5"/>
            <p:cNvSpPr/>
            <p:nvPr/>
          </p:nvSpPr>
          <p:spPr>
            <a:xfrm>
              <a:off x="1423800" y="4764240"/>
              <a:ext cx="4590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5" y="2260"/>
                  </a:moveTo>
                  <a:lnTo>
                    <a:pt x="0" y="0"/>
                  </a:lnTo>
                  <a:lnTo>
                    <a:pt x="58258" y="119892"/>
                  </a:lnTo>
                  <a:lnTo>
                    <a:pt x="119905" y="226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07" name="Google Shape;207;p5"/>
            <p:cNvSpPr/>
            <p:nvPr/>
          </p:nvSpPr>
          <p:spPr>
            <a:xfrm>
              <a:off x="1515240" y="3693960"/>
              <a:ext cx="367500" cy="39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101" y="119890"/>
                  </a:lnTo>
                  <a:lnTo>
                    <a:pt x="119882" y="47127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08" name="Google Shape;208;p5"/>
            <p:cNvSpPr/>
            <p:nvPr/>
          </p:nvSpPr>
          <p:spPr>
            <a:xfrm>
              <a:off x="880200" y="4951800"/>
              <a:ext cx="386700" cy="38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865" y="0"/>
                  </a:moveTo>
                  <a:lnTo>
                    <a:pt x="0" y="119886"/>
                  </a:lnTo>
                  <a:lnTo>
                    <a:pt x="119888" y="91477"/>
                  </a:lnTo>
                  <a:lnTo>
                    <a:pt x="35865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09" name="Google Shape;209;p5"/>
            <p:cNvSpPr/>
            <p:nvPr/>
          </p:nvSpPr>
          <p:spPr>
            <a:xfrm>
              <a:off x="1987200" y="4757040"/>
              <a:ext cx="205500" cy="21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957" y="0"/>
                  </a:moveTo>
                  <a:lnTo>
                    <a:pt x="0" y="119797"/>
                  </a:lnTo>
                  <a:lnTo>
                    <a:pt x="119789" y="80067"/>
                  </a:lnTo>
                  <a:lnTo>
                    <a:pt x="23957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10" name="Google Shape;210;p5"/>
            <p:cNvSpPr/>
            <p:nvPr/>
          </p:nvSpPr>
          <p:spPr>
            <a:xfrm>
              <a:off x="2502000" y="2286000"/>
              <a:ext cx="156000" cy="15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750" y="0"/>
                  </a:moveTo>
                  <a:lnTo>
                    <a:pt x="0" y="119718"/>
                  </a:lnTo>
                  <a:lnTo>
                    <a:pt x="119722" y="91267"/>
                  </a:lnTo>
                  <a:lnTo>
                    <a:pt x="3575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</p:grpSp>
      <p:grpSp>
        <p:nvGrpSpPr>
          <p:cNvPr id="211" name="Google Shape;211;p5"/>
          <p:cNvGrpSpPr/>
          <p:nvPr/>
        </p:nvGrpSpPr>
        <p:grpSpPr>
          <a:xfrm>
            <a:off x="3681619" y="4021116"/>
            <a:ext cx="2093528" cy="604679"/>
            <a:chOff x="2170080" y="2161080"/>
            <a:chExt cx="3600840" cy="1040040"/>
          </a:xfrm>
        </p:grpSpPr>
        <p:sp>
          <p:nvSpPr>
            <p:cNvPr id="212" name="Google Shape;212;p5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14" name="Google Shape;214;p5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17" name="Google Shape;217;p5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220" name="Google Shape;220;p5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21" name="Google Shape;221;p5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22" name="Google Shape;222;p5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23" name="Google Shape;223;p5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30" name="Google Shape;230;p5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35" name="Google Shape;235;p5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" name="Google Shape;237;p5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">
  <p:cSld name="TITLE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241" name="Google Shape;241;p6"/>
          <p:cNvSpPr txBox="1">
            <a:spLocks noGrp="1"/>
          </p:cNvSpPr>
          <p:nvPr>
            <p:ph type="title"/>
          </p:nvPr>
        </p:nvSpPr>
        <p:spPr>
          <a:xfrm>
            <a:off x="311700" y="245657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42" name="Google Shape;242;p6"/>
          <p:cNvGrpSpPr/>
          <p:nvPr/>
        </p:nvGrpSpPr>
        <p:grpSpPr>
          <a:xfrm>
            <a:off x="3682181" y="4020847"/>
            <a:ext cx="2092808" cy="609842"/>
            <a:chOff x="2170080" y="2169000"/>
            <a:chExt cx="3600840" cy="1049280"/>
          </a:xfrm>
        </p:grpSpPr>
        <p:sp>
          <p:nvSpPr>
            <p:cNvPr id="243" name="Google Shape;243;p6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5" name="Google Shape;245;p6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8" name="Google Shape;248;p6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56" name="Google Shape;256;p6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59" name="Google Shape;259;p6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262" name="Google Shape;262;p6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63" name="Google Shape;263;p6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64" name="Google Shape;264;p6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 - better learning payoff">
  <p:cSld name="TITLE_2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267" name="Google Shape;267;p7"/>
          <p:cNvSpPr txBox="1">
            <a:spLocks noGrp="1"/>
          </p:cNvSpPr>
          <p:nvPr>
            <p:ph type="title"/>
          </p:nvPr>
        </p:nvSpPr>
        <p:spPr>
          <a:xfrm>
            <a:off x="311700" y="2456571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68" name="Google Shape;268;p7"/>
          <p:cNvGrpSpPr/>
          <p:nvPr/>
        </p:nvGrpSpPr>
        <p:grpSpPr>
          <a:xfrm>
            <a:off x="3682254" y="4022298"/>
            <a:ext cx="2094716" cy="605032"/>
            <a:chOff x="3682254" y="4022298"/>
            <a:chExt cx="2094716" cy="605032"/>
          </a:xfrm>
        </p:grpSpPr>
        <p:sp>
          <p:nvSpPr>
            <p:cNvPr id="269" name="Google Shape;269;p7"/>
            <p:cNvSpPr/>
            <p:nvPr/>
          </p:nvSpPr>
          <p:spPr>
            <a:xfrm>
              <a:off x="3682254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3916586" y="4134752"/>
              <a:ext cx="239400" cy="4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71" name="Google Shape;271;p7"/>
            <p:cNvSpPr/>
            <p:nvPr/>
          </p:nvSpPr>
          <p:spPr>
            <a:xfrm>
              <a:off x="4181911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4420221" y="4046380"/>
              <a:ext cx="174600" cy="375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4630890" y="4022298"/>
              <a:ext cx="33600" cy="39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74" name="Google Shape;274;p7"/>
            <p:cNvSpPr/>
            <p:nvPr/>
          </p:nvSpPr>
          <p:spPr>
            <a:xfrm>
              <a:off x="4737271" y="4129098"/>
              <a:ext cx="388200" cy="28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5182900" y="4129098"/>
              <a:ext cx="227100" cy="29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5522776" y="4273801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277" name="Google Shape;277;p7"/>
            <p:cNvSpPr/>
            <p:nvPr/>
          </p:nvSpPr>
          <p:spPr>
            <a:xfrm>
              <a:off x="5649470" y="4200507"/>
              <a:ext cx="127500" cy="14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278" name="Google Shape;278;p7"/>
            <p:cNvSpPr/>
            <p:nvPr/>
          </p:nvSpPr>
          <p:spPr>
            <a:xfrm>
              <a:off x="5522776" y="4127213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279" name="Google Shape;279;p7"/>
            <p:cNvSpPr/>
            <p:nvPr/>
          </p:nvSpPr>
          <p:spPr>
            <a:xfrm>
              <a:off x="5522776" y="4200507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280" name="Google Shape;280;p7"/>
            <p:cNvSpPr/>
            <p:nvPr/>
          </p:nvSpPr>
          <p:spPr>
            <a:xfrm>
              <a:off x="4127464" y="4471486"/>
              <a:ext cx="657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4209972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4288920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4346299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4407866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4494772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4585029" y="4471486"/>
              <a:ext cx="10200" cy="11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7" name="Google Shape;287;p7"/>
            <p:cNvSpPr/>
            <p:nvPr/>
          </p:nvSpPr>
          <p:spPr>
            <a:xfrm>
              <a:off x="4617278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4699368" y="4505830"/>
              <a:ext cx="732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4787740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4843652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4932234" y="4475046"/>
              <a:ext cx="10200" cy="11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2" name="Google Shape;292;p7"/>
            <p:cNvSpPr/>
            <p:nvPr/>
          </p:nvSpPr>
          <p:spPr>
            <a:xfrm>
              <a:off x="4967415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5051808" y="4505830"/>
              <a:ext cx="72600" cy="12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 on bench">
  <p:cSld name="TITLE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296" name="Google Shape;296;p8"/>
          <p:cNvSpPr txBox="1">
            <a:spLocks noGrp="1"/>
          </p:cNvSpPr>
          <p:nvPr>
            <p:ph type="subTitle" idx="1"/>
          </p:nvPr>
        </p:nvSpPr>
        <p:spPr>
          <a:xfrm>
            <a:off x="919175" y="1734075"/>
            <a:ext cx="73056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8"/>
          <p:cNvSpPr txBox="1">
            <a:spLocks noGrp="1"/>
          </p:cNvSpPr>
          <p:nvPr>
            <p:ph type="title"/>
          </p:nvPr>
        </p:nvSpPr>
        <p:spPr>
          <a:xfrm>
            <a:off x="311700" y="84940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298" name="Google Shape;298;p8"/>
          <p:cNvGrpSpPr/>
          <p:nvPr/>
        </p:nvGrpSpPr>
        <p:grpSpPr>
          <a:xfrm>
            <a:off x="3682181" y="4020847"/>
            <a:ext cx="2092808" cy="609842"/>
            <a:chOff x="2170080" y="2169000"/>
            <a:chExt cx="3600840" cy="1049280"/>
          </a:xfrm>
        </p:grpSpPr>
        <p:sp>
          <p:nvSpPr>
            <p:cNvPr id="299" name="Google Shape;299;p8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1" name="Google Shape;301;p8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8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8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4" name="Google Shape;304;p8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2" name="Google Shape;312;p8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5" name="Google Shape;315;p8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18" name="Google Shape;318;p8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19" name="Google Shape;319;p8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20" name="Google Shape;320;p8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- people on bench - better learning payoff">
  <p:cSld name="TITLE_2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323" name="Google Shape;323;p9"/>
          <p:cNvSpPr txBox="1">
            <a:spLocks noGrp="1"/>
          </p:cNvSpPr>
          <p:nvPr>
            <p:ph type="subTitle" idx="1"/>
          </p:nvPr>
        </p:nvSpPr>
        <p:spPr>
          <a:xfrm>
            <a:off x="919175" y="1734075"/>
            <a:ext cx="73056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9"/>
          <p:cNvSpPr txBox="1">
            <a:spLocks noGrp="1"/>
          </p:cNvSpPr>
          <p:nvPr>
            <p:ph type="title"/>
          </p:nvPr>
        </p:nvSpPr>
        <p:spPr>
          <a:xfrm>
            <a:off x="311700" y="84940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25" name="Google Shape;325;p9"/>
          <p:cNvGrpSpPr/>
          <p:nvPr/>
        </p:nvGrpSpPr>
        <p:grpSpPr>
          <a:xfrm>
            <a:off x="3682254" y="4022298"/>
            <a:ext cx="2094716" cy="605032"/>
            <a:chOff x="3682254" y="4022298"/>
            <a:chExt cx="2094716" cy="605032"/>
          </a:xfrm>
        </p:grpSpPr>
        <p:sp>
          <p:nvSpPr>
            <p:cNvPr id="326" name="Google Shape;326;p9"/>
            <p:cNvSpPr/>
            <p:nvPr/>
          </p:nvSpPr>
          <p:spPr>
            <a:xfrm>
              <a:off x="3682254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3916586" y="4134752"/>
              <a:ext cx="239400" cy="4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8" name="Google Shape;328;p9"/>
            <p:cNvSpPr/>
            <p:nvPr/>
          </p:nvSpPr>
          <p:spPr>
            <a:xfrm>
              <a:off x="4181911" y="4129517"/>
              <a:ext cx="209100" cy="29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4420221" y="4046380"/>
              <a:ext cx="174600" cy="375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4630890" y="4022298"/>
              <a:ext cx="33600" cy="39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1" name="Google Shape;331;p9"/>
            <p:cNvSpPr/>
            <p:nvPr/>
          </p:nvSpPr>
          <p:spPr>
            <a:xfrm>
              <a:off x="4737271" y="4129098"/>
              <a:ext cx="388200" cy="28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5182900" y="4129098"/>
              <a:ext cx="227100" cy="29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5522776" y="4273801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34" name="Google Shape;334;p9"/>
            <p:cNvSpPr/>
            <p:nvPr/>
          </p:nvSpPr>
          <p:spPr>
            <a:xfrm>
              <a:off x="5649470" y="4200507"/>
              <a:ext cx="127500" cy="14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35" name="Google Shape;335;p9"/>
            <p:cNvSpPr/>
            <p:nvPr/>
          </p:nvSpPr>
          <p:spPr>
            <a:xfrm>
              <a:off x="5522776" y="4127213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36" name="Google Shape;336;p9"/>
            <p:cNvSpPr/>
            <p:nvPr/>
          </p:nvSpPr>
          <p:spPr>
            <a:xfrm>
              <a:off x="5522776" y="4200507"/>
              <a:ext cx="127500" cy="14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37" name="Google Shape;337;p9"/>
            <p:cNvSpPr/>
            <p:nvPr/>
          </p:nvSpPr>
          <p:spPr>
            <a:xfrm>
              <a:off x="4127464" y="4471486"/>
              <a:ext cx="657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4209972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4288920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4346299" y="4481957"/>
              <a:ext cx="51600" cy="10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4407866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4494772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4585029" y="4471486"/>
              <a:ext cx="10200" cy="11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4" name="Google Shape;344;p9"/>
            <p:cNvSpPr/>
            <p:nvPr/>
          </p:nvSpPr>
          <p:spPr>
            <a:xfrm>
              <a:off x="4617278" y="4505830"/>
              <a:ext cx="669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4699368" y="4505830"/>
              <a:ext cx="73200" cy="8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4787740" y="4505830"/>
              <a:ext cx="414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4843652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4932234" y="4475046"/>
              <a:ext cx="10200" cy="11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9" name="Google Shape;349;p9"/>
            <p:cNvSpPr/>
            <p:nvPr/>
          </p:nvSpPr>
          <p:spPr>
            <a:xfrm>
              <a:off x="4967415" y="4505830"/>
              <a:ext cx="64800" cy="8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5051808" y="4505830"/>
              <a:ext cx="72600" cy="12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m. top-højre logo">
  <p:cSld name="TITLE_1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3" name="Google Shape;353;p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54" name="Google Shape;3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355" name="Google Shape;355;p10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356" name="Google Shape;356;p10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57" name="Google Shape;357;p10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58" name="Google Shape;358;p10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59" name="Google Shape;359;p10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60" name="Google Shape;360;p10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61" name="Google Shape;361;p10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62" name="Google Shape;362;p10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63" name="Google Shape;363;p10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64" name="Google Shape;364;p10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65" name="Google Shape;365;p10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66" name="Google Shape;366;p10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67" name="Google Shape;367;p10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68" name="Google Shape;368;p10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69" name="Google Shape;369;p10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71" name="Google Shape;371;p10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0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74" name="Google Shape;374;p10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0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m. fuld bund-streamer">
  <p:cSld name="TITLE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1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79" name="Google Shape;379;p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380" name="Google Shape;38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381" name="Google Shape;381;p11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382" name="Google Shape;382;p11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83" name="Google Shape;383;p11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84" name="Google Shape;384;p11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85" name="Google Shape;385;p11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86" name="Google Shape;386;p11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87" name="Google Shape;387;p11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88" name="Google Shape;388;p11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89" name="Google Shape;389;p11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90" name="Google Shape;390;p11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91" name="Google Shape;391;p11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392" name="Google Shape;392;p11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93" name="Google Shape;393;p11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394" name="Google Shape;394;p11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95" name="Google Shape;395;p11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396" name="Google Shape;396;p11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397" name="Google Shape;397;p11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398" name="Google Shape;398;p11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399" name="Google Shape;399;p11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00" name="Google Shape;400;p11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01" name="Google Shape;401;p11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03" name="Google Shape;403;p11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06" name="Google Shape;406;p11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s m. afskåret bund-streamer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12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410" name="Google Shape;410;p12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11" name="Google Shape;411;p12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12" name="Google Shape;412;p12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13" name="Google Shape;413;p12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14" name="Google Shape;414;p12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15" name="Google Shape;415;p12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16" name="Google Shape;416;p12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17" name="Google Shape;417;p12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18" name="Google Shape;418;p12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19" name="Google Shape;419;p12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20" name="Google Shape;420;p12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21" name="Google Shape;421;p12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22" name="Google Shape;422;p12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23" name="Google Shape;423;p12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424" name="Google Shape;424;p12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425" name="Google Shape;425;p12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26" name="Google Shape;426;p12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27" name="Google Shape;427;p12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28" name="Google Shape;428;p12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29" name="Google Shape;429;p12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2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31" name="Google Shape;431;p12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2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2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34" name="Google Shape;434;p12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2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6" name="Google Shape;436;p12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Font typeface="Titillium Web"/>
              <a:buNone/>
              <a:defRPr sz="52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38" name="Google Shape;438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 sz="2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39" name="Google Shape;43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 m. top-højre logo" type="secHead">
  <p:cSld name="SECTION_HEADER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42" name="Google Shape;44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443" name="Google Shape;443;p13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444" name="Google Shape;444;p13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45" name="Google Shape;445;p13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46" name="Google Shape;446;p13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47" name="Google Shape;447;p13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48" name="Google Shape;448;p13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49" name="Google Shape;449;p13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50" name="Google Shape;450;p13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51" name="Google Shape;451;p13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52" name="Google Shape;452;p13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53" name="Google Shape;453;p13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54" name="Google Shape;454;p13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55" name="Google Shape;455;p13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56" name="Google Shape;456;p13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57" name="Google Shape;457;p13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3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59" name="Google Shape;459;p13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3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62" name="Google Shape;462;p13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3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 m. fuld bund-streamer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4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467" name="Google Shape;46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468" name="Google Shape;468;p14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469" name="Google Shape;469;p14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70" name="Google Shape;470;p14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71" name="Google Shape;471;p14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72" name="Google Shape;472;p14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73" name="Google Shape;473;p14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74" name="Google Shape;474;p14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75" name="Google Shape;475;p14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76" name="Google Shape;476;p14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77" name="Google Shape;477;p14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78" name="Google Shape;478;p14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79" name="Google Shape;479;p14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80" name="Google Shape;480;p14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81" name="Google Shape;481;p14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82" name="Google Shape;482;p14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483" name="Google Shape;483;p14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484" name="Google Shape;484;p14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85" name="Google Shape;485;p14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86" name="Google Shape;486;p14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487" name="Google Shape;487;p14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488" name="Google Shape;488;p14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4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90" name="Google Shape;490;p14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4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4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93" name="Google Shape;493;p14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 m. afskåret bund-streamer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15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497" name="Google Shape;497;p15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498" name="Google Shape;498;p15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499" name="Google Shape;499;p15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00" name="Google Shape;500;p15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01" name="Google Shape;501;p15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02" name="Google Shape;502;p15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03" name="Google Shape;503;p15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04" name="Google Shape;504;p15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05" name="Google Shape;505;p15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06" name="Google Shape;506;p15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07" name="Google Shape;507;p15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08" name="Google Shape;508;p15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09" name="Google Shape;509;p15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10" name="Google Shape;510;p15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511" name="Google Shape;511;p15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512" name="Google Shape;512;p15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13" name="Google Shape;513;p15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14" name="Google Shape;514;p15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15" name="Google Shape;515;p15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16" name="Google Shape;516;p15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5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18" name="Google Shape;518;p15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5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5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21" name="Google Shape;521;p15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5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3" name="Google Shape;523;p15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Titillium Web"/>
              <a:buNone/>
              <a:defRPr sz="3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25" name="Google Shape;52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top-højre logo" type="tx">
  <p:cSld name="TITLE_AND_BODY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28" name="Google Shape;528;p16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29" name="Google Shape;52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530" name="Google Shape;530;p16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531" name="Google Shape;531;p16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32" name="Google Shape;532;p16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33" name="Google Shape;533;p16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34" name="Google Shape;534;p16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35" name="Google Shape;535;p16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36" name="Google Shape;536;p16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37" name="Google Shape;537;p16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38" name="Google Shape;538;p16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39" name="Google Shape;539;p16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40" name="Google Shape;540;p16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41" name="Google Shape;541;p16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42" name="Google Shape;542;p16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43" name="Google Shape;543;p16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44" name="Google Shape;544;p16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6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46" name="Google Shape;546;p16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49" name="Google Shape;549;p16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fuld bund-streamer">
  <p:cSld name="TITLE_AND_BOD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7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54" name="Google Shape;554;p17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555" name="Google Shape;55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556" name="Google Shape;556;p17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557" name="Google Shape;557;p17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58" name="Google Shape;558;p17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59" name="Google Shape;559;p17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60" name="Google Shape;560;p17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1" name="Google Shape;561;p17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2" name="Google Shape;562;p17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3" name="Google Shape;563;p17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4" name="Google Shape;564;p17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5" name="Google Shape;565;p17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66" name="Google Shape;566;p17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67" name="Google Shape;567;p17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68" name="Google Shape;568;p17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69" name="Google Shape;569;p17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70" name="Google Shape;570;p17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571" name="Google Shape;571;p17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572" name="Google Shape;572;p17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73" name="Google Shape;573;p17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74" name="Google Shape;574;p17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75" name="Google Shape;575;p17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76" name="Google Shape;576;p17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7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78" name="Google Shape;578;p17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7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7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581" name="Google Shape;581;p17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7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brødtekst m. afskåret bund-streamer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18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585" name="Google Shape;585;p18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86" name="Google Shape;586;p18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87" name="Google Shape;587;p18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88" name="Google Shape;588;p18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89" name="Google Shape;589;p18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90" name="Google Shape;590;p18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91" name="Google Shape;591;p18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92" name="Google Shape;592;p18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93" name="Google Shape;593;p18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94" name="Google Shape;594;p18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595" name="Google Shape;595;p18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596" name="Google Shape;596;p18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597" name="Google Shape;597;p18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598" name="Google Shape;598;p18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599" name="Google Shape;599;p18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600" name="Google Shape;600;p18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01" name="Google Shape;601;p18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02" name="Google Shape;602;p18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03" name="Google Shape;603;p18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04" name="Google Shape;604;p18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8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06" name="Google Shape;606;p18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8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8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09" name="Google Shape;609;p18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8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1" name="Google Shape;611;p18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18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13" name="Google Shape;613;p18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14" name="Google Shape;61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to kolonner m. top-højre logo" type="twoColTx">
  <p:cSld name="TITLE_AND_TWO_COLUMNS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9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17" name="Google Shape;617;p19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18" name="Google Shape;618;p19"/>
          <p:cNvSpPr txBox="1">
            <a:spLocks noGrp="1"/>
          </p:cNvSpPr>
          <p:nvPr>
            <p:ph type="body" idx="2"/>
          </p:nvPr>
        </p:nvSpPr>
        <p:spPr>
          <a:xfrm>
            <a:off x="46800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19" name="Google Shape;61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620" name="Google Shape;620;p19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621" name="Google Shape;621;p19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22" name="Google Shape;622;p19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23" name="Google Shape;623;p19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24" name="Google Shape;624;p19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25" name="Google Shape;625;p19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26" name="Google Shape;626;p19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27" name="Google Shape;627;p19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28" name="Google Shape;628;p19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29" name="Google Shape;629;p19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30" name="Google Shape;630;p19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31" name="Google Shape;631;p19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32" name="Google Shape;632;p19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33" name="Google Shape;633;p19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34" name="Google Shape;634;p19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9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36" name="Google Shape;636;p19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9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9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39" name="Google Shape;639;p19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9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to kolonner m. fuld bund-streamer">
  <p:cSld name="TITLE_AND_TWO_COLUMNS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0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20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44" name="Google Shape;64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645" name="Google Shape;645;p20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646" name="Google Shape;646;p20"/>
          <p:cNvSpPr txBox="1">
            <a:spLocks noGrp="1"/>
          </p:cNvSpPr>
          <p:nvPr>
            <p:ph type="body" idx="2"/>
          </p:nvPr>
        </p:nvSpPr>
        <p:spPr>
          <a:xfrm>
            <a:off x="46800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grpSp>
        <p:nvGrpSpPr>
          <p:cNvPr id="647" name="Google Shape;647;p20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648" name="Google Shape;648;p20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49" name="Google Shape;649;p20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50" name="Google Shape;650;p20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51" name="Google Shape;651;p20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52" name="Google Shape;652;p20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53" name="Google Shape;653;p20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54" name="Google Shape;654;p20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55" name="Google Shape;655;p20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56" name="Google Shape;656;p20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57" name="Google Shape;657;p20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58" name="Google Shape;658;p20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59" name="Google Shape;659;p20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60" name="Google Shape;660;p20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61" name="Google Shape;661;p20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662" name="Google Shape;662;p20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663" name="Google Shape;663;p20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64" name="Google Shape;664;p20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65" name="Google Shape;665;p20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66" name="Google Shape;666;p20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67" name="Google Shape;667;p20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0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69" name="Google Shape;669;p20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0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0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72" name="Google Shape;672;p20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0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to kolonner m. afskåret bund-streamer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" name="Google Shape;675;p21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676" name="Google Shape;676;p21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77" name="Google Shape;677;p21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78" name="Google Shape;678;p21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79" name="Google Shape;679;p21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80" name="Google Shape;680;p21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81" name="Google Shape;681;p21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82" name="Google Shape;682;p21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83" name="Google Shape;683;p21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84" name="Google Shape;684;p21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85" name="Google Shape;685;p21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86" name="Google Shape;686;p21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87" name="Google Shape;687;p21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88" name="Google Shape;688;p21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89" name="Google Shape;689;p21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690" name="Google Shape;690;p21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691" name="Google Shape;691;p21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692" name="Google Shape;692;p21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693" name="Google Shape;693;p21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694" name="Google Shape;694;p21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695" name="Google Shape;695;p21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1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97" name="Google Shape;697;p21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1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1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00" name="Google Shape;700;p21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1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2" name="Google Shape;702;p21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2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04" name="Google Shape;70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sp>
        <p:nvSpPr>
          <p:cNvPr id="705" name="Google Shape;705;p21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06" name="Google Shape;706;p21"/>
          <p:cNvSpPr txBox="1">
            <a:spLocks noGrp="1"/>
          </p:cNvSpPr>
          <p:nvPr>
            <p:ph type="body" idx="2"/>
          </p:nvPr>
        </p:nvSpPr>
        <p:spPr>
          <a:xfrm>
            <a:off x="4680000" y="923875"/>
            <a:ext cx="41523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 sz="14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●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Titillium Web"/>
              <a:buChar char="○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200"/>
              <a:buFont typeface="Titillium Web"/>
              <a:buChar char="■"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 m. top-højre logo" type="titleOnly">
  <p:cSld name="TITLE_ONLY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2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09" name="Google Shape;70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710" name="Google Shape;710;p22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711" name="Google Shape;711;p22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12" name="Google Shape;712;p22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13" name="Google Shape;713;p22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14" name="Google Shape;714;p22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15" name="Google Shape;715;p22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16" name="Google Shape;716;p22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17" name="Google Shape;717;p22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18" name="Google Shape;718;p22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19" name="Google Shape;719;p22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20" name="Google Shape;720;p22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21" name="Google Shape;721;p22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22" name="Google Shape;722;p22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23" name="Google Shape;723;p22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24" name="Google Shape;724;p22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26" name="Google Shape;726;p22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2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29" name="Google Shape;729;p22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2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 m. fuld bund-streamer">
  <p:cSld name="TITLE_ONL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23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2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34" name="Google Shape;73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735" name="Google Shape;735;p23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736" name="Google Shape;736;p23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37" name="Google Shape;737;p23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38" name="Google Shape;738;p23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39" name="Google Shape;739;p23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40" name="Google Shape;740;p23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41" name="Google Shape;741;p23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42" name="Google Shape;742;p23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43" name="Google Shape;743;p23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44" name="Google Shape;744;p23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45" name="Google Shape;745;p23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46" name="Google Shape;746;p23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47" name="Google Shape;747;p23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48" name="Google Shape;748;p23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49" name="Google Shape;749;p23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750" name="Google Shape;750;p23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751" name="Google Shape;751;p23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52" name="Google Shape;752;p23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53" name="Google Shape;753;p23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54" name="Google Shape;754;p23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55" name="Google Shape;755;p23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3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57" name="Google Shape;757;p23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60" name="Google Shape;760;p23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 m. afskåret bund-streamer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3" name="Google Shape;763;p24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764" name="Google Shape;764;p24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65" name="Google Shape;765;p24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66" name="Google Shape;766;p24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67" name="Google Shape;767;p24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68" name="Google Shape;768;p24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69" name="Google Shape;769;p24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70" name="Google Shape;770;p24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71" name="Google Shape;771;p24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72" name="Google Shape;772;p24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73" name="Google Shape;773;p24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74" name="Google Shape;774;p24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75" name="Google Shape;775;p24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76" name="Google Shape;776;p24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77" name="Google Shape;777;p24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778" name="Google Shape;778;p24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779" name="Google Shape;779;p24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80" name="Google Shape;780;p24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781" name="Google Shape;781;p24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782" name="Google Shape;782;p24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83" name="Google Shape;783;p24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4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85" name="Google Shape;785;p24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4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4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88" name="Google Shape;788;p24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4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0" name="Google Shape;790;p24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2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Titillium Web"/>
              <a:buNone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92" name="Google Shape;7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vedpunkt m. top-højre logo">
  <p:cSld name="MAIN_POINT"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95" name="Google Shape;795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796" name="Google Shape;796;p25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797" name="Google Shape;797;p25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798" name="Google Shape;798;p25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799" name="Google Shape;799;p25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00" name="Google Shape;800;p25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01" name="Google Shape;801;p25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02" name="Google Shape;802;p25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03" name="Google Shape;803;p25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04" name="Google Shape;804;p25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05" name="Google Shape;805;p25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06" name="Google Shape;806;p25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07" name="Google Shape;807;p25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08" name="Google Shape;808;p25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09" name="Google Shape;809;p25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10" name="Google Shape;810;p25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5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12" name="Google Shape;812;p25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5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5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15" name="Google Shape;815;p25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5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vedpunkt m. fuld bund-streamer">
  <p:cSld name="MAIN_POINT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26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20" name="Google Shape;82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821" name="Google Shape;821;p26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822" name="Google Shape;822;p26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23" name="Google Shape;823;p26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24" name="Google Shape;824;p26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25" name="Google Shape;825;p26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26" name="Google Shape;826;p26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27" name="Google Shape;827;p26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28" name="Google Shape;828;p26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29" name="Google Shape;829;p26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30" name="Google Shape;830;p26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31" name="Google Shape;831;p26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32" name="Google Shape;832;p26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33" name="Google Shape;833;p26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34" name="Google Shape;834;p26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35" name="Google Shape;835;p26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836" name="Google Shape;836;p26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837" name="Google Shape;837;p26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38" name="Google Shape;838;p26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39" name="Google Shape;839;p26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40" name="Google Shape;840;p26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41" name="Google Shape;841;p26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6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43" name="Google Shape;843;p26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46" name="Google Shape;846;p26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vedpunkt m. afskåret bund-streamer">
  <p:cSld name="MAIN_POINT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Google Shape;849;p27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850" name="Google Shape;850;p27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51" name="Google Shape;851;p27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52" name="Google Shape;852;p27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53" name="Google Shape;853;p27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54" name="Google Shape;854;p27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55" name="Google Shape;855;p27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56" name="Google Shape;856;p27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57" name="Google Shape;857;p27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58" name="Google Shape;858;p27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59" name="Google Shape;859;p27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60" name="Google Shape;860;p27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61" name="Google Shape;861;p27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62" name="Google Shape;862;p27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63" name="Google Shape;863;p27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864" name="Google Shape;864;p27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865" name="Google Shape;865;p27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66" name="Google Shape;866;p27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67" name="Google Shape;867;p27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68" name="Google Shape;868;p27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69" name="Google Shape;869;p27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71" name="Google Shape;871;p27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74" name="Google Shape;874;p27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6" name="Google Shape;876;p27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2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Titillium Web"/>
              <a:buNone/>
              <a:defRPr sz="48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78" name="Google Shape;87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t m. top-højre logo" type="blank">
  <p:cSld name="BLANK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881" name="Google Shape;881;p28"/>
          <p:cNvGrpSpPr/>
          <p:nvPr/>
        </p:nvGrpSpPr>
        <p:grpSpPr>
          <a:xfrm>
            <a:off x="7837594" y="-23678"/>
            <a:ext cx="1317820" cy="669206"/>
            <a:chOff x="7314840" y="108720"/>
            <a:chExt cx="2681220" cy="1300440"/>
          </a:xfrm>
        </p:grpSpPr>
        <p:sp>
          <p:nvSpPr>
            <p:cNvPr id="882" name="Google Shape;882;p28"/>
            <p:cNvSpPr/>
            <p:nvPr/>
          </p:nvSpPr>
          <p:spPr>
            <a:xfrm>
              <a:off x="9248400" y="388440"/>
              <a:ext cx="231600" cy="2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13" y="0"/>
                  </a:moveTo>
                  <a:lnTo>
                    <a:pt x="0" y="37760"/>
                  </a:lnTo>
                  <a:lnTo>
                    <a:pt x="93685" y="119818"/>
                  </a:lnTo>
                  <a:lnTo>
                    <a:pt x="119813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83" name="Google Shape;883;p28"/>
            <p:cNvSpPr/>
            <p:nvPr/>
          </p:nvSpPr>
          <p:spPr>
            <a:xfrm>
              <a:off x="9363960" y="108720"/>
              <a:ext cx="2121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9823"/>
                  </a:lnTo>
                  <a:lnTo>
                    <a:pt x="119796" y="59823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84" name="Google Shape;884;p28"/>
            <p:cNvSpPr/>
            <p:nvPr/>
          </p:nvSpPr>
          <p:spPr>
            <a:xfrm>
              <a:off x="9380160" y="495720"/>
              <a:ext cx="239400" cy="24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23278" y="119826"/>
                  </a:lnTo>
                  <a:lnTo>
                    <a:pt x="119819" y="40404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85" name="Google Shape;885;p28"/>
            <p:cNvSpPr/>
            <p:nvPr/>
          </p:nvSpPr>
          <p:spPr>
            <a:xfrm>
              <a:off x="9536400" y="382680"/>
              <a:ext cx="2670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08"/>
                  </a:moveTo>
                  <a:lnTo>
                    <a:pt x="119838" y="105095"/>
                  </a:lnTo>
                  <a:lnTo>
                    <a:pt x="50134" y="0"/>
                  </a:lnTo>
                  <a:lnTo>
                    <a:pt x="0" y="11980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86" name="Google Shape;886;p28"/>
            <p:cNvSpPr/>
            <p:nvPr/>
          </p:nvSpPr>
          <p:spPr>
            <a:xfrm>
              <a:off x="9680760" y="230760"/>
              <a:ext cx="315300" cy="31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712" y="119863"/>
                  </a:moveTo>
                  <a:lnTo>
                    <a:pt x="119863" y="44332"/>
                  </a:lnTo>
                  <a:lnTo>
                    <a:pt x="119863" y="44332"/>
                  </a:lnTo>
                  <a:lnTo>
                    <a:pt x="0" y="0"/>
                  </a:lnTo>
                  <a:lnTo>
                    <a:pt x="16712" y="11986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87" name="Google Shape;887;p28"/>
            <p:cNvSpPr/>
            <p:nvPr/>
          </p:nvSpPr>
          <p:spPr>
            <a:xfrm>
              <a:off x="9416520" y="855000"/>
              <a:ext cx="176400" cy="17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30122" y="119757"/>
                  </a:lnTo>
                  <a:lnTo>
                    <a:pt x="119755" y="34181"/>
                  </a:lnTo>
                  <a:lnTo>
                    <a:pt x="0" y="0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88" name="Google Shape;888;p28"/>
            <p:cNvSpPr/>
            <p:nvPr/>
          </p:nvSpPr>
          <p:spPr>
            <a:xfrm>
              <a:off x="9169920" y="293400"/>
              <a:ext cx="118200" cy="1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6097" y="119660"/>
                  </a:lnTo>
                  <a:lnTo>
                    <a:pt x="119634" y="46912"/>
                  </a:lnTo>
                  <a:lnTo>
                    <a:pt x="0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89" name="Google Shape;889;p28"/>
            <p:cNvSpPr/>
            <p:nvPr/>
          </p:nvSpPr>
          <p:spPr>
            <a:xfrm>
              <a:off x="9536400" y="638640"/>
              <a:ext cx="87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506" y="0"/>
                  </a:moveTo>
                  <a:lnTo>
                    <a:pt x="0" y="43424"/>
                  </a:lnTo>
                  <a:lnTo>
                    <a:pt x="99259" y="119533"/>
                  </a:lnTo>
                  <a:lnTo>
                    <a:pt x="119506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90" name="Google Shape;890;p28"/>
            <p:cNvSpPr/>
            <p:nvPr/>
          </p:nvSpPr>
          <p:spPr>
            <a:xfrm>
              <a:off x="9495360" y="709200"/>
              <a:ext cx="194400" cy="20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93"/>
                  </a:moveTo>
                  <a:lnTo>
                    <a:pt x="119777" y="72164"/>
                  </a:lnTo>
                  <a:lnTo>
                    <a:pt x="15777" y="0"/>
                  </a:lnTo>
                  <a:lnTo>
                    <a:pt x="0" y="119793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91" name="Google Shape;891;p28"/>
            <p:cNvSpPr/>
            <p:nvPr/>
          </p:nvSpPr>
          <p:spPr>
            <a:xfrm>
              <a:off x="9122040" y="114516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59702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59702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892" name="Google Shape;892;p28"/>
            <p:cNvSpPr/>
            <p:nvPr/>
          </p:nvSpPr>
          <p:spPr>
            <a:xfrm>
              <a:off x="9247320" y="1073160"/>
              <a:ext cx="1257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02"/>
                  </a:moveTo>
                  <a:lnTo>
                    <a:pt x="119656" y="59851"/>
                  </a:lnTo>
                  <a:lnTo>
                    <a:pt x="0" y="0"/>
                  </a:lnTo>
                  <a:lnTo>
                    <a:pt x="0" y="119702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893" name="Google Shape;893;p28"/>
            <p:cNvSpPr/>
            <p:nvPr/>
          </p:nvSpPr>
          <p:spPr>
            <a:xfrm>
              <a:off x="9122040" y="100044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657" y="60000"/>
                  </a:moveTo>
                  <a:lnTo>
                    <a:pt x="0" y="0"/>
                  </a:lnTo>
                  <a:lnTo>
                    <a:pt x="0" y="119702"/>
                  </a:lnTo>
                  <a:lnTo>
                    <a:pt x="119657" y="60000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894" name="Google Shape;894;p28"/>
            <p:cNvSpPr/>
            <p:nvPr/>
          </p:nvSpPr>
          <p:spPr>
            <a:xfrm>
              <a:off x="9122040" y="1073160"/>
              <a:ext cx="126000" cy="14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851"/>
                  </a:moveTo>
                  <a:lnTo>
                    <a:pt x="119657" y="119702"/>
                  </a:lnTo>
                  <a:lnTo>
                    <a:pt x="119657" y="0"/>
                  </a:lnTo>
                  <a:lnTo>
                    <a:pt x="0" y="5985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895" name="Google Shape;895;p28"/>
            <p:cNvSpPr/>
            <p:nvPr/>
          </p:nvSpPr>
          <p:spPr>
            <a:xfrm>
              <a:off x="7314840" y="1003320"/>
              <a:ext cx="2052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16240"/>
                  </a:moveTo>
                  <a:cubicBezTo>
                    <a:pt x="79157" y="12481"/>
                    <a:pt x="57684" y="12481"/>
                    <a:pt x="57684" y="12481"/>
                  </a:cubicBezTo>
                  <a:cubicBezTo>
                    <a:pt x="37684" y="12481"/>
                    <a:pt x="19578" y="16390"/>
                    <a:pt x="19578" y="32180"/>
                  </a:cubicBezTo>
                  <a:cubicBezTo>
                    <a:pt x="19578" y="44060"/>
                    <a:pt x="27789" y="47518"/>
                    <a:pt x="62947" y="51729"/>
                  </a:cubicBezTo>
                  <a:cubicBezTo>
                    <a:pt x="104210" y="56541"/>
                    <a:pt x="119789" y="61954"/>
                    <a:pt x="119789" y="84060"/>
                  </a:cubicBezTo>
                  <a:cubicBezTo>
                    <a:pt x="119789" y="111127"/>
                    <a:pt x="96210" y="119849"/>
                    <a:pt x="57473" y="119849"/>
                  </a:cubicBezTo>
                  <a:cubicBezTo>
                    <a:pt x="37684" y="119849"/>
                    <a:pt x="2105" y="115639"/>
                    <a:pt x="2105" y="115639"/>
                  </a:cubicBezTo>
                  <a:lnTo>
                    <a:pt x="3368" y="103458"/>
                  </a:lnTo>
                  <a:cubicBezTo>
                    <a:pt x="39578" y="107368"/>
                    <a:pt x="56210" y="107368"/>
                    <a:pt x="56210" y="107368"/>
                  </a:cubicBezTo>
                  <a:cubicBezTo>
                    <a:pt x="83789" y="107368"/>
                    <a:pt x="100000" y="102706"/>
                    <a:pt x="100000" y="84661"/>
                  </a:cubicBezTo>
                  <a:cubicBezTo>
                    <a:pt x="100000" y="70827"/>
                    <a:pt x="90526" y="67969"/>
                    <a:pt x="54105" y="63909"/>
                  </a:cubicBezTo>
                  <a:cubicBezTo>
                    <a:pt x="17052" y="59849"/>
                    <a:pt x="0" y="55037"/>
                    <a:pt x="0" y="32631"/>
                  </a:cubicBezTo>
                  <a:cubicBezTo>
                    <a:pt x="0" y="7518"/>
                    <a:pt x="29052" y="0"/>
                    <a:pt x="57052" y="0"/>
                  </a:cubicBezTo>
                  <a:cubicBezTo>
                    <a:pt x="81263" y="0"/>
                    <a:pt x="114315" y="4060"/>
                    <a:pt x="114315" y="4060"/>
                  </a:cubicBezTo>
                  <a:lnTo>
                    <a:pt x="113684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8"/>
            <p:cNvSpPr/>
            <p:nvPr/>
          </p:nvSpPr>
          <p:spPr>
            <a:xfrm>
              <a:off x="7544880" y="1008360"/>
              <a:ext cx="235200" cy="40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74" y="0"/>
                  </a:moveTo>
                  <a:lnTo>
                    <a:pt x="54762" y="74070"/>
                  </a:lnTo>
                  <a:lnTo>
                    <a:pt x="64869" y="74070"/>
                  </a:lnTo>
                  <a:lnTo>
                    <a:pt x="102725" y="0"/>
                  </a:lnTo>
                  <a:lnTo>
                    <a:pt x="119816" y="0"/>
                  </a:lnTo>
                  <a:lnTo>
                    <a:pt x="58805" y="119892"/>
                  </a:lnTo>
                  <a:lnTo>
                    <a:pt x="42082" y="119892"/>
                  </a:lnTo>
                  <a:lnTo>
                    <a:pt x="60826" y="82695"/>
                  </a:lnTo>
                  <a:lnTo>
                    <a:pt x="41531" y="82695"/>
                  </a:lnTo>
                  <a:lnTo>
                    <a:pt x="0" y="0"/>
                  </a:lnTo>
                  <a:lnTo>
                    <a:pt x="172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97" name="Google Shape;897;p28"/>
            <p:cNvSpPr/>
            <p:nvPr/>
          </p:nvSpPr>
          <p:spPr>
            <a:xfrm>
              <a:off x="7805160" y="1003320"/>
              <a:ext cx="205500" cy="28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95" y="16240"/>
                  </a:moveTo>
                  <a:cubicBezTo>
                    <a:pt x="79229" y="12481"/>
                    <a:pt x="57793" y="12481"/>
                    <a:pt x="57793" y="12481"/>
                  </a:cubicBezTo>
                  <a:cubicBezTo>
                    <a:pt x="37828" y="12481"/>
                    <a:pt x="19754" y="16390"/>
                    <a:pt x="19754" y="32180"/>
                  </a:cubicBezTo>
                  <a:cubicBezTo>
                    <a:pt x="19754" y="44060"/>
                    <a:pt x="27950" y="47518"/>
                    <a:pt x="63047" y="51729"/>
                  </a:cubicBezTo>
                  <a:cubicBezTo>
                    <a:pt x="104238" y="56541"/>
                    <a:pt x="119789" y="61954"/>
                    <a:pt x="119789" y="84060"/>
                  </a:cubicBezTo>
                  <a:cubicBezTo>
                    <a:pt x="119789" y="111127"/>
                    <a:pt x="96252" y="119849"/>
                    <a:pt x="57583" y="119849"/>
                  </a:cubicBezTo>
                  <a:cubicBezTo>
                    <a:pt x="37828" y="119849"/>
                    <a:pt x="2311" y="115639"/>
                    <a:pt x="2311" y="115639"/>
                  </a:cubicBezTo>
                  <a:lnTo>
                    <a:pt x="3572" y="103458"/>
                  </a:lnTo>
                  <a:cubicBezTo>
                    <a:pt x="39719" y="107368"/>
                    <a:pt x="56322" y="107368"/>
                    <a:pt x="56322" y="107368"/>
                  </a:cubicBezTo>
                  <a:cubicBezTo>
                    <a:pt x="83852" y="107368"/>
                    <a:pt x="100035" y="102706"/>
                    <a:pt x="100035" y="84661"/>
                  </a:cubicBezTo>
                  <a:cubicBezTo>
                    <a:pt x="100035" y="70827"/>
                    <a:pt x="90577" y="67969"/>
                    <a:pt x="54220" y="63909"/>
                  </a:cubicBezTo>
                  <a:cubicBezTo>
                    <a:pt x="17232" y="59849"/>
                    <a:pt x="0" y="55037"/>
                    <a:pt x="0" y="32631"/>
                  </a:cubicBezTo>
                  <a:cubicBezTo>
                    <a:pt x="0" y="7518"/>
                    <a:pt x="29211" y="0"/>
                    <a:pt x="57162" y="0"/>
                  </a:cubicBezTo>
                  <a:cubicBezTo>
                    <a:pt x="81330" y="0"/>
                    <a:pt x="114325" y="4060"/>
                    <a:pt x="114325" y="4060"/>
                  </a:cubicBezTo>
                  <a:lnTo>
                    <a:pt x="113695" y="162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8"/>
            <p:cNvSpPr/>
            <p:nvPr/>
          </p:nvSpPr>
          <p:spPr>
            <a:xfrm>
              <a:off x="8039520" y="921960"/>
              <a:ext cx="171600" cy="36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572" y="37697"/>
                  </a:moveTo>
                  <a:lnTo>
                    <a:pt x="51572" y="82068"/>
                  </a:lnTo>
                  <a:cubicBezTo>
                    <a:pt x="51572" y="104546"/>
                    <a:pt x="54842" y="110165"/>
                    <a:pt x="82515" y="110165"/>
                  </a:cubicBezTo>
                  <a:cubicBezTo>
                    <a:pt x="93333" y="110165"/>
                    <a:pt x="118238" y="108995"/>
                    <a:pt x="118238" y="108995"/>
                  </a:cubicBezTo>
                  <a:lnTo>
                    <a:pt x="119748" y="118126"/>
                  </a:lnTo>
                  <a:cubicBezTo>
                    <a:pt x="94339" y="119882"/>
                    <a:pt x="80754" y="119882"/>
                    <a:pt x="80754" y="119882"/>
                  </a:cubicBezTo>
                  <a:cubicBezTo>
                    <a:pt x="42264" y="119882"/>
                    <a:pt x="28427" y="113209"/>
                    <a:pt x="28427" y="87453"/>
                  </a:cubicBezTo>
                  <a:lnTo>
                    <a:pt x="28427" y="37697"/>
                  </a:lnTo>
                  <a:lnTo>
                    <a:pt x="0" y="37697"/>
                  </a:lnTo>
                  <a:lnTo>
                    <a:pt x="0" y="28097"/>
                  </a:lnTo>
                  <a:lnTo>
                    <a:pt x="28427" y="28097"/>
                  </a:lnTo>
                  <a:lnTo>
                    <a:pt x="28427" y="0"/>
                  </a:lnTo>
                  <a:lnTo>
                    <a:pt x="51572" y="0"/>
                  </a:lnTo>
                  <a:lnTo>
                    <a:pt x="51572" y="28097"/>
                  </a:lnTo>
                  <a:lnTo>
                    <a:pt x="116226" y="28097"/>
                  </a:lnTo>
                  <a:lnTo>
                    <a:pt x="116226" y="37697"/>
                  </a:lnTo>
                  <a:lnTo>
                    <a:pt x="51572" y="37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8"/>
            <p:cNvSpPr/>
            <p:nvPr/>
          </p:nvSpPr>
          <p:spPr>
            <a:xfrm>
              <a:off x="8246160" y="898200"/>
              <a:ext cx="33000" cy="38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89"/>
                  </a:moveTo>
                  <a:lnTo>
                    <a:pt x="118695" y="34189"/>
                  </a:lnTo>
                  <a:lnTo>
                    <a:pt x="118695" y="119888"/>
                  </a:lnTo>
                  <a:lnTo>
                    <a:pt x="0" y="119888"/>
                  </a:lnTo>
                  <a:lnTo>
                    <a:pt x="0" y="34189"/>
                  </a:lnTo>
                  <a:moveTo>
                    <a:pt x="0" y="0"/>
                  </a:moveTo>
                  <a:lnTo>
                    <a:pt x="118695" y="0"/>
                  </a:lnTo>
                  <a:lnTo>
                    <a:pt x="118695" y="12737"/>
                  </a:lnTo>
                  <a:lnTo>
                    <a:pt x="0" y="1273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00" name="Google Shape;900;p28"/>
            <p:cNvSpPr/>
            <p:nvPr/>
          </p:nvSpPr>
          <p:spPr>
            <a:xfrm>
              <a:off x="8350560" y="1002960"/>
              <a:ext cx="381600" cy="28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46"/>
                  </a:moveTo>
                  <a:lnTo>
                    <a:pt x="0" y="2298"/>
                  </a:lnTo>
                  <a:lnTo>
                    <a:pt x="10301" y="2298"/>
                  </a:lnTo>
                  <a:lnTo>
                    <a:pt x="10301" y="11034"/>
                  </a:lnTo>
                  <a:cubicBezTo>
                    <a:pt x="23433" y="0"/>
                    <a:pt x="36905" y="0"/>
                    <a:pt x="36905" y="0"/>
                  </a:cubicBezTo>
                  <a:cubicBezTo>
                    <a:pt x="48792" y="0"/>
                    <a:pt x="55245" y="3831"/>
                    <a:pt x="59547" y="12413"/>
                  </a:cubicBezTo>
                  <a:cubicBezTo>
                    <a:pt x="74830" y="0"/>
                    <a:pt x="90792" y="0"/>
                    <a:pt x="90792" y="0"/>
                  </a:cubicBezTo>
                  <a:cubicBezTo>
                    <a:pt x="114452" y="0"/>
                    <a:pt x="119886" y="14559"/>
                    <a:pt x="119886" y="58084"/>
                  </a:cubicBezTo>
                  <a:lnTo>
                    <a:pt x="119886" y="119846"/>
                  </a:lnTo>
                  <a:lnTo>
                    <a:pt x="109584" y="119846"/>
                  </a:lnTo>
                  <a:lnTo>
                    <a:pt x="109584" y="58850"/>
                  </a:lnTo>
                  <a:cubicBezTo>
                    <a:pt x="109584" y="24214"/>
                    <a:pt x="106867" y="12720"/>
                    <a:pt x="89547" y="12720"/>
                  </a:cubicBezTo>
                  <a:cubicBezTo>
                    <a:pt x="75396" y="12720"/>
                    <a:pt x="63283" y="22528"/>
                    <a:pt x="63283" y="22528"/>
                  </a:cubicBezTo>
                  <a:cubicBezTo>
                    <a:pt x="65207" y="29118"/>
                    <a:pt x="65773" y="43371"/>
                    <a:pt x="65773" y="58850"/>
                  </a:cubicBezTo>
                  <a:lnTo>
                    <a:pt x="65773" y="119846"/>
                  </a:lnTo>
                  <a:lnTo>
                    <a:pt x="55471" y="119846"/>
                  </a:lnTo>
                  <a:lnTo>
                    <a:pt x="55471" y="59157"/>
                  </a:lnTo>
                  <a:cubicBezTo>
                    <a:pt x="55471" y="23908"/>
                    <a:pt x="52641" y="12720"/>
                    <a:pt x="35660" y="12720"/>
                  </a:cubicBezTo>
                  <a:cubicBezTo>
                    <a:pt x="22075" y="12720"/>
                    <a:pt x="10301" y="22528"/>
                    <a:pt x="10301" y="22528"/>
                  </a:cubicBezTo>
                  <a:lnTo>
                    <a:pt x="10301" y="119846"/>
                  </a:lnTo>
                  <a:lnTo>
                    <a:pt x="0" y="1198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8"/>
            <p:cNvSpPr/>
            <p:nvPr/>
          </p:nvSpPr>
          <p:spPr>
            <a:xfrm>
              <a:off x="8788320" y="1002960"/>
              <a:ext cx="222900" cy="28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970" y="54067"/>
                  </a:moveTo>
                  <a:cubicBezTo>
                    <a:pt x="101970" y="22978"/>
                    <a:pt x="89176" y="12015"/>
                    <a:pt x="61260" y="12015"/>
                  </a:cubicBezTo>
                  <a:cubicBezTo>
                    <a:pt x="34119" y="12015"/>
                    <a:pt x="18029" y="23429"/>
                    <a:pt x="18029" y="54067"/>
                  </a:cubicBezTo>
                  <a:lnTo>
                    <a:pt x="101970" y="54067"/>
                  </a:lnTo>
                  <a:moveTo>
                    <a:pt x="113796" y="105281"/>
                  </a:moveTo>
                  <a:lnTo>
                    <a:pt x="114378" y="116695"/>
                  </a:lnTo>
                  <a:cubicBezTo>
                    <a:pt x="80840" y="119849"/>
                    <a:pt x="57770" y="119849"/>
                    <a:pt x="57770" y="119849"/>
                  </a:cubicBezTo>
                  <a:cubicBezTo>
                    <a:pt x="13376" y="119549"/>
                    <a:pt x="0" y="98823"/>
                    <a:pt x="0" y="60375"/>
                  </a:cubicBezTo>
                  <a:cubicBezTo>
                    <a:pt x="0" y="15919"/>
                    <a:pt x="24814" y="0"/>
                    <a:pt x="61260" y="0"/>
                  </a:cubicBezTo>
                  <a:cubicBezTo>
                    <a:pt x="99644" y="0"/>
                    <a:pt x="119806" y="15919"/>
                    <a:pt x="119806" y="54668"/>
                  </a:cubicBezTo>
                  <a:lnTo>
                    <a:pt x="119224" y="65632"/>
                  </a:lnTo>
                  <a:lnTo>
                    <a:pt x="18029" y="65632"/>
                  </a:lnTo>
                  <a:cubicBezTo>
                    <a:pt x="18029" y="92816"/>
                    <a:pt x="28303" y="107384"/>
                    <a:pt x="59321" y="107384"/>
                  </a:cubicBezTo>
                  <a:cubicBezTo>
                    <a:pt x="81227" y="107384"/>
                    <a:pt x="113796" y="105281"/>
                    <a:pt x="113796" y="10528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t m. fuld bund-streamer">
  <p:cSld name="BLANK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9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05" name="Google Shape;905;p29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906" name="Google Shape;906;p29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07" name="Google Shape;907;p29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08" name="Google Shape;908;p29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09" name="Google Shape;909;p29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10" name="Google Shape;910;p29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11" name="Google Shape;911;p29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12" name="Google Shape;912;p29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13" name="Google Shape;913;p29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14" name="Google Shape;914;p29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15" name="Google Shape;915;p29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16" name="Google Shape;916;p29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17" name="Google Shape;917;p29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18" name="Google Shape;918;p29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19" name="Google Shape;919;p29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920" name="Google Shape;920;p29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921" name="Google Shape;921;p29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22" name="Google Shape;922;p29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23" name="Google Shape;923;p29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24" name="Google Shape;924;p29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25" name="Google Shape;925;p29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9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27" name="Google Shape;927;p29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9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9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30" name="Google Shape;930;p29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9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t m. afskåret bund-streamer">
  <p:cSld name="BLANK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3" name="Google Shape;933;p30"/>
          <p:cNvGrpSpPr/>
          <p:nvPr/>
        </p:nvGrpSpPr>
        <p:grpSpPr>
          <a:xfrm>
            <a:off x="126832" y="4133399"/>
            <a:ext cx="1109665" cy="1039900"/>
            <a:chOff x="5551920" y="4184280"/>
            <a:chExt cx="2149680" cy="2015700"/>
          </a:xfrm>
        </p:grpSpPr>
        <p:sp>
          <p:nvSpPr>
            <p:cNvPr id="934" name="Google Shape;934;p30"/>
            <p:cNvSpPr/>
            <p:nvPr/>
          </p:nvSpPr>
          <p:spPr>
            <a:xfrm>
              <a:off x="7338960" y="5441760"/>
              <a:ext cx="214200" cy="2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678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678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35" name="Google Shape;935;p30"/>
            <p:cNvSpPr/>
            <p:nvPr/>
          </p:nvSpPr>
          <p:spPr>
            <a:xfrm>
              <a:off x="5963040" y="5606280"/>
              <a:ext cx="214200" cy="2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98" y="61764"/>
                  </a:moveTo>
                  <a:lnTo>
                    <a:pt x="2420" y="0"/>
                  </a:lnTo>
                  <a:lnTo>
                    <a:pt x="0" y="119823"/>
                  </a:lnTo>
                  <a:lnTo>
                    <a:pt x="119798" y="61764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6" name="Google Shape;936;p30"/>
            <p:cNvSpPr/>
            <p:nvPr/>
          </p:nvSpPr>
          <p:spPr>
            <a:xfrm>
              <a:off x="6380280" y="5429160"/>
              <a:ext cx="522300" cy="48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7" y="0"/>
                  </a:moveTo>
                  <a:lnTo>
                    <a:pt x="0" y="17206"/>
                  </a:lnTo>
                  <a:lnTo>
                    <a:pt x="73852" y="119911"/>
                  </a:lnTo>
                  <a:lnTo>
                    <a:pt x="119917" y="0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37" name="Google Shape;937;p30"/>
            <p:cNvSpPr/>
            <p:nvPr/>
          </p:nvSpPr>
          <p:spPr>
            <a:xfrm>
              <a:off x="6259680" y="5672520"/>
              <a:ext cx="352500" cy="3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77" y="10281"/>
                  </a:moveTo>
                  <a:lnTo>
                    <a:pt x="0" y="0"/>
                  </a:lnTo>
                  <a:lnTo>
                    <a:pt x="51971" y="119864"/>
                  </a:lnTo>
                  <a:lnTo>
                    <a:pt x="119877" y="10281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8" name="Google Shape;938;p30"/>
            <p:cNvSpPr/>
            <p:nvPr/>
          </p:nvSpPr>
          <p:spPr>
            <a:xfrm>
              <a:off x="6899760" y="4983480"/>
              <a:ext cx="454200" cy="45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4" y="0"/>
                  </a:moveTo>
                  <a:lnTo>
                    <a:pt x="0" y="31093"/>
                  </a:lnTo>
                  <a:lnTo>
                    <a:pt x="85293" y="119904"/>
                  </a:lnTo>
                  <a:lnTo>
                    <a:pt x="119904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39" name="Google Shape;939;p30"/>
            <p:cNvSpPr/>
            <p:nvPr/>
          </p:nvSpPr>
          <p:spPr>
            <a:xfrm>
              <a:off x="6918120" y="5526720"/>
              <a:ext cx="461100" cy="40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06" y="119892"/>
                  </a:moveTo>
                  <a:lnTo>
                    <a:pt x="61920" y="0"/>
                  </a:lnTo>
                  <a:lnTo>
                    <a:pt x="0" y="117323"/>
                  </a:lnTo>
                  <a:lnTo>
                    <a:pt x="119906" y="119892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40" name="Google Shape;940;p30"/>
            <p:cNvSpPr/>
            <p:nvPr/>
          </p:nvSpPr>
          <p:spPr>
            <a:xfrm>
              <a:off x="5763240" y="5350680"/>
              <a:ext cx="399900" cy="45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60" y="119905"/>
                  </a:moveTo>
                  <a:lnTo>
                    <a:pt x="119891" y="58253"/>
                  </a:lnTo>
                  <a:lnTo>
                    <a:pt x="0" y="0"/>
                  </a:lnTo>
                  <a:lnTo>
                    <a:pt x="2160" y="11990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41" name="Google Shape;941;p30"/>
            <p:cNvSpPr/>
            <p:nvPr/>
          </p:nvSpPr>
          <p:spPr>
            <a:xfrm>
              <a:off x="6402960" y="4947480"/>
              <a:ext cx="456000" cy="41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0670" y="119895"/>
                  </a:moveTo>
                  <a:lnTo>
                    <a:pt x="119905" y="11656"/>
                  </a:lnTo>
                  <a:lnTo>
                    <a:pt x="0" y="0"/>
                  </a:lnTo>
                  <a:lnTo>
                    <a:pt x="50670" y="119895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42" name="Google Shape;942;p30"/>
            <p:cNvSpPr/>
            <p:nvPr/>
          </p:nvSpPr>
          <p:spPr>
            <a:xfrm>
              <a:off x="5551920" y="5915880"/>
              <a:ext cx="318600" cy="28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844"/>
                  </a:moveTo>
                  <a:lnTo>
                    <a:pt x="65220" y="119847"/>
                  </a:lnTo>
                  <a:lnTo>
                    <a:pt x="119864" y="0"/>
                  </a:lnTo>
                  <a:lnTo>
                    <a:pt x="0" y="684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43" name="Google Shape;943;p30"/>
            <p:cNvSpPr/>
            <p:nvPr/>
          </p:nvSpPr>
          <p:spPr>
            <a:xfrm>
              <a:off x="7291800" y="4539960"/>
              <a:ext cx="409800" cy="40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94" y="88571"/>
                  </a:moveTo>
                  <a:lnTo>
                    <a:pt x="33005" y="0"/>
                  </a:lnTo>
                  <a:lnTo>
                    <a:pt x="0" y="119894"/>
                  </a:lnTo>
                  <a:lnTo>
                    <a:pt x="119894" y="88571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44" name="Google Shape;944;p30"/>
            <p:cNvSpPr/>
            <p:nvPr/>
          </p:nvSpPr>
          <p:spPr>
            <a:xfrm>
              <a:off x="6920640" y="4184280"/>
              <a:ext cx="346800" cy="33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629" y="0"/>
                  </a:moveTo>
                  <a:lnTo>
                    <a:pt x="0" y="119871"/>
                  </a:lnTo>
                  <a:lnTo>
                    <a:pt x="119875" y="94533"/>
                  </a:lnTo>
                  <a:lnTo>
                    <a:pt x="38629" y="0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45" name="Google Shape;945;p30"/>
            <p:cNvSpPr/>
            <p:nvPr/>
          </p:nvSpPr>
          <p:spPr>
            <a:xfrm>
              <a:off x="7306200" y="4213800"/>
              <a:ext cx="279300" cy="27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0273"/>
                  </a:moveTo>
                  <a:lnTo>
                    <a:pt x="86134" y="119843"/>
                  </a:lnTo>
                  <a:lnTo>
                    <a:pt x="119845" y="0"/>
                  </a:lnTo>
                  <a:lnTo>
                    <a:pt x="0" y="30273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46" name="Google Shape;946;p30"/>
            <p:cNvSpPr/>
            <p:nvPr/>
          </p:nvSpPr>
          <p:spPr>
            <a:xfrm>
              <a:off x="6768360" y="4393080"/>
              <a:ext cx="585600" cy="59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26" y="34056"/>
                  </a:moveTo>
                  <a:lnTo>
                    <a:pt x="0" y="0"/>
                  </a:lnTo>
                  <a:lnTo>
                    <a:pt x="30165" y="119926"/>
                  </a:lnTo>
                  <a:lnTo>
                    <a:pt x="119926" y="34056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47" name="Google Shape;947;p30"/>
            <p:cNvSpPr/>
            <p:nvPr/>
          </p:nvSpPr>
          <p:spPr>
            <a:xfrm>
              <a:off x="5877360" y="5074200"/>
              <a:ext cx="408300" cy="38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87"/>
                  </a:moveTo>
                  <a:lnTo>
                    <a:pt x="119894" y="99588"/>
                  </a:lnTo>
                  <a:lnTo>
                    <a:pt x="41481" y="0"/>
                  </a:lnTo>
                  <a:lnTo>
                    <a:pt x="0" y="119887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grpSp>
        <p:nvGrpSpPr>
          <p:cNvPr id="948" name="Google Shape;948;p30"/>
          <p:cNvGrpSpPr/>
          <p:nvPr/>
        </p:nvGrpSpPr>
        <p:grpSpPr>
          <a:xfrm>
            <a:off x="7920207" y="4760377"/>
            <a:ext cx="1056899" cy="262230"/>
            <a:chOff x="1449720" y="1451160"/>
            <a:chExt cx="3601020" cy="893460"/>
          </a:xfrm>
        </p:grpSpPr>
        <p:sp>
          <p:nvSpPr>
            <p:cNvPr id="949" name="Google Shape;949;p30"/>
            <p:cNvSpPr/>
            <p:nvPr/>
          </p:nvSpPr>
          <p:spPr>
            <a:xfrm>
              <a:off x="4611960" y="188352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50" name="Google Shape;950;p30"/>
            <p:cNvSpPr/>
            <p:nvPr/>
          </p:nvSpPr>
          <p:spPr>
            <a:xfrm>
              <a:off x="483084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829"/>
                  </a:moveTo>
                  <a:lnTo>
                    <a:pt x="119803" y="59914"/>
                  </a:lnTo>
                  <a:lnTo>
                    <a:pt x="0" y="0"/>
                  </a:lnTo>
                  <a:lnTo>
                    <a:pt x="0" y="11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51" name="Google Shape;951;p30"/>
            <p:cNvSpPr/>
            <p:nvPr/>
          </p:nvSpPr>
          <p:spPr>
            <a:xfrm>
              <a:off x="4611960" y="163044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3" y="59914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3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52" name="Google Shape;952;p30"/>
            <p:cNvSpPr/>
            <p:nvPr/>
          </p:nvSpPr>
          <p:spPr>
            <a:xfrm>
              <a:off x="4611960" y="1757160"/>
              <a:ext cx="219900" cy="25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3" y="119829"/>
                  </a:lnTo>
                  <a:lnTo>
                    <a:pt x="119803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953" name="Google Shape;953;p30"/>
            <p:cNvSpPr/>
            <p:nvPr/>
          </p:nvSpPr>
          <p:spPr>
            <a:xfrm>
              <a:off x="144972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1852200" y="1644120"/>
              <a:ext cx="411000" cy="70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32" y="0"/>
                  </a:moveTo>
                  <a:lnTo>
                    <a:pt x="54746" y="74121"/>
                  </a:lnTo>
                  <a:lnTo>
                    <a:pt x="64833" y="74121"/>
                  </a:lnTo>
                  <a:lnTo>
                    <a:pt x="102661" y="0"/>
                  </a:lnTo>
                  <a:lnTo>
                    <a:pt x="119894" y="0"/>
                  </a:lnTo>
                  <a:lnTo>
                    <a:pt x="58949" y="119938"/>
                  </a:lnTo>
                  <a:lnTo>
                    <a:pt x="42031" y="119938"/>
                  </a:lnTo>
                  <a:lnTo>
                    <a:pt x="60945" y="82754"/>
                  </a:lnTo>
                  <a:lnTo>
                    <a:pt x="41506" y="82754"/>
                  </a:lnTo>
                  <a:lnTo>
                    <a:pt x="0" y="0"/>
                  </a:lnTo>
                  <a:lnTo>
                    <a:pt x="1723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55" name="Google Shape;955;p30"/>
            <p:cNvSpPr/>
            <p:nvPr/>
          </p:nvSpPr>
          <p:spPr>
            <a:xfrm>
              <a:off x="2307960" y="1635480"/>
              <a:ext cx="358800" cy="5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1" y="16183"/>
                  </a:moveTo>
                  <a:cubicBezTo>
                    <a:pt x="79197" y="12482"/>
                    <a:pt x="57893" y="12482"/>
                    <a:pt x="57893" y="12482"/>
                  </a:cubicBezTo>
                  <a:cubicBezTo>
                    <a:pt x="37793" y="12482"/>
                    <a:pt x="19739" y="16441"/>
                    <a:pt x="19739" y="32109"/>
                  </a:cubicBezTo>
                  <a:cubicBezTo>
                    <a:pt x="19739" y="44160"/>
                    <a:pt x="27803" y="47604"/>
                    <a:pt x="62948" y="51736"/>
                  </a:cubicBezTo>
                  <a:cubicBezTo>
                    <a:pt x="104353" y="56642"/>
                    <a:pt x="119879" y="61893"/>
                    <a:pt x="119879" y="84103"/>
                  </a:cubicBezTo>
                  <a:cubicBezTo>
                    <a:pt x="119879" y="111133"/>
                    <a:pt x="96288" y="119913"/>
                    <a:pt x="57532" y="119913"/>
                  </a:cubicBezTo>
                  <a:cubicBezTo>
                    <a:pt x="37793" y="119913"/>
                    <a:pt x="2286" y="115781"/>
                    <a:pt x="2286" y="115781"/>
                  </a:cubicBezTo>
                  <a:lnTo>
                    <a:pt x="3610" y="103472"/>
                  </a:lnTo>
                  <a:cubicBezTo>
                    <a:pt x="39719" y="107431"/>
                    <a:pt x="56208" y="107431"/>
                    <a:pt x="56208" y="107431"/>
                  </a:cubicBezTo>
                  <a:cubicBezTo>
                    <a:pt x="84012" y="107431"/>
                    <a:pt x="100140" y="102783"/>
                    <a:pt x="100140" y="84791"/>
                  </a:cubicBezTo>
                  <a:cubicBezTo>
                    <a:pt x="100140" y="70932"/>
                    <a:pt x="90511" y="67919"/>
                    <a:pt x="54282" y="63959"/>
                  </a:cubicBezTo>
                  <a:cubicBezTo>
                    <a:pt x="17091" y="59827"/>
                    <a:pt x="0" y="55007"/>
                    <a:pt x="0" y="32539"/>
                  </a:cubicBezTo>
                  <a:cubicBezTo>
                    <a:pt x="0" y="7403"/>
                    <a:pt x="29127" y="0"/>
                    <a:pt x="57171" y="0"/>
                  </a:cubicBezTo>
                  <a:cubicBezTo>
                    <a:pt x="81364" y="0"/>
                    <a:pt x="114343" y="3959"/>
                    <a:pt x="114343" y="3959"/>
                  </a:cubicBezTo>
                  <a:lnTo>
                    <a:pt x="113741" y="1618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2717280" y="1492560"/>
              <a:ext cx="300000" cy="64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860" y="37679"/>
                  </a:moveTo>
                  <a:lnTo>
                    <a:pt x="51860" y="82052"/>
                  </a:lnTo>
                  <a:cubicBezTo>
                    <a:pt x="51860" y="104539"/>
                    <a:pt x="54885" y="110295"/>
                    <a:pt x="82833" y="110295"/>
                  </a:cubicBezTo>
                  <a:cubicBezTo>
                    <a:pt x="93637" y="110295"/>
                    <a:pt x="118415" y="109023"/>
                    <a:pt x="118415" y="109023"/>
                  </a:cubicBezTo>
                  <a:lnTo>
                    <a:pt x="119855" y="118192"/>
                  </a:lnTo>
                  <a:cubicBezTo>
                    <a:pt x="94357" y="119933"/>
                    <a:pt x="80816" y="119933"/>
                    <a:pt x="80816" y="119933"/>
                  </a:cubicBezTo>
                  <a:cubicBezTo>
                    <a:pt x="42496" y="119933"/>
                    <a:pt x="28667" y="113307"/>
                    <a:pt x="28667" y="87473"/>
                  </a:cubicBezTo>
                  <a:lnTo>
                    <a:pt x="28667" y="37679"/>
                  </a:lnTo>
                  <a:lnTo>
                    <a:pt x="0" y="37679"/>
                  </a:lnTo>
                  <a:lnTo>
                    <a:pt x="0" y="28176"/>
                  </a:lnTo>
                  <a:lnTo>
                    <a:pt x="28667" y="28176"/>
                  </a:lnTo>
                  <a:lnTo>
                    <a:pt x="28667" y="0"/>
                  </a:lnTo>
                  <a:lnTo>
                    <a:pt x="51860" y="0"/>
                  </a:lnTo>
                  <a:lnTo>
                    <a:pt x="51860" y="28176"/>
                  </a:lnTo>
                  <a:lnTo>
                    <a:pt x="116398" y="28176"/>
                  </a:lnTo>
                  <a:lnTo>
                    <a:pt x="116398" y="37679"/>
                  </a:lnTo>
                  <a:lnTo>
                    <a:pt x="51860" y="376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3079440" y="1451160"/>
              <a:ext cx="57600" cy="6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94"/>
                  </a:moveTo>
                  <a:lnTo>
                    <a:pt x="119250" y="34294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94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36"/>
                  </a:lnTo>
                  <a:lnTo>
                    <a:pt x="0" y="12836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58" name="Google Shape;958;p30"/>
            <p:cNvSpPr/>
            <p:nvPr/>
          </p:nvSpPr>
          <p:spPr>
            <a:xfrm>
              <a:off x="3261960" y="1634400"/>
              <a:ext cx="666600" cy="49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4"/>
                  </a:lnTo>
                  <a:lnTo>
                    <a:pt x="10237" y="2364"/>
                  </a:lnTo>
                  <a:lnTo>
                    <a:pt x="10237" y="11036"/>
                  </a:lnTo>
                  <a:cubicBezTo>
                    <a:pt x="23455" y="0"/>
                    <a:pt x="36868" y="0"/>
                    <a:pt x="36868" y="0"/>
                  </a:cubicBezTo>
                  <a:cubicBezTo>
                    <a:pt x="48855" y="0"/>
                    <a:pt x="55269" y="3766"/>
                    <a:pt x="59611" y="12437"/>
                  </a:cubicBezTo>
                  <a:cubicBezTo>
                    <a:pt x="74967" y="0"/>
                    <a:pt x="90907" y="0"/>
                    <a:pt x="90907" y="0"/>
                  </a:cubicBezTo>
                  <a:cubicBezTo>
                    <a:pt x="114557" y="0"/>
                    <a:pt x="119935" y="14540"/>
                    <a:pt x="119935" y="58072"/>
                  </a:cubicBezTo>
                  <a:lnTo>
                    <a:pt x="119935" y="119912"/>
                  </a:lnTo>
                  <a:lnTo>
                    <a:pt x="109697" y="119912"/>
                  </a:lnTo>
                  <a:lnTo>
                    <a:pt x="109697" y="58773"/>
                  </a:lnTo>
                  <a:cubicBezTo>
                    <a:pt x="109697" y="24175"/>
                    <a:pt x="106911" y="12700"/>
                    <a:pt x="89740" y="12700"/>
                  </a:cubicBezTo>
                  <a:cubicBezTo>
                    <a:pt x="75485" y="12700"/>
                    <a:pt x="63304" y="22598"/>
                    <a:pt x="63304" y="22598"/>
                  </a:cubicBezTo>
                  <a:cubicBezTo>
                    <a:pt x="65183" y="29167"/>
                    <a:pt x="65896" y="43270"/>
                    <a:pt x="65896" y="58773"/>
                  </a:cubicBezTo>
                  <a:lnTo>
                    <a:pt x="65896" y="119912"/>
                  </a:lnTo>
                  <a:lnTo>
                    <a:pt x="55464" y="119912"/>
                  </a:lnTo>
                  <a:lnTo>
                    <a:pt x="55464" y="59211"/>
                  </a:lnTo>
                  <a:cubicBezTo>
                    <a:pt x="55464" y="24000"/>
                    <a:pt x="52678" y="12700"/>
                    <a:pt x="35637" y="12700"/>
                  </a:cubicBezTo>
                  <a:cubicBezTo>
                    <a:pt x="22095" y="12700"/>
                    <a:pt x="10237" y="22598"/>
                    <a:pt x="10237" y="22598"/>
                  </a:cubicBezTo>
                  <a:lnTo>
                    <a:pt x="10237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4027680" y="1634400"/>
              <a:ext cx="390000" cy="50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49" y="54201"/>
                  </a:moveTo>
                  <a:cubicBezTo>
                    <a:pt x="102049" y="23020"/>
                    <a:pt x="89196" y="12025"/>
                    <a:pt x="61274" y="12025"/>
                  </a:cubicBezTo>
                  <a:cubicBezTo>
                    <a:pt x="34238" y="12025"/>
                    <a:pt x="18171" y="23536"/>
                    <a:pt x="18171" y="54201"/>
                  </a:cubicBezTo>
                  <a:lnTo>
                    <a:pt x="102049" y="54201"/>
                  </a:lnTo>
                  <a:moveTo>
                    <a:pt x="113905" y="105311"/>
                  </a:moveTo>
                  <a:lnTo>
                    <a:pt x="114459" y="116649"/>
                  </a:lnTo>
                  <a:cubicBezTo>
                    <a:pt x="80886" y="119914"/>
                    <a:pt x="57728" y="119914"/>
                    <a:pt x="57728" y="119914"/>
                  </a:cubicBezTo>
                  <a:cubicBezTo>
                    <a:pt x="13407" y="119656"/>
                    <a:pt x="0" y="98869"/>
                    <a:pt x="0" y="60386"/>
                  </a:cubicBezTo>
                  <a:cubicBezTo>
                    <a:pt x="0" y="15891"/>
                    <a:pt x="24930" y="0"/>
                    <a:pt x="61274" y="0"/>
                  </a:cubicBezTo>
                  <a:cubicBezTo>
                    <a:pt x="99612" y="0"/>
                    <a:pt x="119889" y="15891"/>
                    <a:pt x="119889" y="54631"/>
                  </a:cubicBezTo>
                  <a:lnTo>
                    <a:pt x="119224" y="65712"/>
                  </a:lnTo>
                  <a:lnTo>
                    <a:pt x="18171" y="65712"/>
                  </a:lnTo>
                  <a:cubicBezTo>
                    <a:pt x="18171" y="92942"/>
                    <a:pt x="28254" y="107458"/>
                    <a:pt x="59501" y="107458"/>
                  </a:cubicBezTo>
                  <a:cubicBezTo>
                    <a:pt x="81218" y="107458"/>
                    <a:pt x="113905" y="105311"/>
                    <a:pt x="113905" y="1053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0" name="Google Shape;960;p30"/>
          <p:cNvSpPr/>
          <p:nvPr/>
        </p:nvSpPr>
        <p:spPr>
          <a:xfrm>
            <a:off x="50" y="0"/>
            <a:ext cx="9144000" cy="463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>
  <p:cSld name="BLANK_1"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Støvet">
  <p:cSld name="BLANK_1_2">
    <p:bg>
      <p:bgPr>
        <a:solidFill>
          <a:srgbClr val="D8B5C5"/>
        </a:solidFill>
        <a:effectLst/>
      </p:bgPr>
    </p:bg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68" name="Google Shape;968;p33"/>
          <p:cNvGrpSpPr/>
          <p:nvPr/>
        </p:nvGrpSpPr>
        <p:grpSpPr>
          <a:xfrm>
            <a:off x="3519897" y="2270197"/>
            <a:ext cx="2551915" cy="744359"/>
            <a:chOff x="2170080" y="2169000"/>
            <a:chExt cx="3600840" cy="1049280"/>
          </a:xfrm>
        </p:grpSpPr>
        <p:sp>
          <p:nvSpPr>
            <p:cNvPr id="969" name="Google Shape;969;p33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3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71" name="Google Shape;971;p33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3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74" name="Google Shape;974;p33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3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3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82" name="Google Shape;982;p33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85" name="Google Shape;985;p33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3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988" name="Google Shape;988;p33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989" name="Google Shape;989;p33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990" name="Google Shape;990;p33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991" name="Google Shape;991;p33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92" name="Google Shape;992;p33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 1">
  <p:cSld name="BLANK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995" name="Google Shape;995;p34"/>
          <p:cNvGrpSpPr/>
          <p:nvPr/>
        </p:nvGrpSpPr>
        <p:grpSpPr>
          <a:xfrm>
            <a:off x="3680962" y="4019669"/>
            <a:ext cx="2094609" cy="610891"/>
            <a:chOff x="2170080" y="2169000"/>
            <a:chExt cx="3600840" cy="1049280"/>
          </a:xfrm>
        </p:grpSpPr>
        <p:sp>
          <p:nvSpPr>
            <p:cNvPr id="996" name="Google Shape;996;p34"/>
            <p:cNvSpPr/>
            <p:nvPr/>
          </p:nvSpPr>
          <p:spPr>
            <a:xfrm>
              <a:off x="217008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4"/>
            <p:cNvSpPr/>
            <p:nvPr/>
          </p:nvSpPr>
          <p:spPr>
            <a:xfrm>
              <a:off x="2572920" y="236232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998" name="Google Shape;998;p34"/>
            <p:cNvSpPr/>
            <p:nvPr/>
          </p:nvSpPr>
          <p:spPr>
            <a:xfrm>
              <a:off x="3029040" y="235368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4"/>
            <p:cNvSpPr/>
            <p:nvPr/>
          </p:nvSpPr>
          <p:spPr>
            <a:xfrm>
              <a:off x="3438720" y="221076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4"/>
            <p:cNvSpPr/>
            <p:nvPr/>
          </p:nvSpPr>
          <p:spPr>
            <a:xfrm>
              <a:off x="3800880" y="216900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01" name="Google Shape;1001;p34"/>
            <p:cNvSpPr/>
            <p:nvPr/>
          </p:nvSpPr>
          <p:spPr>
            <a:xfrm>
              <a:off x="3983760" y="235260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4"/>
            <p:cNvSpPr/>
            <p:nvPr/>
          </p:nvSpPr>
          <p:spPr>
            <a:xfrm>
              <a:off x="4749840" y="235260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4"/>
            <p:cNvSpPr/>
            <p:nvPr/>
          </p:nvSpPr>
          <p:spPr>
            <a:xfrm>
              <a:off x="2935800" y="2910600"/>
              <a:ext cx="1320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035" y="75895"/>
                  </a:moveTo>
                  <a:cubicBezTo>
                    <a:pt x="101035" y="53660"/>
                    <a:pt x="93188" y="43552"/>
                    <a:pt x="64087" y="43552"/>
                  </a:cubicBezTo>
                  <a:cubicBezTo>
                    <a:pt x="40871" y="43552"/>
                    <a:pt x="18310" y="49065"/>
                    <a:pt x="18310" y="49065"/>
                  </a:cubicBezTo>
                  <a:lnTo>
                    <a:pt x="18310" y="110076"/>
                  </a:lnTo>
                  <a:cubicBezTo>
                    <a:pt x="39564" y="110995"/>
                    <a:pt x="48719" y="110995"/>
                    <a:pt x="48719" y="110995"/>
                  </a:cubicBezTo>
                  <a:cubicBezTo>
                    <a:pt x="93514" y="110995"/>
                    <a:pt x="101035" y="100153"/>
                    <a:pt x="101035" y="75895"/>
                  </a:cubicBezTo>
                  <a:moveTo>
                    <a:pt x="119673" y="75895"/>
                  </a:moveTo>
                  <a:cubicBezTo>
                    <a:pt x="119673" y="107687"/>
                    <a:pt x="104632" y="119816"/>
                    <a:pt x="48719" y="119816"/>
                  </a:cubicBezTo>
                  <a:cubicBezTo>
                    <a:pt x="29427" y="119816"/>
                    <a:pt x="0" y="118162"/>
                    <a:pt x="0" y="118162"/>
                  </a:cubicBezTo>
                  <a:lnTo>
                    <a:pt x="0" y="0"/>
                  </a:lnTo>
                  <a:lnTo>
                    <a:pt x="18310" y="0"/>
                  </a:lnTo>
                  <a:lnTo>
                    <a:pt x="18310" y="40796"/>
                  </a:lnTo>
                  <a:cubicBezTo>
                    <a:pt x="41852" y="34732"/>
                    <a:pt x="65722" y="34732"/>
                    <a:pt x="65722" y="34732"/>
                  </a:cubicBezTo>
                  <a:cubicBezTo>
                    <a:pt x="106920" y="34732"/>
                    <a:pt x="119673" y="47044"/>
                    <a:pt x="119673" y="7589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4"/>
            <p:cNvSpPr/>
            <p:nvPr/>
          </p:nvSpPr>
          <p:spPr>
            <a:xfrm>
              <a:off x="310176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4"/>
            <p:cNvSpPr/>
            <p:nvPr/>
          </p:nvSpPr>
          <p:spPr>
            <a:xfrm>
              <a:off x="3269880" y="2910600"/>
              <a:ext cx="132900" cy="23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63" y="104012"/>
                  </a:moveTo>
                  <a:lnTo>
                    <a:pt x="101463" y="45390"/>
                  </a:lnTo>
                  <a:cubicBezTo>
                    <a:pt x="95609" y="44839"/>
                    <a:pt x="76097" y="43369"/>
                    <a:pt x="64065" y="43369"/>
                  </a:cubicBezTo>
                  <a:cubicBezTo>
                    <a:pt x="27967" y="43369"/>
                    <a:pt x="18861" y="55865"/>
                    <a:pt x="18861" y="78284"/>
                  </a:cubicBezTo>
                  <a:cubicBezTo>
                    <a:pt x="18861" y="107320"/>
                    <a:pt x="37398" y="110995"/>
                    <a:pt x="54959" y="110995"/>
                  </a:cubicBezTo>
                  <a:cubicBezTo>
                    <a:pt x="78048" y="110995"/>
                    <a:pt x="101463" y="104012"/>
                    <a:pt x="101463" y="104012"/>
                  </a:cubicBezTo>
                  <a:moveTo>
                    <a:pt x="119674" y="118162"/>
                  </a:moveTo>
                  <a:lnTo>
                    <a:pt x="101463" y="118162"/>
                  </a:lnTo>
                  <a:lnTo>
                    <a:pt x="101463" y="112098"/>
                  </a:lnTo>
                  <a:cubicBezTo>
                    <a:pt x="77723" y="119816"/>
                    <a:pt x="53333" y="119816"/>
                    <a:pt x="53333" y="119816"/>
                  </a:cubicBezTo>
                  <a:cubicBezTo>
                    <a:pt x="27642" y="119816"/>
                    <a:pt x="0" y="115222"/>
                    <a:pt x="0" y="78284"/>
                  </a:cubicBezTo>
                  <a:cubicBezTo>
                    <a:pt x="0" y="49617"/>
                    <a:pt x="15934" y="34732"/>
                    <a:pt x="63414" y="34732"/>
                  </a:cubicBezTo>
                  <a:cubicBezTo>
                    <a:pt x="76747" y="34732"/>
                    <a:pt x="95934" y="36385"/>
                    <a:pt x="101463" y="36937"/>
                  </a:cubicBezTo>
                  <a:lnTo>
                    <a:pt x="101463" y="0"/>
                  </a:lnTo>
                  <a:lnTo>
                    <a:pt x="119674" y="0"/>
                  </a:lnTo>
                  <a:lnTo>
                    <a:pt x="119674" y="1181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4"/>
            <p:cNvSpPr/>
            <p:nvPr/>
          </p:nvSpPr>
          <p:spPr>
            <a:xfrm>
              <a:off x="345132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4"/>
            <p:cNvSpPr/>
            <p:nvPr/>
          </p:nvSpPr>
          <p:spPr>
            <a:xfrm>
              <a:off x="3556440" y="2978280"/>
              <a:ext cx="135300" cy="16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808" y="54193"/>
                  </a:moveTo>
                  <a:cubicBezTo>
                    <a:pt x="101808" y="22967"/>
                    <a:pt x="89042" y="11870"/>
                    <a:pt x="60957" y="11870"/>
                  </a:cubicBezTo>
                  <a:cubicBezTo>
                    <a:pt x="34148" y="11870"/>
                    <a:pt x="18191" y="23483"/>
                    <a:pt x="18191" y="54193"/>
                  </a:cubicBezTo>
                  <a:lnTo>
                    <a:pt x="101808" y="54193"/>
                  </a:lnTo>
                  <a:moveTo>
                    <a:pt x="113617" y="105290"/>
                  </a:moveTo>
                  <a:lnTo>
                    <a:pt x="114255" y="116387"/>
                  </a:lnTo>
                  <a:cubicBezTo>
                    <a:pt x="80744" y="119741"/>
                    <a:pt x="57446" y="119741"/>
                    <a:pt x="57446" y="119741"/>
                  </a:cubicBezTo>
                  <a:cubicBezTo>
                    <a:pt x="13404" y="119483"/>
                    <a:pt x="0" y="98838"/>
                    <a:pt x="0" y="60387"/>
                  </a:cubicBezTo>
                  <a:cubicBezTo>
                    <a:pt x="0" y="16000"/>
                    <a:pt x="24893" y="0"/>
                    <a:pt x="60957" y="0"/>
                  </a:cubicBezTo>
                  <a:cubicBezTo>
                    <a:pt x="99255" y="0"/>
                    <a:pt x="119680" y="16000"/>
                    <a:pt x="119680" y="54451"/>
                  </a:cubicBezTo>
                  <a:lnTo>
                    <a:pt x="119042" y="65548"/>
                  </a:lnTo>
                  <a:lnTo>
                    <a:pt x="18191" y="65548"/>
                  </a:lnTo>
                  <a:cubicBezTo>
                    <a:pt x="18191" y="92645"/>
                    <a:pt x="28085" y="107354"/>
                    <a:pt x="59361" y="107354"/>
                  </a:cubicBezTo>
                  <a:cubicBezTo>
                    <a:pt x="81063" y="107354"/>
                    <a:pt x="113617" y="105290"/>
                    <a:pt x="113617" y="10529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4"/>
            <p:cNvSpPr/>
            <p:nvPr/>
          </p:nvSpPr>
          <p:spPr>
            <a:xfrm>
              <a:off x="3819600" y="2910600"/>
              <a:ext cx="20400" cy="2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947" y="119813"/>
                  </a:moveTo>
                  <a:lnTo>
                    <a:pt x="0" y="119813"/>
                  </a:lnTo>
                  <a:lnTo>
                    <a:pt x="0" y="0"/>
                  </a:lnTo>
                  <a:lnTo>
                    <a:pt x="117894" y="0"/>
                  </a:lnTo>
                  <a:lnTo>
                    <a:pt x="117894" y="119813"/>
                  </a:lnTo>
                  <a:lnTo>
                    <a:pt x="58947" y="1198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09" name="Google Shape;1009;p34"/>
            <p:cNvSpPr/>
            <p:nvPr/>
          </p:nvSpPr>
          <p:spPr>
            <a:xfrm>
              <a:off x="3872160" y="2978640"/>
              <a:ext cx="240900" cy="16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96" y="54051"/>
                  </a:moveTo>
                  <a:cubicBezTo>
                    <a:pt x="109596" y="23534"/>
                    <a:pt x="102421" y="12155"/>
                    <a:pt x="86995" y="12155"/>
                  </a:cubicBezTo>
                  <a:cubicBezTo>
                    <a:pt x="71569" y="12155"/>
                    <a:pt x="62600" y="24310"/>
                    <a:pt x="62600" y="54051"/>
                  </a:cubicBezTo>
                  <a:lnTo>
                    <a:pt x="109596" y="54051"/>
                  </a:lnTo>
                  <a:moveTo>
                    <a:pt x="56322" y="97758"/>
                  </a:moveTo>
                  <a:cubicBezTo>
                    <a:pt x="53273" y="87931"/>
                    <a:pt x="52376" y="75000"/>
                    <a:pt x="52376" y="58706"/>
                  </a:cubicBezTo>
                  <a:lnTo>
                    <a:pt x="25650" y="62327"/>
                  </a:lnTo>
                  <a:cubicBezTo>
                    <a:pt x="15067" y="63620"/>
                    <a:pt x="10403" y="70086"/>
                    <a:pt x="10403" y="84568"/>
                  </a:cubicBezTo>
                  <a:cubicBezTo>
                    <a:pt x="10403" y="99568"/>
                    <a:pt x="15246" y="107586"/>
                    <a:pt x="23318" y="107586"/>
                  </a:cubicBezTo>
                  <a:cubicBezTo>
                    <a:pt x="36591" y="107586"/>
                    <a:pt x="54170" y="99051"/>
                    <a:pt x="56322" y="97758"/>
                  </a:cubicBezTo>
                  <a:moveTo>
                    <a:pt x="116233" y="105000"/>
                  </a:moveTo>
                  <a:lnTo>
                    <a:pt x="116591" y="116379"/>
                  </a:lnTo>
                  <a:cubicBezTo>
                    <a:pt x="97937" y="119741"/>
                    <a:pt x="84843" y="119741"/>
                    <a:pt x="84843" y="119741"/>
                  </a:cubicBezTo>
                  <a:cubicBezTo>
                    <a:pt x="73363" y="119741"/>
                    <a:pt x="65650" y="115086"/>
                    <a:pt x="60627" y="106810"/>
                  </a:cubicBezTo>
                  <a:lnTo>
                    <a:pt x="54887" y="110172"/>
                  </a:lnTo>
                  <a:cubicBezTo>
                    <a:pt x="53452" y="111206"/>
                    <a:pt x="39282" y="119741"/>
                    <a:pt x="22242" y="119741"/>
                  </a:cubicBezTo>
                  <a:cubicBezTo>
                    <a:pt x="7713" y="119741"/>
                    <a:pt x="0" y="107586"/>
                    <a:pt x="0" y="84827"/>
                  </a:cubicBezTo>
                  <a:cubicBezTo>
                    <a:pt x="0" y="58965"/>
                    <a:pt x="9327" y="53534"/>
                    <a:pt x="30313" y="50172"/>
                  </a:cubicBezTo>
                  <a:lnTo>
                    <a:pt x="52735" y="47327"/>
                  </a:lnTo>
                  <a:lnTo>
                    <a:pt x="52735" y="36982"/>
                  </a:lnTo>
                  <a:cubicBezTo>
                    <a:pt x="52735" y="20172"/>
                    <a:pt x="46995" y="13189"/>
                    <a:pt x="36771" y="13189"/>
                  </a:cubicBezTo>
                  <a:cubicBezTo>
                    <a:pt x="24394" y="13189"/>
                    <a:pt x="5201" y="15517"/>
                    <a:pt x="5201" y="15517"/>
                  </a:cubicBezTo>
                  <a:lnTo>
                    <a:pt x="4843" y="3103"/>
                  </a:lnTo>
                  <a:cubicBezTo>
                    <a:pt x="24215" y="0"/>
                    <a:pt x="37130" y="0"/>
                    <a:pt x="37130" y="0"/>
                  </a:cubicBezTo>
                  <a:cubicBezTo>
                    <a:pt x="49147" y="0"/>
                    <a:pt x="56681" y="5948"/>
                    <a:pt x="59730" y="18620"/>
                  </a:cubicBezTo>
                  <a:cubicBezTo>
                    <a:pt x="65829" y="5172"/>
                    <a:pt x="75515" y="0"/>
                    <a:pt x="86995" y="0"/>
                  </a:cubicBezTo>
                  <a:cubicBezTo>
                    <a:pt x="108340" y="0"/>
                    <a:pt x="119820" y="15775"/>
                    <a:pt x="119820" y="54310"/>
                  </a:cubicBezTo>
                  <a:lnTo>
                    <a:pt x="119282" y="65431"/>
                  </a:lnTo>
                  <a:lnTo>
                    <a:pt x="62600" y="65431"/>
                  </a:lnTo>
                  <a:cubicBezTo>
                    <a:pt x="62780" y="92586"/>
                    <a:pt x="68520" y="107068"/>
                    <a:pt x="85919" y="107068"/>
                  </a:cubicBezTo>
                  <a:cubicBezTo>
                    <a:pt x="98116" y="107068"/>
                    <a:pt x="116233" y="105000"/>
                    <a:pt x="116233" y="10500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4"/>
            <p:cNvSpPr/>
            <p:nvPr/>
          </p:nvSpPr>
          <p:spPr>
            <a:xfrm>
              <a:off x="4152960" y="2978280"/>
              <a:ext cx="834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368"/>
                  </a:moveTo>
                  <a:lnTo>
                    <a:pt x="28448" y="2368"/>
                  </a:lnTo>
                  <a:lnTo>
                    <a:pt x="28448" y="19210"/>
                  </a:lnTo>
                  <a:cubicBezTo>
                    <a:pt x="70344" y="4473"/>
                    <a:pt x="119482" y="0"/>
                    <a:pt x="119482" y="0"/>
                  </a:cubicBezTo>
                  <a:lnTo>
                    <a:pt x="119482" y="14210"/>
                  </a:lnTo>
                  <a:cubicBezTo>
                    <a:pt x="73448" y="18684"/>
                    <a:pt x="28448" y="31578"/>
                    <a:pt x="28448" y="31578"/>
                  </a:cubicBezTo>
                  <a:lnTo>
                    <a:pt x="28448" y="119736"/>
                  </a:lnTo>
                  <a:lnTo>
                    <a:pt x="0" y="119736"/>
                  </a:lnTo>
                  <a:lnTo>
                    <a:pt x="0" y="23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4"/>
            <p:cNvSpPr/>
            <p:nvPr/>
          </p:nvSpPr>
          <p:spPr>
            <a:xfrm>
              <a:off x="4266000" y="2917440"/>
              <a:ext cx="20400" cy="2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176"/>
                  </a:moveTo>
                  <a:lnTo>
                    <a:pt x="117894" y="34176"/>
                  </a:lnTo>
                  <a:lnTo>
                    <a:pt x="117894" y="119808"/>
                  </a:lnTo>
                  <a:lnTo>
                    <a:pt x="0" y="119808"/>
                  </a:lnTo>
                  <a:lnTo>
                    <a:pt x="0" y="34176"/>
                  </a:lnTo>
                  <a:moveTo>
                    <a:pt x="0" y="0"/>
                  </a:moveTo>
                  <a:lnTo>
                    <a:pt x="117894" y="0"/>
                  </a:lnTo>
                  <a:lnTo>
                    <a:pt x="117894" y="12864"/>
                  </a:lnTo>
                  <a:lnTo>
                    <a:pt x="0" y="1286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12" name="Google Shape;1012;p34"/>
            <p:cNvSpPr/>
            <p:nvPr/>
          </p:nvSpPr>
          <p:spPr>
            <a:xfrm>
              <a:off x="4335840" y="2978280"/>
              <a:ext cx="130800" cy="164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736"/>
                  </a:moveTo>
                  <a:lnTo>
                    <a:pt x="0" y="2368"/>
                  </a:lnTo>
                  <a:lnTo>
                    <a:pt x="18181" y="2368"/>
                  </a:lnTo>
                  <a:lnTo>
                    <a:pt x="18181" y="11052"/>
                  </a:lnTo>
                  <a:cubicBezTo>
                    <a:pt x="43966" y="0"/>
                    <a:pt x="68099" y="0"/>
                    <a:pt x="68099" y="0"/>
                  </a:cubicBezTo>
                  <a:cubicBezTo>
                    <a:pt x="110413" y="0"/>
                    <a:pt x="119669" y="14999"/>
                    <a:pt x="119669" y="57894"/>
                  </a:cubicBezTo>
                  <a:lnTo>
                    <a:pt x="119669" y="119736"/>
                  </a:lnTo>
                  <a:lnTo>
                    <a:pt x="101157" y="119736"/>
                  </a:lnTo>
                  <a:lnTo>
                    <a:pt x="101157" y="58684"/>
                  </a:lnTo>
                  <a:cubicBezTo>
                    <a:pt x="101157" y="24210"/>
                    <a:pt x="96198" y="12631"/>
                    <a:pt x="65454" y="12631"/>
                  </a:cubicBezTo>
                  <a:cubicBezTo>
                    <a:pt x="41652" y="12631"/>
                    <a:pt x="18181" y="22631"/>
                    <a:pt x="18181" y="22631"/>
                  </a:cubicBezTo>
                  <a:lnTo>
                    <a:pt x="18181" y="119736"/>
                  </a:lnTo>
                  <a:lnTo>
                    <a:pt x="0" y="11973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4"/>
            <p:cNvSpPr/>
            <p:nvPr/>
          </p:nvSpPr>
          <p:spPr>
            <a:xfrm>
              <a:off x="4504320" y="2978280"/>
              <a:ext cx="146400" cy="24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503" y="27166"/>
                  </a:moveTo>
                  <a:cubicBezTo>
                    <a:pt x="85503" y="13313"/>
                    <a:pt x="76363" y="8095"/>
                    <a:pt x="51302" y="8095"/>
                  </a:cubicBezTo>
                  <a:cubicBezTo>
                    <a:pt x="28304" y="8095"/>
                    <a:pt x="18280" y="13313"/>
                    <a:pt x="18280" y="27166"/>
                  </a:cubicBezTo>
                  <a:cubicBezTo>
                    <a:pt x="18280" y="41019"/>
                    <a:pt x="28304" y="46056"/>
                    <a:pt x="51302" y="46056"/>
                  </a:cubicBezTo>
                  <a:cubicBezTo>
                    <a:pt x="76363" y="46056"/>
                    <a:pt x="85503" y="41019"/>
                    <a:pt x="85503" y="27166"/>
                  </a:cubicBezTo>
                  <a:moveTo>
                    <a:pt x="33611" y="78980"/>
                  </a:moveTo>
                  <a:cubicBezTo>
                    <a:pt x="20638" y="84557"/>
                    <a:pt x="16511" y="87616"/>
                    <a:pt x="16511" y="94452"/>
                  </a:cubicBezTo>
                  <a:cubicBezTo>
                    <a:pt x="16511" y="106866"/>
                    <a:pt x="23882" y="111364"/>
                    <a:pt x="57199" y="111364"/>
                  </a:cubicBezTo>
                  <a:cubicBezTo>
                    <a:pt x="87272" y="111364"/>
                    <a:pt x="100245" y="106686"/>
                    <a:pt x="100245" y="94812"/>
                  </a:cubicBezTo>
                  <a:cubicBezTo>
                    <a:pt x="100245" y="81139"/>
                    <a:pt x="90515" y="79700"/>
                    <a:pt x="64570" y="79700"/>
                  </a:cubicBezTo>
                  <a:cubicBezTo>
                    <a:pt x="54250" y="79700"/>
                    <a:pt x="33611" y="78980"/>
                    <a:pt x="33611" y="78980"/>
                  </a:cubicBezTo>
                  <a:moveTo>
                    <a:pt x="0" y="94992"/>
                  </a:moveTo>
                  <a:cubicBezTo>
                    <a:pt x="0" y="85277"/>
                    <a:pt x="7665" y="81139"/>
                    <a:pt x="22113" y="74842"/>
                  </a:cubicBezTo>
                  <a:cubicBezTo>
                    <a:pt x="17395" y="73043"/>
                    <a:pt x="15331" y="68905"/>
                    <a:pt x="15331" y="64047"/>
                  </a:cubicBezTo>
                  <a:cubicBezTo>
                    <a:pt x="15331" y="61169"/>
                    <a:pt x="24176" y="51454"/>
                    <a:pt x="24176" y="51454"/>
                  </a:cubicBezTo>
                  <a:cubicBezTo>
                    <a:pt x="12383" y="48575"/>
                    <a:pt x="1769" y="42098"/>
                    <a:pt x="1769" y="27166"/>
                  </a:cubicBezTo>
                  <a:cubicBezTo>
                    <a:pt x="1769" y="7736"/>
                    <a:pt x="21228" y="0"/>
                    <a:pt x="51302" y="0"/>
                  </a:cubicBezTo>
                  <a:cubicBezTo>
                    <a:pt x="65454" y="0"/>
                    <a:pt x="79901" y="2158"/>
                    <a:pt x="79901" y="2158"/>
                  </a:cubicBezTo>
                  <a:lnTo>
                    <a:pt x="119705" y="1619"/>
                  </a:lnTo>
                  <a:lnTo>
                    <a:pt x="119705" y="10074"/>
                  </a:lnTo>
                  <a:lnTo>
                    <a:pt x="92285" y="9715"/>
                  </a:lnTo>
                  <a:cubicBezTo>
                    <a:pt x="98181" y="13133"/>
                    <a:pt x="102309" y="17811"/>
                    <a:pt x="102309" y="27166"/>
                  </a:cubicBezTo>
                  <a:cubicBezTo>
                    <a:pt x="102309" y="47676"/>
                    <a:pt x="84914" y="53973"/>
                    <a:pt x="50417" y="53973"/>
                  </a:cubicBezTo>
                  <a:cubicBezTo>
                    <a:pt x="48058" y="53973"/>
                    <a:pt x="39508" y="53793"/>
                    <a:pt x="36560" y="53433"/>
                  </a:cubicBezTo>
                  <a:cubicBezTo>
                    <a:pt x="30958" y="61169"/>
                    <a:pt x="30958" y="63328"/>
                    <a:pt x="30958" y="63328"/>
                  </a:cubicBezTo>
                  <a:cubicBezTo>
                    <a:pt x="30958" y="70164"/>
                    <a:pt x="33022" y="71064"/>
                    <a:pt x="65749" y="71244"/>
                  </a:cubicBezTo>
                  <a:cubicBezTo>
                    <a:pt x="102899" y="71244"/>
                    <a:pt x="117051" y="75022"/>
                    <a:pt x="117051" y="94452"/>
                  </a:cubicBezTo>
                  <a:cubicBezTo>
                    <a:pt x="117051" y="112443"/>
                    <a:pt x="96412" y="119820"/>
                    <a:pt x="56904" y="119820"/>
                  </a:cubicBezTo>
                  <a:cubicBezTo>
                    <a:pt x="12972" y="119820"/>
                    <a:pt x="0" y="113703"/>
                    <a:pt x="0" y="9499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4"/>
            <p:cNvSpPr/>
            <p:nvPr/>
          </p:nvSpPr>
          <p:spPr>
            <a:xfrm>
              <a:off x="5334120" y="2601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015" name="Google Shape;1015;p34"/>
            <p:cNvSpPr/>
            <p:nvPr/>
          </p:nvSpPr>
          <p:spPr>
            <a:xfrm>
              <a:off x="5551920" y="247536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16" name="Google Shape;1016;p34"/>
            <p:cNvSpPr/>
            <p:nvPr/>
          </p:nvSpPr>
          <p:spPr>
            <a:xfrm>
              <a:off x="5334120" y="234972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017" name="Google Shape;1017;p34"/>
            <p:cNvSpPr/>
            <p:nvPr/>
          </p:nvSpPr>
          <p:spPr>
            <a:xfrm>
              <a:off x="5334120" y="247536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</p:grpSp>
      <p:sp>
        <p:nvSpPr>
          <p:cNvPr id="1018" name="Google Shape;1018;p34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019" name="Google Shape;1019;p34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 - better learning payoff">
  <p:cSld name="BLANK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022" name="Google Shape;1022;p35"/>
          <p:cNvGrpSpPr/>
          <p:nvPr/>
        </p:nvGrpSpPr>
        <p:grpSpPr>
          <a:xfrm>
            <a:off x="3519832" y="2271644"/>
            <a:ext cx="2553356" cy="737492"/>
            <a:chOff x="2170080" y="2161080"/>
            <a:chExt cx="3600840" cy="1040040"/>
          </a:xfrm>
        </p:grpSpPr>
        <p:sp>
          <p:nvSpPr>
            <p:cNvPr id="1023" name="Google Shape;1023;p35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5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25" name="Google Shape;1025;p35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28" name="Google Shape;1028;p35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031" name="Google Shape;1031;p35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32" name="Google Shape;1032;p35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033" name="Google Shape;1033;p35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034" name="Google Shape;1034;p35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41" name="Google Shape;1041;p35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46" name="Google Shape;1046;p35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8" name="Google Shape;1048;p35"/>
          <p:cNvSpPr txBox="1">
            <a:spLocks noGrp="1"/>
          </p:cNvSpPr>
          <p:nvPr>
            <p:ph type="title"/>
          </p:nvPr>
        </p:nvSpPr>
        <p:spPr>
          <a:xfrm>
            <a:off x="3405675" y="3141450"/>
            <a:ext cx="56154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49" name="Google Shape;1049;p35"/>
          <p:cNvSpPr txBox="1">
            <a:spLocks noGrp="1"/>
          </p:cNvSpPr>
          <p:nvPr>
            <p:ph type="subTitle" idx="1"/>
          </p:nvPr>
        </p:nvSpPr>
        <p:spPr>
          <a:xfrm>
            <a:off x="3405675" y="3745050"/>
            <a:ext cx="56154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 - lys beton baggrund - better learning payoff 1">
  <p:cSld name="BLANK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>
              <a:buNone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  <p:grpSp>
        <p:nvGrpSpPr>
          <p:cNvPr id="1052" name="Google Shape;1052;p36"/>
          <p:cNvGrpSpPr/>
          <p:nvPr/>
        </p:nvGrpSpPr>
        <p:grpSpPr>
          <a:xfrm>
            <a:off x="3681619" y="4021116"/>
            <a:ext cx="2093528" cy="604679"/>
            <a:chOff x="2170080" y="2161080"/>
            <a:chExt cx="3600840" cy="1040040"/>
          </a:xfrm>
        </p:grpSpPr>
        <p:sp>
          <p:nvSpPr>
            <p:cNvPr id="1053" name="Google Shape;1053;p36"/>
            <p:cNvSpPr/>
            <p:nvPr/>
          </p:nvSpPr>
          <p:spPr>
            <a:xfrm>
              <a:off x="217008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799" y="107440"/>
                    <a:pt x="56272" y="107440"/>
                    <a:pt x="5627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6"/>
            <p:cNvSpPr/>
            <p:nvPr/>
          </p:nvSpPr>
          <p:spPr>
            <a:xfrm>
              <a:off x="2572920" y="2354400"/>
              <a:ext cx="411600" cy="78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217" y="0"/>
                  </a:moveTo>
                  <a:lnTo>
                    <a:pt x="54698" y="66341"/>
                  </a:lnTo>
                  <a:lnTo>
                    <a:pt x="64881" y="66341"/>
                  </a:lnTo>
                  <a:lnTo>
                    <a:pt x="102677" y="0"/>
                  </a:lnTo>
                  <a:lnTo>
                    <a:pt x="119895" y="0"/>
                  </a:lnTo>
                  <a:lnTo>
                    <a:pt x="52073" y="119944"/>
                  </a:lnTo>
                  <a:lnTo>
                    <a:pt x="34960" y="119944"/>
                  </a:lnTo>
                  <a:lnTo>
                    <a:pt x="60892" y="74062"/>
                  </a:lnTo>
                  <a:lnTo>
                    <a:pt x="41469" y="74062"/>
                  </a:lnTo>
                  <a:lnTo>
                    <a:pt x="0" y="0"/>
                  </a:lnTo>
                  <a:lnTo>
                    <a:pt x="172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55" name="Google Shape;1055;p36"/>
            <p:cNvSpPr/>
            <p:nvPr/>
          </p:nvSpPr>
          <p:spPr>
            <a:xfrm>
              <a:off x="3029040" y="2345400"/>
              <a:ext cx="359400" cy="50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47" y="16172"/>
                  </a:moveTo>
                  <a:cubicBezTo>
                    <a:pt x="79118" y="12473"/>
                    <a:pt x="57835" y="12473"/>
                    <a:pt x="57835" y="12473"/>
                  </a:cubicBezTo>
                  <a:cubicBezTo>
                    <a:pt x="37755" y="12473"/>
                    <a:pt x="19719" y="16430"/>
                    <a:pt x="19719" y="32086"/>
                  </a:cubicBezTo>
                  <a:cubicBezTo>
                    <a:pt x="19719" y="44129"/>
                    <a:pt x="27775" y="47569"/>
                    <a:pt x="63006" y="51784"/>
                  </a:cubicBezTo>
                  <a:cubicBezTo>
                    <a:pt x="104368" y="56602"/>
                    <a:pt x="119879" y="61935"/>
                    <a:pt x="119879" y="84129"/>
                  </a:cubicBezTo>
                  <a:cubicBezTo>
                    <a:pt x="119879" y="111139"/>
                    <a:pt x="96312" y="119913"/>
                    <a:pt x="57474" y="119913"/>
                  </a:cubicBezTo>
                  <a:cubicBezTo>
                    <a:pt x="37755" y="119913"/>
                    <a:pt x="2284" y="115784"/>
                    <a:pt x="2284" y="115784"/>
                  </a:cubicBezTo>
                  <a:lnTo>
                    <a:pt x="3607" y="103483"/>
                  </a:lnTo>
                  <a:cubicBezTo>
                    <a:pt x="39679" y="107440"/>
                    <a:pt x="56152" y="107440"/>
                    <a:pt x="56152" y="107440"/>
                  </a:cubicBezTo>
                  <a:cubicBezTo>
                    <a:pt x="84048" y="107440"/>
                    <a:pt x="100160" y="102795"/>
                    <a:pt x="100160" y="84817"/>
                  </a:cubicBezTo>
                  <a:cubicBezTo>
                    <a:pt x="100160" y="70967"/>
                    <a:pt x="90420" y="67956"/>
                    <a:pt x="54228" y="63999"/>
                  </a:cubicBezTo>
                  <a:cubicBezTo>
                    <a:pt x="17074" y="59870"/>
                    <a:pt x="0" y="54967"/>
                    <a:pt x="0" y="32602"/>
                  </a:cubicBezTo>
                  <a:cubicBezTo>
                    <a:pt x="0" y="7397"/>
                    <a:pt x="29098" y="0"/>
                    <a:pt x="57234" y="0"/>
                  </a:cubicBezTo>
                  <a:cubicBezTo>
                    <a:pt x="81402" y="0"/>
                    <a:pt x="114348" y="3956"/>
                    <a:pt x="114348" y="3956"/>
                  </a:cubicBezTo>
                  <a:lnTo>
                    <a:pt x="113747" y="161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6"/>
            <p:cNvSpPr/>
            <p:nvPr/>
          </p:nvSpPr>
          <p:spPr>
            <a:xfrm>
              <a:off x="3438720" y="2202480"/>
              <a:ext cx="300300" cy="6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798" y="37704"/>
                  </a:moveTo>
                  <a:lnTo>
                    <a:pt x="51798" y="82027"/>
                  </a:lnTo>
                  <a:cubicBezTo>
                    <a:pt x="51798" y="104490"/>
                    <a:pt x="54964" y="110239"/>
                    <a:pt x="82733" y="110239"/>
                  </a:cubicBezTo>
                  <a:cubicBezTo>
                    <a:pt x="93525" y="110239"/>
                    <a:pt x="118273" y="108969"/>
                    <a:pt x="118273" y="108969"/>
                  </a:cubicBezTo>
                  <a:lnTo>
                    <a:pt x="119856" y="118128"/>
                  </a:lnTo>
                  <a:cubicBezTo>
                    <a:pt x="94388" y="119933"/>
                    <a:pt x="80863" y="119933"/>
                    <a:pt x="80863" y="119933"/>
                  </a:cubicBezTo>
                  <a:cubicBezTo>
                    <a:pt x="42589" y="119933"/>
                    <a:pt x="28633" y="113247"/>
                    <a:pt x="28633" y="87442"/>
                  </a:cubicBezTo>
                  <a:lnTo>
                    <a:pt x="28633" y="37704"/>
                  </a:lnTo>
                  <a:lnTo>
                    <a:pt x="0" y="37704"/>
                  </a:lnTo>
                  <a:lnTo>
                    <a:pt x="0" y="28211"/>
                  </a:lnTo>
                  <a:lnTo>
                    <a:pt x="28633" y="28211"/>
                  </a:lnTo>
                  <a:lnTo>
                    <a:pt x="28633" y="0"/>
                  </a:lnTo>
                  <a:lnTo>
                    <a:pt x="51798" y="0"/>
                  </a:lnTo>
                  <a:lnTo>
                    <a:pt x="51798" y="28211"/>
                  </a:lnTo>
                  <a:lnTo>
                    <a:pt x="116402" y="28211"/>
                  </a:lnTo>
                  <a:lnTo>
                    <a:pt x="116402" y="37704"/>
                  </a:lnTo>
                  <a:lnTo>
                    <a:pt x="51798" y="377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6"/>
            <p:cNvSpPr/>
            <p:nvPr/>
          </p:nvSpPr>
          <p:spPr>
            <a:xfrm>
              <a:off x="3800880" y="2161080"/>
              <a:ext cx="57600" cy="67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8"/>
                  </a:moveTo>
                  <a:lnTo>
                    <a:pt x="119250" y="34258"/>
                  </a:lnTo>
                  <a:lnTo>
                    <a:pt x="119250" y="119936"/>
                  </a:lnTo>
                  <a:lnTo>
                    <a:pt x="0" y="119936"/>
                  </a:lnTo>
                  <a:lnTo>
                    <a:pt x="0" y="34258"/>
                  </a:lnTo>
                  <a:moveTo>
                    <a:pt x="0" y="0"/>
                  </a:moveTo>
                  <a:lnTo>
                    <a:pt x="119250" y="0"/>
                  </a:lnTo>
                  <a:lnTo>
                    <a:pt x="119250" y="12822"/>
                  </a:lnTo>
                  <a:lnTo>
                    <a:pt x="0" y="128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58" name="Google Shape;1058;p36"/>
            <p:cNvSpPr/>
            <p:nvPr/>
          </p:nvSpPr>
          <p:spPr>
            <a:xfrm>
              <a:off x="3983760" y="2344680"/>
              <a:ext cx="667500" cy="49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912"/>
                  </a:moveTo>
                  <a:lnTo>
                    <a:pt x="0" y="2363"/>
                  </a:lnTo>
                  <a:lnTo>
                    <a:pt x="10226" y="2363"/>
                  </a:lnTo>
                  <a:lnTo>
                    <a:pt x="10226" y="11028"/>
                  </a:lnTo>
                  <a:cubicBezTo>
                    <a:pt x="23495" y="0"/>
                    <a:pt x="36828" y="0"/>
                    <a:pt x="36828" y="0"/>
                  </a:cubicBezTo>
                  <a:cubicBezTo>
                    <a:pt x="48867" y="0"/>
                    <a:pt x="55275" y="3763"/>
                    <a:pt x="59611" y="12428"/>
                  </a:cubicBezTo>
                  <a:cubicBezTo>
                    <a:pt x="74886" y="0"/>
                    <a:pt x="90873" y="0"/>
                    <a:pt x="90873" y="0"/>
                  </a:cubicBezTo>
                  <a:cubicBezTo>
                    <a:pt x="114563" y="0"/>
                    <a:pt x="119935" y="14617"/>
                    <a:pt x="119935" y="58030"/>
                  </a:cubicBezTo>
                  <a:lnTo>
                    <a:pt x="119935" y="119912"/>
                  </a:lnTo>
                  <a:lnTo>
                    <a:pt x="109644" y="119912"/>
                  </a:lnTo>
                  <a:lnTo>
                    <a:pt x="109644" y="58730"/>
                  </a:lnTo>
                  <a:cubicBezTo>
                    <a:pt x="109644" y="24245"/>
                    <a:pt x="106860" y="12691"/>
                    <a:pt x="89708" y="12691"/>
                  </a:cubicBezTo>
                  <a:cubicBezTo>
                    <a:pt x="75404" y="12691"/>
                    <a:pt x="63236" y="22582"/>
                    <a:pt x="63236" y="22582"/>
                  </a:cubicBezTo>
                  <a:cubicBezTo>
                    <a:pt x="65177" y="29146"/>
                    <a:pt x="65889" y="43238"/>
                    <a:pt x="65889" y="58730"/>
                  </a:cubicBezTo>
                  <a:lnTo>
                    <a:pt x="65889" y="119912"/>
                  </a:lnTo>
                  <a:lnTo>
                    <a:pt x="55469" y="119912"/>
                  </a:lnTo>
                  <a:lnTo>
                    <a:pt x="55469" y="59256"/>
                  </a:lnTo>
                  <a:cubicBezTo>
                    <a:pt x="55469" y="23982"/>
                    <a:pt x="52686" y="12691"/>
                    <a:pt x="35598" y="12691"/>
                  </a:cubicBezTo>
                  <a:cubicBezTo>
                    <a:pt x="22071" y="12691"/>
                    <a:pt x="10226" y="22582"/>
                    <a:pt x="10226" y="22582"/>
                  </a:cubicBezTo>
                  <a:lnTo>
                    <a:pt x="10226" y="119912"/>
                  </a:lnTo>
                  <a:lnTo>
                    <a:pt x="0" y="1199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6"/>
            <p:cNvSpPr/>
            <p:nvPr/>
          </p:nvSpPr>
          <p:spPr>
            <a:xfrm>
              <a:off x="4749840" y="2344680"/>
              <a:ext cx="3903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66" y="54163"/>
                  </a:moveTo>
                  <a:cubicBezTo>
                    <a:pt x="102066" y="23090"/>
                    <a:pt x="89225" y="12017"/>
                    <a:pt x="61217" y="12017"/>
                  </a:cubicBezTo>
                  <a:cubicBezTo>
                    <a:pt x="34206" y="12017"/>
                    <a:pt x="18154" y="23519"/>
                    <a:pt x="18154" y="54163"/>
                  </a:cubicBezTo>
                  <a:lnTo>
                    <a:pt x="102066" y="54163"/>
                  </a:lnTo>
                  <a:moveTo>
                    <a:pt x="113911" y="105321"/>
                  </a:moveTo>
                  <a:lnTo>
                    <a:pt x="114464" y="116652"/>
                  </a:lnTo>
                  <a:cubicBezTo>
                    <a:pt x="80922" y="119914"/>
                    <a:pt x="57675" y="119914"/>
                    <a:pt x="57675" y="119914"/>
                  </a:cubicBezTo>
                  <a:cubicBezTo>
                    <a:pt x="13394" y="119656"/>
                    <a:pt x="0" y="98884"/>
                    <a:pt x="0" y="60429"/>
                  </a:cubicBezTo>
                  <a:cubicBezTo>
                    <a:pt x="0" y="15879"/>
                    <a:pt x="25018" y="0"/>
                    <a:pt x="61217" y="0"/>
                  </a:cubicBezTo>
                  <a:cubicBezTo>
                    <a:pt x="99630" y="0"/>
                    <a:pt x="119889" y="15879"/>
                    <a:pt x="119889" y="54678"/>
                  </a:cubicBezTo>
                  <a:lnTo>
                    <a:pt x="119225" y="65665"/>
                  </a:lnTo>
                  <a:lnTo>
                    <a:pt x="18154" y="65665"/>
                  </a:lnTo>
                  <a:cubicBezTo>
                    <a:pt x="18154" y="92875"/>
                    <a:pt x="28228" y="107467"/>
                    <a:pt x="59446" y="107467"/>
                  </a:cubicBezTo>
                  <a:cubicBezTo>
                    <a:pt x="81143" y="107467"/>
                    <a:pt x="113911" y="105321"/>
                    <a:pt x="113911" y="10532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6"/>
            <p:cNvSpPr/>
            <p:nvPr/>
          </p:nvSpPr>
          <p:spPr>
            <a:xfrm>
              <a:off x="5334120" y="2593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A9192C"/>
            </a:solidFill>
            <a:ln>
              <a:noFill/>
            </a:ln>
          </p:spPr>
        </p:sp>
        <p:sp>
          <p:nvSpPr>
            <p:cNvPr id="1061" name="Google Shape;1061;p36"/>
            <p:cNvSpPr/>
            <p:nvPr/>
          </p:nvSpPr>
          <p:spPr>
            <a:xfrm>
              <a:off x="5551920" y="2467440"/>
              <a:ext cx="219000" cy="25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829"/>
                  </a:moveTo>
                  <a:lnTo>
                    <a:pt x="0" y="0"/>
                  </a:lnTo>
                  <a:lnTo>
                    <a:pt x="0" y="119829"/>
                  </a:lnTo>
                  <a:lnTo>
                    <a:pt x="119802" y="59829"/>
                  </a:lnTo>
                </a:path>
              </a:pathLst>
            </a:custGeom>
            <a:solidFill>
              <a:srgbClr val="DD0934"/>
            </a:solidFill>
            <a:ln>
              <a:noFill/>
            </a:ln>
          </p:spPr>
        </p:sp>
        <p:sp>
          <p:nvSpPr>
            <p:cNvPr id="1062" name="Google Shape;1062;p36"/>
            <p:cNvSpPr/>
            <p:nvPr/>
          </p:nvSpPr>
          <p:spPr>
            <a:xfrm>
              <a:off x="5334120" y="2341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802" y="59914"/>
                  </a:moveTo>
                  <a:lnTo>
                    <a:pt x="0" y="0"/>
                  </a:lnTo>
                  <a:lnTo>
                    <a:pt x="0" y="119828"/>
                  </a:lnTo>
                  <a:lnTo>
                    <a:pt x="119802" y="59914"/>
                  </a:lnTo>
                </a:path>
              </a:pathLst>
            </a:custGeom>
            <a:solidFill>
              <a:srgbClr val="EB5D4F"/>
            </a:solidFill>
            <a:ln>
              <a:noFill/>
            </a:ln>
          </p:spPr>
        </p:sp>
        <p:sp>
          <p:nvSpPr>
            <p:cNvPr id="1063" name="Google Shape;1063;p36"/>
            <p:cNvSpPr/>
            <p:nvPr/>
          </p:nvSpPr>
          <p:spPr>
            <a:xfrm>
              <a:off x="5334120" y="2467440"/>
              <a:ext cx="2190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14"/>
                  </a:moveTo>
                  <a:lnTo>
                    <a:pt x="119802" y="119828"/>
                  </a:lnTo>
                  <a:lnTo>
                    <a:pt x="119802" y="0"/>
                  </a:lnTo>
                  <a:lnTo>
                    <a:pt x="0" y="59914"/>
                  </a:lnTo>
                </a:path>
              </a:pathLst>
            </a:custGeom>
            <a:solidFill>
              <a:srgbClr val="771511"/>
            </a:solidFill>
            <a:ln>
              <a:noFill/>
            </a:ln>
          </p:spPr>
        </p:sp>
        <p:sp>
          <p:nvSpPr>
            <p:cNvPr id="1064" name="Google Shape;1064;p36"/>
            <p:cNvSpPr/>
            <p:nvPr/>
          </p:nvSpPr>
          <p:spPr>
            <a:xfrm>
              <a:off x="2935440" y="2933280"/>
              <a:ext cx="112800" cy="20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30" y="76056"/>
                  </a:moveTo>
                  <a:cubicBezTo>
                    <a:pt x="100830" y="53661"/>
                    <a:pt x="93162" y="43521"/>
                    <a:pt x="64025" y="43521"/>
                  </a:cubicBezTo>
                  <a:cubicBezTo>
                    <a:pt x="40638" y="43521"/>
                    <a:pt x="18402" y="49014"/>
                    <a:pt x="18402" y="49014"/>
                  </a:cubicBezTo>
                  <a:lnTo>
                    <a:pt x="18402" y="110070"/>
                  </a:lnTo>
                  <a:cubicBezTo>
                    <a:pt x="39488" y="110915"/>
                    <a:pt x="48690" y="110915"/>
                    <a:pt x="48690" y="110915"/>
                  </a:cubicBezTo>
                  <a:cubicBezTo>
                    <a:pt x="93546" y="110915"/>
                    <a:pt x="100830" y="100140"/>
                    <a:pt x="100830" y="76056"/>
                  </a:cubicBezTo>
                  <a:moveTo>
                    <a:pt x="119616" y="76056"/>
                  </a:moveTo>
                  <a:cubicBezTo>
                    <a:pt x="119616" y="107746"/>
                    <a:pt x="104281" y="119788"/>
                    <a:pt x="48690" y="119788"/>
                  </a:cubicBezTo>
                  <a:cubicBezTo>
                    <a:pt x="29520" y="119788"/>
                    <a:pt x="0" y="118098"/>
                    <a:pt x="0" y="118098"/>
                  </a:cubicBezTo>
                  <a:lnTo>
                    <a:pt x="0" y="0"/>
                  </a:lnTo>
                  <a:lnTo>
                    <a:pt x="18402" y="0"/>
                  </a:lnTo>
                  <a:lnTo>
                    <a:pt x="18402" y="40774"/>
                  </a:lnTo>
                  <a:cubicBezTo>
                    <a:pt x="41789" y="34647"/>
                    <a:pt x="65559" y="34647"/>
                    <a:pt x="65559" y="34647"/>
                  </a:cubicBezTo>
                  <a:cubicBezTo>
                    <a:pt x="106964" y="34647"/>
                    <a:pt x="119616" y="46901"/>
                    <a:pt x="119616" y="7605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6"/>
            <p:cNvSpPr/>
            <p:nvPr/>
          </p:nvSpPr>
          <p:spPr>
            <a:xfrm>
              <a:off x="30772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6"/>
            <p:cNvSpPr/>
            <p:nvPr/>
          </p:nvSpPr>
          <p:spPr>
            <a:xfrm>
              <a:off x="321300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6"/>
            <p:cNvSpPr/>
            <p:nvPr/>
          </p:nvSpPr>
          <p:spPr>
            <a:xfrm>
              <a:off x="3311640" y="2951280"/>
              <a:ext cx="88800" cy="1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97" y="37687"/>
                  </a:moveTo>
                  <a:lnTo>
                    <a:pt x="51497" y="81849"/>
                  </a:lnTo>
                  <a:cubicBezTo>
                    <a:pt x="51497" y="104277"/>
                    <a:pt x="54898" y="110057"/>
                    <a:pt x="82591" y="110057"/>
                  </a:cubicBezTo>
                  <a:cubicBezTo>
                    <a:pt x="93279" y="110057"/>
                    <a:pt x="117570" y="108670"/>
                    <a:pt x="117570" y="108670"/>
                  </a:cubicBezTo>
                  <a:lnTo>
                    <a:pt x="119514" y="117919"/>
                  </a:lnTo>
                  <a:cubicBezTo>
                    <a:pt x="93765" y="119768"/>
                    <a:pt x="80647" y="119768"/>
                    <a:pt x="80647" y="119768"/>
                  </a:cubicBezTo>
                  <a:cubicBezTo>
                    <a:pt x="42267" y="119768"/>
                    <a:pt x="28663" y="113063"/>
                    <a:pt x="28663" y="87167"/>
                  </a:cubicBezTo>
                  <a:lnTo>
                    <a:pt x="28663" y="37687"/>
                  </a:lnTo>
                  <a:lnTo>
                    <a:pt x="0" y="37687"/>
                  </a:lnTo>
                  <a:lnTo>
                    <a:pt x="0" y="28208"/>
                  </a:lnTo>
                  <a:lnTo>
                    <a:pt x="28663" y="28208"/>
                  </a:lnTo>
                  <a:lnTo>
                    <a:pt x="28663" y="0"/>
                  </a:lnTo>
                  <a:lnTo>
                    <a:pt x="51497" y="0"/>
                  </a:lnTo>
                  <a:lnTo>
                    <a:pt x="51497" y="28208"/>
                  </a:lnTo>
                  <a:lnTo>
                    <a:pt x="115627" y="28208"/>
                  </a:lnTo>
                  <a:lnTo>
                    <a:pt x="115627" y="37687"/>
                  </a:lnTo>
                  <a:lnTo>
                    <a:pt x="51497" y="3768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6"/>
            <p:cNvSpPr/>
            <p:nvPr/>
          </p:nvSpPr>
          <p:spPr>
            <a:xfrm>
              <a:off x="341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6"/>
            <p:cNvSpPr/>
            <p:nvPr/>
          </p:nvSpPr>
          <p:spPr>
            <a:xfrm>
              <a:off x="356688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6"/>
            <p:cNvSpPr/>
            <p:nvPr/>
          </p:nvSpPr>
          <p:spPr>
            <a:xfrm>
              <a:off x="3722040" y="2933280"/>
              <a:ext cx="17700" cy="20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75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7551" y="0"/>
                  </a:lnTo>
                  <a:lnTo>
                    <a:pt x="117551" y="119785"/>
                  </a:lnTo>
                  <a:lnTo>
                    <a:pt x="58775" y="1197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71" name="Google Shape;1071;p36"/>
            <p:cNvSpPr/>
            <p:nvPr/>
          </p:nvSpPr>
          <p:spPr>
            <a:xfrm>
              <a:off x="3777480" y="2992320"/>
              <a:ext cx="1152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000" y="54059"/>
                  </a:moveTo>
                  <a:cubicBezTo>
                    <a:pt x="102000" y="23168"/>
                    <a:pt x="88875" y="11881"/>
                    <a:pt x="61125" y="11881"/>
                  </a:cubicBezTo>
                  <a:cubicBezTo>
                    <a:pt x="34125" y="11881"/>
                    <a:pt x="18000" y="23465"/>
                    <a:pt x="18000" y="54059"/>
                  </a:cubicBezTo>
                  <a:lnTo>
                    <a:pt x="102000" y="54059"/>
                  </a:lnTo>
                  <a:moveTo>
                    <a:pt x="113625" y="105148"/>
                  </a:moveTo>
                  <a:lnTo>
                    <a:pt x="114375" y="116435"/>
                  </a:lnTo>
                  <a:cubicBezTo>
                    <a:pt x="80625" y="119702"/>
                    <a:pt x="57750" y="119702"/>
                    <a:pt x="57750" y="119702"/>
                  </a:cubicBezTo>
                  <a:cubicBezTo>
                    <a:pt x="13500" y="119405"/>
                    <a:pt x="0" y="98910"/>
                    <a:pt x="0" y="60297"/>
                  </a:cubicBezTo>
                  <a:cubicBezTo>
                    <a:pt x="0" y="15742"/>
                    <a:pt x="24750" y="0"/>
                    <a:pt x="61125" y="0"/>
                  </a:cubicBezTo>
                  <a:cubicBezTo>
                    <a:pt x="99375" y="0"/>
                    <a:pt x="119625" y="15742"/>
                    <a:pt x="119625" y="54653"/>
                  </a:cubicBezTo>
                  <a:lnTo>
                    <a:pt x="118875" y="65643"/>
                  </a:lnTo>
                  <a:lnTo>
                    <a:pt x="18000" y="65643"/>
                  </a:lnTo>
                  <a:cubicBezTo>
                    <a:pt x="18000" y="92970"/>
                    <a:pt x="28125" y="107227"/>
                    <a:pt x="59250" y="107227"/>
                  </a:cubicBezTo>
                  <a:cubicBezTo>
                    <a:pt x="81000" y="107227"/>
                    <a:pt x="113625" y="105148"/>
                    <a:pt x="113625" y="1051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6"/>
            <p:cNvSpPr/>
            <p:nvPr/>
          </p:nvSpPr>
          <p:spPr>
            <a:xfrm>
              <a:off x="3918600" y="2992320"/>
              <a:ext cx="126000" cy="14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828" y="62079"/>
                  </a:moveTo>
                  <a:cubicBezTo>
                    <a:pt x="23657" y="63564"/>
                    <a:pt x="16800" y="70990"/>
                    <a:pt x="16800" y="84653"/>
                  </a:cubicBezTo>
                  <a:cubicBezTo>
                    <a:pt x="16800" y="99504"/>
                    <a:pt x="24342" y="108118"/>
                    <a:pt x="39428" y="108118"/>
                  </a:cubicBezTo>
                  <a:cubicBezTo>
                    <a:pt x="61371" y="108118"/>
                    <a:pt x="86057" y="100099"/>
                    <a:pt x="86057" y="100099"/>
                  </a:cubicBezTo>
                  <a:lnTo>
                    <a:pt x="86057" y="58217"/>
                  </a:lnTo>
                  <a:lnTo>
                    <a:pt x="41828" y="62079"/>
                  </a:lnTo>
                  <a:moveTo>
                    <a:pt x="102171" y="98316"/>
                  </a:moveTo>
                  <a:cubicBezTo>
                    <a:pt x="102857" y="105148"/>
                    <a:pt x="110742" y="107524"/>
                    <a:pt x="119657" y="108415"/>
                  </a:cubicBezTo>
                  <a:lnTo>
                    <a:pt x="118971" y="119405"/>
                  </a:lnTo>
                  <a:cubicBezTo>
                    <a:pt x="105599" y="119405"/>
                    <a:pt x="95657" y="117326"/>
                    <a:pt x="88114" y="110198"/>
                  </a:cubicBezTo>
                  <a:cubicBezTo>
                    <a:pt x="62742" y="119702"/>
                    <a:pt x="37028" y="119702"/>
                    <a:pt x="37028" y="119702"/>
                  </a:cubicBezTo>
                  <a:cubicBezTo>
                    <a:pt x="13371" y="119702"/>
                    <a:pt x="0" y="108118"/>
                    <a:pt x="0" y="84950"/>
                  </a:cubicBezTo>
                  <a:cubicBezTo>
                    <a:pt x="0" y="63861"/>
                    <a:pt x="12342" y="53762"/>
                    <a:pt x="39771" y="51386"/>
                  </a:cubicBezTo>
                  <a:lnTo>
                    <a:pt x="86057" y="47524"/>
                  </a:lnTo>
                  <a:lnTo>
                    <a:pt x="86057" y="36534"/>
                  </a:lnTo>
                  <a:cubicBezTo>
                    <a:pt x="86057" y="19009"/>
                    <a:pt x="76800" y="12475"/>
                    <a:pt x="59314" y="12475"/>
                  </a:cubicBezTo>
                  <a:cubicBezTo>
                    <a:pt x="39771" y="12475"/>
                    <a:pt x="8228" y="16039"/>
                    <a:pt x="8228" y="16039"/>
                  </a:cubicBezTo>
                  <a:lnTo>
                    <a:pt x="7199" y="4752"/>
                  </a:lnTo>
                  <a:cubicBezTo>
                    <a:pt x="37028" y="0"/>
                    <a:pt x="59999" y="0"/>
                    <a:pt x="59999" y="0"/>
                  </a:cubicBezTo>
                  <a:cubicBezTo>
                    <a:pt x="89485" y="0"/>
                    <a:pt x="102171" y="12178"/>
                    <a:pt x="102171" y="36534"/>
                  </a:cubicBezTo>
                  <a:lnTo>
                    <a:pt x="102171" y="98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6"/>
            <p:cNvSpPr/>
            <p:nvPr/>
          </p:nvSpPr>
          <p:spPr>
            <a:xfrm>
              <a:off x="4070520" y="2992320"/>
              <a:ext cx="714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418"/>
                  </a:moveTo>
                  <a:lnTo>
                    <a:pt x="28484" y="2418"/>
                  </a:lnTo>
                  <a:lnTo>
                    <a:pt x="28484" y="19345"/>
                  </a:lnTo>
                  <a:cubicBezTo>
                    <a:pt x="70303" y="4534"/>
                    <a:pt x="119393" y="0"/>
                    <a:pt x="119393" y="0"/>
                  </a:cubicBezTo>
                  <a:lnTo>
                    <a:pt x="119393" y="14206"/>
                  </a:lnTo>
                  <a:cubicBezTo>
                    <a:pt x="73333" y="18740"/>
                    <a:pt x="28484" y="31738"/>
                    <a:pt x="28484" y="31738"/>
                  </a:cubicBezTo>
                  <a:lnTo>
                    <a:pt x="28484" y="119697"/>
                  </a:lnTo>
                  <a:lnTo>
                    <a:pt x="0" y="119697"/>
                  </a:lnTo>
                  <a:lnTo>
                    <a:pt x="0" y="24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6"/>
            <p:cNvSpPr/>
            <p:nvPr/>
          </p:nvSpPr>
          <p:spPr>
            <a:xfrm>
              <a:off x="416664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6"/>
            <p:cNvSpPr/>
            <p:nvPr/>
          </p:nvSpPr>
          <p:spPr>
            <a:xfrm>
              <a:off x="4318920" y="2939400"/>
              <a:ext cx="17700" cy="195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4254"/>
                  </a:moveTo>
                  <a:lnTo>
                    <a:pt x="117551" y="34254"/>
                  </a:lnTo>
                  <a:lnTo>
                    <a:pt x="117551" y="119779"/>
                  </a:lnTo>
                  <a:lnTo>
                    <a:pt x="0" y="119779"/>
                  </a:lnTo>
                  <a:lnTo>
                    <a:pt x="0" y="34254"/>
                  </a:lnTo>
                  <a:moveTo>
                    <a:pt x="0" y="0"/>
                  </a:moveTo>
                  <a:lnTo>
                    <a:pt x="117551" y="0"/>
                  </a:lnTo>
                  <a:lnTo>
                    <a:pt x="117551" y="12817"/>
                  </a:lnTo>
                  <a:lnTo>
                    <a:pt x="0" y="12817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076" name="Google Shape;1076;p36"/>
            <p:cNvSpPr/>
            <p:nvPr/>
          </p:nvSpPr>
          <p:spPr>
            <a:xfrm>
              <a:off x="4379400" y="2992320"/>
              <a:ext cx="111300" cy="14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697"/>
                  </a:moveTo>
                  <a:lnTo>
                    <a:pt x="0" y="2418"/>
                  </a:lnTo>
                  <a:lnTo>
                    <a:pt x="18252" y="2418"/>
                  </a:lnTo>
                  <a:lnTo>
                    <a:pt x="18252" y="10881"/>
                  </a:lnTo>
                  <a:cubicBezTo>
                    <a:pt x="43883" y="0"/>
                    <a:pt x="68349" y="0"/>
                    <a:pt x="68349" y="0"/>
                  </a:cubicBezTo>
                  <a:cubicBezTo>
                    <a:pt x="110291" y="0"/>
                    <a:pt x="119611" y="15113"/>
                    <a:pt x="119611" y="58035"/>
                  </a:cubicBezTo>
                  <a:lnTo>
                    <a:pt x="119611" y="119697"/>
                  </a:lnTo>
                  <a:lnTo>
                    <a:pt x="100970" y="119697"/>
                  </a:lnTo>
                  <a:lnTo>
                    <a:pt x="100970" y="58639"/>
                  </a:lnTo>
                  <a:cubicBezTo>
                    <a:pt x="100970" y="24181"/>
                    <a:pt x="96310" y="12695"/>
                    <a:pt x="65631" y="12695"/>
                  </a:cubicBezTo>
                  <a:cubicBezTo>
                    <a:pt x="41553" y="12695"/>
                    <a:pt x="18252" y="22367"/>
                    <a:pt x="18252" y="22367"/>
                  </a:cubicBezTo>
                  <a:lnTo>
                    <a:pt x="18252" y="119697"/>
                  </a:lnTo>
                  <a:lnTo>
                    <a:pt x="0" y="11969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6"/>
            <p:cNvSpPr/>
            <p:nvPr/>
          </p:nvSpPr>
          <p:spPr>
            <a:xfrm>
              <a:off x="4524480" y="2992320"/>
              <a:ext cx="124800" cy="20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417" y="27310"/>
                  </a:moveTo>
                  <a:cubicBezTo>
                    <a:pt x="85417" y="13241"/>
                    <a:pt x="76426" y="8068"/>
                    <a:pt x="51181" y="8068"/>
                  </a:cubicBezTo>
                  <a:cubicBezTo>
                    <a:pt x="28357" y="8068"/>
                    <a:pt x="18328" y="13241"/>
                    <a:pt x="18328" y="27310"/>
                  </a:cubicBezTo>
                  <a:cubicBezTo>
                    <a:pt x="18328" y="40965"/>
                    <a:pt x="28357" y="45931"/>
                    <a:pt x="51181" y="45931"/>
                  </a:cubicBezTo>
                  <a:cubicBezTo>
                    <a:pt x="76426" y="45931"/>
                    <a:pt x="85417" y="40965"/>
                    <a:pt x="85417" y="27310"/>
                  </a:cubicBezTo>
                  <a:moveTo>
                    <a:pt x="33544" y="79034"/>
                  </a:moveTo>
                  <a:cubicBezTo>
                    <a:pt x="20403" y="84413"/>
                    <a:pt x="16253" y="87517"/>
                    <a:pt x="16253" y="94344"/>
                  </a:cubicBezTo>
                  <a:cubicBezTo>
                    <a:pt x="16253" y="106965"/>
                    <a:pt x="23861" y="111517"/>
                    <a:pt x="57060" y="111517"/>
                  </a:cubicBezTo>
                  <a:cubicBezTo>
                    <a:pt x="87146" y="111517"/>
                    <a:pt x="100288" y="106551"/>
                    <a:pt x="100288" y="94758"/>
                  </a:cubicBezTo>
                  <a:cubicBezTo>
                    <a:pt x="100288" y="81103"/>
                    <a:pt x="90259" y="79655"/>
                    <a:pt x="64668" y="79655"/>
                  </a:cubicBezTo>
                  <a:cubicBezTo>
                    <a:pt x="54293" y="79655"/>
                    <a:pt x="33544" y="79034"/>
                    <a:pt x="33544" y="79034"/>
                  </a:cubicBezTo>
                  <a:moveTo>
                    <a:pt x="0" y="95172"/>
                  </a:moveTo>
                  <a:cubicBezTo>
                    <a:pt x="0" y="85241"/>
                    <a:pt x="7608" y="81103"/>
                    <a:pt x="22132" y="74896"/>
                  </a:cubicBezTo>
                  <a:cubicBezTo>
                    <a:pt x="17636" y="73034"/>
                    <a:pt x="15216" y="68896"/>
                    <a:pt x="15216" y="63931"/>
                  </a:cubicBezTo>
                  <a:cubicBezTo>
                    <a:pt x="15216" y="61241"/>
                    <a:pt x="24207" y="51517"/>
                    <a:pt x="24207" y="51517"/>
                  </a:cubicBezTo>
                  <a:cubicBezTo>
                    <a:pt x="12449" y="48620"/>
                    <a:pt x="1729" y="42206"/>
                    <a:pt x="1729" y="27310"/>
                  </a:cubicBezTo>
                  <a:cubicBezTo>
                    <a:pt x="1729" y="7655"/>
                    <a:pt x="21440" y="0"/>
                    <a:pt x="51181" y="0"/>
                  </a:cubicBezTo>
                  <a:cubicBezTo>
                    <a:pt x="65360" y="0"/>
                    <a:pt x="79884" y="2068"/>
                    <a:pt x="79884" y="2068"/>
                  </a:cubicBezTo>
                  <a:lnTo>
                    <a:pt x="119654" y="1655"/>
                  </a:lnTo>
                  <a:lnTo>
                    <a:pt x="119654" y="10137"/>
                  </a:lnTo>
                  <a:lnTo>
                    <a:pt x="92334" y="9724"/>
                  </a:lnTo>
                  <a:cubicBezTo>
                    <a:pt x="97867" y="13241"/>
                    <a:pt x="102017" y="17793"/>
                    <a:pt x="102017" y="27310"/>
                  </a:cubicBezTo>
                  <a:cubicBezTo>
                    <a:pt x="102017" y="47586"/>
                    <a:pt x="84726" y="54000"/>
                    <a:pt x="50489" y="54000"/>
                  </a:cubicBezTo>
                  <a:cubicBezTo>
                    <a:pt x="48069" y="54000"/>
                    <a:pt x="39423" y="53793"/>
                    <a:pt x="36311" y="53379"/>
                  </a:cubicBezTo>
                  <a:cubicBezTo>
                    <a:pt x="30778" y="61241"/>
                    <a:pt x="30778" y="63310"/>
                    <a:pt x="30778" y="63310"/>
                  </a:cubicBezTo>
                  <a:cubicBezTo>
                    <a:pt x="30778" y="70137"/>
                    <a:pt x="33198" y="70965"/>
                    <a:pt x="65706" y="71172"/>
                  </a:cubicBezTo>
                  <a:cubicBezTo>
                    <a:pt x="103054" y="71172"/>
                    <a:pt x="116887" y="75103"/>
                    <a:pt x="116887" y="94344"/>
                  </a:cubicBezTo>
                  <a:cubicBezTo>
                    <a:pt x="116887" y="112344"/>
                    <a:pt x="96484" y="119793"/>
                    <a:pt x="57060" y="119793"/>
                  </a:cubicBezTo>
                  <a:cubicBezTo>
                    <a:pt x="12795" y="119793"/>
                    <a:pt x="0" y="113586"/>
                    <a:pt x="0" y="9517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8" name="Google Shape;1078;p36"/>
          <p:cNvSpPr txBox="1">
            <a:spLocks noGrp="1"/>
          </p:cNvSpPr>
          <p:nvPr>
            <p:ph type="title"/>
          </p:nvPr>
        </p:nvSpPr>
        <p:spPr>
          <a:xfrm>
            <a:off x="2796075" y="638325"/>
            <a:ext cx="5676300" cy="198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079" name="Google Shape;1079;p36"/>
          <p:cNvSpPr txBox="1">
            <a:spLocks noGrp="1"/>
          </p:cNvSpPr>
          <p:nvPr>
            <p:ph type="subTitle" idx="1"/>
          </p:nvPr>
        </p:nvSpPr>
        <p:spPr>
          <a:xfrm>
            <a:off x="2796075" y="2706696"/>
            <a:ext cx="5676300" cy="9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None/>
              <a:defRPr sz="2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Titillium Web"/>
              <a:buChar char="●"/>
              <a:defRPr sz="18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●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tillium Web"/>
              <a:buChar char="○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Titillium Web"/>
              <a:buChar char="■"/>
              <a:defRPr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r">
              <a:buNone/>
              <a:defRPr sz="10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amfundsfagpaatvaers.systime.dk/?id=256#c954" TargetMode="External"/><Relationship Id="rId2" Type="http://schemas.openxmlformats.org/officeDocument/2006/relationships/hyperlink" Target="https://samfundsfagpaatvaers.systime.dk/?id=140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37"/>
          <p:cNvSpPr txBox="1">
            <a:spLocks noGrp="1"/>
          </p:cNvSpPr>
          <p:nvPr>
            <p:ph type="title"/>
          </p:nvPr>
        </p:nvSpPr>
        <p:spPr>
          <a:xfrm>
            <a:off x="311700" y="2338903"/>
            <a:ext cx="8520600" cy="65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800"/>
              <a:t>Hvorfor er valget af seksuel identitet blevet mere frit?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38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Dagens program</a:t>
            </a:r>
            <a:endParaRPr/>
          </a:p>
        </p:txBody>
      </p:sp>
      <p:sp>
        <p:nvSpPr>
          <p:cNvPr id="1090" name="Google Shape;1090;p38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Introduktion til forløbet: Køn og ligestilling (Rødt kort/blåt kort)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Præsentation af lektien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Individuel artikellæsning og arbejde med spørgsmål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Opsamling på klassen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9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Opstart af forløbet - rødt kort/blåt kort</a:t>
            </a:r>
            <a:endParaRPr/>
          </a:p>
        </p:txBody>
      </p:sp>
      <p:sp>
        <p:nvSpPr>
          <p:cNvPr id="1096" name="Google Shape;1096;p39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Hvem laver hvad hjemme hos jer?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Opvask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Madlavning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Tøjvask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Hænge ting op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Ordne bil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Praktiske ting ved hus og have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Hvem tjener mest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-"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Laver mest i hjemmet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Er der et mønster? Hvordan kan det forklares?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40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Centrale temaer i dagens lektie.</a:t>
            </a:r>
            <a:endParaRPr/>
          </a:p>
        </p:txBody>
      </p:sp>
      <p:sp>
        <p:nvSpPr>
          <p:cNvPr id="1102" name="Google Shape;1102;p40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8520600" cy="3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 dirty="0"/>
              <a:t>Normer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 dirty="0"/>
              <a:t>Seksualitetens frisættelse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da" dirty="0"/>
              <a:t>Det senmoderne samfund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103" name="Google Shape;1103;p40"/>
          <p:cNvSpPr txBox="1"/>
          <p:nvPr/>
        </p:nvSpPr>
        <p:spPr>
          <a:xfrm>
            <a:off x="3617550" y="4807425"/>
            <a:ext cx="190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600"/>
              <a:t>Samfundsfag på tværs - ISBN: 9788761699770</a:t>
            </a:r>
            <a:endParaRPr sz="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40C12EC-341A-113D-6763-346EC4E32642}"/>
              </a:ext>
            </a:extLst>
          </p:cNvPr>
          <p:cNvSpPr txBox="1"/>
          <p:nvPr/>
        </p:nvSpPr>
        <p:spPr>
          <a:xfrm>
            <a:off x="4572000" y="1526638"/>
            <a:ext cx="376843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’’Moderniteten ændrer radikalt karakteren af det daglige sociale liv og påvirker de mest personlige aspekter af vores erfaring. Modernitet må forstås på et institutionelt niveau. ’’ </a:t>
            </a:r>
          </a:p>
          <a:p>
            <a:pPr algn="ctr"/>
            <a:endParaRPr lang="da-DK" dirty="0"/>
          </a:p>
          <a:p>
            <a:pPr algn="ctr"/>
            <a:r>
              <a:rPr lang="da-DK" sz="1000" dirty="0"/>
              <a:t>Giddens, A., Modernitet og selvidentitet, side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4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Normer i opbrud</a:t>
            </a:r>
            <a:endParaRPr/>
          </a:p>
        </p:txBody>
      </p:sp>
      <p:sp>
        <p:nvSpPr>
          <p:cNvPr id="1109" name="Google Shape;1109;p41"/>
          <p:cNvSpPr txBox="1"/>
          <p:nvPr/>
        </p:nvSpPr>
        <p:spPr>
          <a:xfrm>
            <a:off x="3617550" y="4807425"/>
            <a:ext cx="190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600"/>
              <a:t>Samfundsfag på tværs - ISBN: 9788761699770</a:t>
            </a:r>
            <a:endParaRPr sz="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10" name="Google Shape;1110;p41"/>
          <p:cNvSpPr txBox="1"/>
          <p:nvPr/>
        </p:nvSpPr>
        <p:spPr>
          <a:xfrm>
            <a:off x="0" y="917550"/>
            <a:ext cx="4461164" cy="1646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900" dirty="0"/>
              <a:t>Normer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da" sz="1900" dirty="0"/>
              <a:t>Uformelle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da" sz="1900" dirty="0"/>
              <a:t>Formelle</a:t>
            </a:r>
            <a:endParaRPr sz="19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900" dirty="0"/>
              <a:t>Hvad betyder det, at seksualiteten er blevet flydende?</a:t>
            </a:r>
            <a:endParaRPr sz="2500" dirty="0">
              <a:solidFill>
                <a:srgbClr val="FFFFFF"/>
              </a:solidFill>
            </a:endParaRPr>
          </a:p>
        </p:txBody>
      </p:sp>
      <p:pic>
        <p:nvPicPr>
          <p:cNvPr id="2" name="Billede 1" descr="Et billede, der indeholder tekst, Font/skrifttype, skærmbillede, dokument&#10;&#10;AI-genereret indhold kan være ukorrekt.">
            <a:extLst>
              <a:ext uri="{FF2B5EF4-FFF2-40B4-BE49-F238E27FC236}">
                <a16:creationId xmlns:a16="http://schemas.microsoft.com/office/drawing/2014/main" id="{9722E928-F9BD-E660-DDC0-CFFB2D1B6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735" y="495211"/>
            <a:ext cx="3559420" cy="32711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42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Det senmoderne samfund</a:t>
            </a:r>
            <a:endParaRPr/>
          </a:p>
        </p:txBody>
      </p:sp>
      <p:sp>
        <p:nvSpPr>
          <p:cNvPr id="1116" name="Google Shape;1116;p42"/>
          <p:cNvSpPr txBox="1"/>
          <p:nvPr/>
        </p:nvSpPr>
        <p:spPr>
          <a:xfrm>
            <a:off x="3617550" y="4807425"/>
            <a:ext cx="190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600"/>
              <a:t>Samfundsfag på tværs - ISBN: 9788761699770</a:t>
            </a:r>
            <a:endParaRPr sz="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17" name="Google Shape;1117;p42"/>
          <p:cNvSpPr txBox="1"/>
          <p:nvPr/>
        </p:nvSpPr>
        <p:spPr>
          <a:xfrm>
            <a:off x="311700" y="1017261"/>
            <a:ext cx="8074918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800" dirty="0"/>
              <a:t>Hvad er teorier i samfundsfag?</a:t>
            </a:r>
            <a:endParaRPr sz="18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da" sz="1800" dirty="0"/>
              <a:t>Hvad kan vi bruge dem til?</a:t>
            </a:r>
            <a:endParaRPr sz="18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800" dirty="0"/>
              <a:t>Giddens’ teori om det senmoderne samfund</a:t>
            </a:r>
            <a:endParaRPr sz="18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da" sz="1800" dirty="0"/>
              <a:t>Øget refleksivitet</a:t>
            </a:r>
            <a:endParaRPr sz="18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da" sz="1800" dirty="0"/>
              <a:t>Adskillelse af tid og rum</a:t>
            </a:r>
            <a:endParaRPr sz="18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da" sz="1800" dirty="0"/>
              <a:t>Udlejring af sociale relationer</a:t>
            </a:r>
            <a:endParaRPr sz="18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800" dirty="0"/>
              <a:t>Plastisk seksualitet</a:t>
            </a:r>
            <a:endParaRPr sz="18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800" dirty="0"/>
              <a:t>Dobbeltsocialisering som vilkår</a:t>
            </a:r>
            <a:endParaRPr sz="18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800" dirty="0"/>
              <a:t>Hvad betyder det alt sammen for seksualitetens frisættelse?</a:t>
            </a:r>
            <a:endParaRPr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B5DA5B-55EE-96CE-58FC-34751D5E2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Lektiespørgsmål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FBABDA3-9917-C9D5-8CB6-FF834BAB7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da-DK" dirty="0"/>
              <a:t>1. Forklar hvad der menes med, at den seksuelle identitet er blevet mere flydende?</a:t>
            </a:r>
          </a:p>
          <a:p>
            <a:pPr marL="114300" indent="0">
              <a:buNone/>
            </a:pPr>
            <a:endParaRPr lang="da-DK" dirty="0"/>
          </a:p>
          <a:p>
            <a:pPr marL="114300" indent="0">
              <a:buNone/>
            </a:pPr>
            <a:r>
              <a:rPr lang="da-DK" dirty="0"/>
              <a:t>2. Kan du forklare med dine egne ord den udvikling der er sket siden 60'erne?</a:t>
            </a:r>
          </a:p>
          <a:p>
            <a:pPr marL="114300" indent="0">
              <a:buNone/>
            </a:pPr>
            <a:endParaRPr lang="da-DK" dirty="0"/>
          </a:p>
          <a:p>
            <a:pPr marL="114300" indent="0">
              <a:buNone/>
            </a:pPr>
            <a:r>
              <a:rPr lang="da-DK" dirty="0"/>
              <a:t>3. Kan du forklare - med dine egne ord - de tre dele af Giddens teori om det senmoderne samfund, der omtales i dagens lektie? (øget refleksivitet, adskillelse af tid og rum og </a:t>
            </a:r>
            <a:r>
              <a:rPr lang="da-DK" dirty="0" err="1"/>
              <a:t>udlejring</a:t>
            </a:r>
            <a:r>
              <a:rPr lang="da-DK" dirty="0"/>
              <a:t> af sociale relationer).</a:t>
            </a:r>
          </a:p>
          <a:p>
            <a:pPr marL="114300" indent="0">
              <a:buNone/>
            </a:pPr>
            <a:endParaRPr lang="da-DK" dirty="0"/>
          </a:p>
          <a:p>
            <a:pPr marL="114300" indent="0">
              <a:buNone/>
            </a:pPr>
            <a:r>
              <a:rPr lang="da-DK" dirty="0"/>
              <a:t>4. Forklar hvorfor Giddens kan siges at være positiv omkring udviklingen</a:t>
            </a:r>
          </a:p>
          <a:p>
            <a:pPr marL="114300" indent="0">
              <a:buNone/>
            </a:pPr>
            <a:br>
              <a:rPr lang="da-DK" dirty="0"/>
            </a:b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250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4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Opsamling - evt. først efter artikellæsning.</a:t>
            </a:r>
            <a:endParaRPr/>
          </a:p>
        </p:txBody>
      </p:sp>
      <p:sp>
        <p:nvSpPr>
          <p:cNvPr id="1123" name="Google Shape;1123;p43"/>
          <p:cNvSpPr txBox="1"/>
          <p:nvPr/>
        </p:nvSpPr>
        <p:spPr>
          <a:xfrm>
            <a:off x="3617550" y="4807425"/>
            <a:ext cx="190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600"/>
              <a:t>Samfundsfag på tværs - ISBN: 9788761699770</a:t>
            </a:r>
            <a:endParaRPr sz="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24" name="Google Shape;1124;p43"/>
          <p:cNvSpPr txBox="1"/>
          <p:nvPr/>
        </p:nvSpPr>
        <p:spPr>
          <a:xfrm>
            <a:off x="0" y="1221250"/>
            <a:ext cx="91440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900"/>
              <a:t>Sum med sidemanden om de vigtigste pointer i præsentationen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da" sz="1900"/>
              <a:t>Lav en liste med de vigtigste begreber om seksualitetens frisættelse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4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500"/>
              <a:t>Artikel: “Bekymring om kønsidentitet og seksualitet fylder hos børn og unge”</a:t>
            </a:r>
            <a:endParaRPr sz="2500"/>
          </a:p>
        </p:txBody>
      </p:sp>
      <p:sp>
        <p:nvSpPr>
          <p:cNvPr id="1130" name="Google Shape;1130;p44"/>
          <p:cNvSpPr txBox="1">
            <a:spLocks noGrp="1"/>
          </p:cNvSpPr>
          <p:nvPr>
            <p:ph type="body" idx="1"/>
          </p:nvPr>
        </p:nvSpPr>
        <p:spPr>
          <a:xfrm>
            <a:off x="311700" y="1184575"/>
            <a:ext cx="8520600" cy="32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400" dirty="0"/>
              <a:t>Individuel læsning og besvar spørgsmålene med en makker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da" sz="1400" dirty="0"/>
              <a:t>Spørgsmål til artiklen: se pdf fil i lektio!</a:t>
            </a:r>
            <a:endParaRPr sz="1400" dirty="0"/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400" dirty="0"/>
              <a:t>Hvor mange børn og unge har i første halvår af 2023 kontaktet Børnetelefonen?</a:t>
            </a:r>
            <a:endParaRPr sz="14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400" dirty="0"/>
              <a:t>Hvorfor søger disse børn og unge hjælp ift. kønsidentitet og seksualitet?</a:t>
            </a:r>
            <a:endParaRPr sz="14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400" dirty="0"/>
              <a:t>Hvorfor oplever mange af disse børn og unge mistrivsel?</a:t>
            </a:r>
            <a:endParaRPr sz="14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400" dirty="0"/>
              <a:t>Hvilke erfaringer har Mikkel Lynge Nielsen?</a:t>
            </a:r>
            <a:endParaRPr sz="14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400" dirty="0"/>
              <a:t>Hvordan kan denne mistrivsel mindskes? Brug både artiklens pointer og overvej også egne forslag.</a:t>
            </a:r>
            <a:endParaRPr sz="14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da" sz="1400" dirty="0"/>
              <a:t>Kan I bruge begreber fra dagens lektie til at forklare de tendenser, som kommer frem i artiklen?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B7A39-019A-48C9-AA5A-E6F9AB2A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Lektierlæsning</a:t>
            </a:r>
            <a:r>
              <a:rPr lang="da-DK" dirty="0"/>
              <a:t> + spørgsmål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B2E9D6-F7B7-E8A6-7AC6-E477E83B2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da-DK" dirty="0"/>
              <a:t>Kapitel 1: </a:t>
            </a:r>
            <a:r>
              <a:rPr lang="da-DK" u="sng" dirty="0">
                <a:hlinkClick r:id="rId2"/>
              </a:rPr>
              <a:t>Formbarhed og frisættelse</a:t>
            </a:r>
            <a:r>
              <a:rPr lang="da-DK" dirty="0"/>
              <a:t> (du behøver ikke læse casen nederst i afsnittet)</a:t>
            </a:r>
          </a:p>
          <a:p>
            <a:pPr fontAlgn="base"/>
            <a:r>
              <a:rPr lang="da-DK" u="sng" dirty="0">
                <a:hlinkClick r:id="rId3"/>
              </a:rPr>
              <a:t>kvantitativ metode</a:t>
            </a:r>
            <a:r>
              <a:rPr lang="da-DK" dirty="0"/>
              <a:t> </a:t>
            </a:r>
          </a:p>
          <a:p>
            <a:pPr marL="114300" indent="0">
              <a:buNone/>
            </a:pPr>
            <a:br>
              <a:rPr lang="da-DK" dirty="0"/>
            </a:br>
            <a:r>
              <a:rPr lang="da-DK" b="1" dirty="0"/>
              <a:t>Lektiespørgsmål:</a:t>
            </a:r>
            <a:endParaRPr lang="da-DK" dirty="0"/>
          </a:p>
          <a:p>
            <a:pPr fontAlgn="base">
              <a:buFont typeface="+mj-lt"/>
              <a:buAutoNum type="arabicParenR"/>
            </a:pPr>
            <a:r>
              <a:rPr lang="da-DK" dirty="0"/>
              <a:t>Redegør for hvad Ziehe mener med formbarhed og kulturel frisættelse.</a:t>
            </a:r>
          </a:p>
          <a:p>
            <a:pPr fontAlgn="base">
              <a:buFont typeface="+mj-lt"/>
              <a:buAutoNum type="arabicParenR"/>
            </a:pPr>
            <a:r>
              <a:rPr lang="da-DK" dirty="0"/>
              <a:t>Redegør for de reaktionsmønstre på det senmoderne samfunds usikkerhed, Ziehe fremhæver?</a:t>
            </a:r>
          </a:p>
          <a:p>
            <a:pPr fontAlgn="base">
              <a:buFont typeface="+mj-lt"/>
              <a:buAutoNum type="arabicParenR"/>
            </a:pPr>
            <a:r>
              <a:rPr lang="da-DK" dirty="0"/>
              <a:t>Forklar hvad kvalitativ metode er.</a:t>
            </a:r>
          </a:p>
          <a:p>
            <a:pPr fontAlgn="base">
              <a:buFont typeface="+mj-lt"/>
              <a:buAutoNum type="arabicParenR"/>
            </a:pPr>
            <a:r>
              <a:rPr lang="da-DK" dirty="0"/>
              <a:t>Forklar hvad kvantitativ metode er.</a:t>
            </a:r>
          </a:p>
          <a:p>
            <a:pPr marL="11430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5000718"/>
      </p:ext>
    </p:extLst>
  </p:cSld>
  <p:clrMapOvr>
    <a:masterClrMapping/>
  </p:clrMapOvr>
</p:sld>
</file>

<file path=ppt/theme/theme1.xml><?xml version="1.0" encoding="utf-8"?>
<a:theme xmlns:a="http://schemas.openxmlformats.org/drawingml/2006/main" name="Systime Red 2017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518</Words>
  <Application>Microsoft Macintosh PowerPoint</Application>
  <PresentationFormat>Skærmshow (16:9)</PresentationFormat>
  <Paragraphs>74</Paragraphs>
  <Slides>10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Titillium Web</vt:lpstr>
      <vt:lpstr>Arial</vt:lpstr>
      <vt:lpstr>Cambria</vt:lpstr>
      <vt:lpstr>Systime Red 2017</vt:lpstr>
      <vt:lpstr>Hvorfor er valget af seksuel identitet blevet mere frit?</vt:lpstr>
      <vt:lpstr>Dagens program</vt:lpstr>
      <vt:lpstr>Opstart af forløbet - rødt kort/blåt kort</vt:lpstr>
      <vt:lpstr>Centrale temaer i dagens lektie.</vt:lpstr>
      <vt:lpstr>Normer i opbrud</vt:lpstr>
      <vt:lpstr>Det senmoderne samfund</vt:lpstr>
      <vt:lpstr>Lektiespørgsmål</vt:lpstr>
      <vt:lpstr>Opsamling - evt. først efter artikellæsning.</vt:lpstr>
      <vt:lpstr>Artikel: “Bekymring om kønsidentitet og seksualitet fylder hos børn og unge”</vt:lpstr>
      <vt:lpstr>Lektierlæsning + spørgsmål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Marieke Van Hulst Pedersen</cp:lastModifiedBy>
  <cp:revision>1</cp:revision>
  <dcterms:modified xsi:type="dcterms:W3CDTF">2025-08-14T08:23:17Z</dcterms:modified>
</cp:coreProperties>
</file>