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5" r:id="rId8"/>
    <p:sldId id="266" r:id="rId9"/>
    <p:sldId id="267" r:id="rId10"/>
    <p:sldId id="268" r:id="rId11"/>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varScale="1">
        <p:scale>
          <a:sx n="119" d="100"/>
          <a:sy n="119" d="100"/>
        </p:scale>
        <p:origin x="188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5077020D-AF3A-4C52-8D01-317476BF4DAE}" type="datetimeFigureOut">
              <a:rPr lang="da-DK" smtClean="0"/>
              <a:t>24.11.2022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1641490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077020D-AF3A-4C52-8D01-317476BF4DAE}" type="datetimeFigureOut">
              <a:rPr lang="da-DK" smtClean="0"/>
              <a:t>24.11.2022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19750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5077020D-AF3A-4C52-8D01-317476BF4DAE}" type="datetimeFigureOut">
              <a:rPr lang="da-DK" smtClean="0"/>
              <a:t>24.11.2022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1411688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5077020D-AF3A-4C52-8D01-317476BF4DAE}" type="datetimeFigureOut">
              <a:rPr lang="da-DK" smtClean="0"/>
              <a:t>24.11.2022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2594030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5077020D-AF3A-4C52-8D01-317476BF4DAE}" type="datetimeFigureOut">
              <a:rPr lang="da-DK" smtClean="0"/>
              <a:t>24.11.2022</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1557076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5077020D-AF3A-4C52-8D01-317476BF4DAE}" type="datetimeFigureOut">
              <a:rPr lang="da-DK" smtClean="0"/>
              <a:t>24.11.2022</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151077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5077020D-AF3A-4C52-8D01-317476BF4DAE}" type="datetimeFigureOut">
              <a:rPr lang="da-DK" smtClean="0"/>
              <a:t>24.11.2022</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233542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5077020D-AF3A-4C52-8D01-317476BF4DAE}" type="datetimeFigureOut">
              <a:rPr lang="da-DK" smtClean="0"/>
              <a:t>24.11.2022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2991526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5077020D-AF3A-4C52-8D01-317476BF4DAE}" type="datetimeFigureOut">
              <a:rPr lang="da-DK" smtClean="0"/>
              <a:t>24.11.2022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1713768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077020D-AF3A-4C52-8D01-317476BF4DAE}" type="datetimeFigureOut">
              <a:rPr lang="da-DK" smtClean="0"/>
              <a:t>24.11.2022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819602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077020D-AF3A-4C52-8D01-317476BF4DAE}" type="datetimeFigureOut">
              <a:rPr lang="da-DK" smtClean="0"/>
              <a:t>24.11.2022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44B83D4-EF94-47C7-A83E-3DAB8A3FFC32}" type="slidenum">
              <a:rPr lang="da-DK" smtClean="0"/>
              <a:t>‹nr.›</a:t>
            </a:fld>
            <a:endParaRPr lang="da-DK"/>
          </a:p>
        </p:txBody>
      </p:sp>
    </p:spTree>
    <p:extLst>
      <p:ext uri="{BB962C8B-B14F-4D97-AF65-F5344CB8AC3E}">
        <p14:creationId xmlns:p14="http://schemas.microsoft.com/office/powerpoint/2010/main" val="1343609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7000"/>
            <a:lum/>
          </a:blip>
          <a:srcRect/>
          <a:stretch>
            <a:fillRect/>
          </a:stretch>
        </a:blip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77020D-AF3A-4C52-8D01-317476BF4DAE}" type="datetimeFigureOut">
              <a:rPr lang="da-DK" smtClean="0"/>
              <a:t>24.11.2022</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B83D4-EF94-47C7-A83E-3DAB8A3FFC32}" type="slidenum">
              <a:rPr lang="da-DK" smtClean="0"/>
              <a:t>‹nr.›</a:t>
            </a:fld>
            <a:endParaRPr lang="da-DK"/>
          </a:p>
        </p:txBody>
      </p:sp>
    </p:spTree>
    <p:extLst>
      <p:ext uri="{BB962C8B-B14F-4D97-AF65-F5344CB8AC3E}">
        <p14:creationId xmlns:p14="http://schemas.microsoft.com/office/powerpoint/2010/main" val="925571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latin typeface="Berlin Sans FB Demi" panose="020E0802020502020306" pitchFamily="34" charset="0"/>
              </a:rPr>
              <a:t>ESKATOLOGI</a:t>
            </a:r>
          </a:p>
        </p:txBody>
      </p:sp>
    </p:spTree>
    <p:extLst>
      <p:ext uri="{BB962C8B-B14F-4D97-AF65-F5344CB8AC3E}">
        <p14:creationId xmlns:p14="http://schemas.microsoft.com/office/powerpoint/2010/main" val="316485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Definition på eskatologi</a:t>
            </a:r>
          </a:p>
        </p:txBody>
      </p:sp>
      <p:sp>
        <p:nvSpPr>
          <p:cNvPr id="3" name="Pladsholder til indhold 2"/>
          <p:cNvSpPr>
            <a:spLocks noGrp="1"/>
          </p:cNvSpPr>
          <p:nvPr>
            <p:ph idx="1"/>
          </p:nvPr>
        </p:nvSpPr>
        <p:spPr/>
        <p:txBody>
          <a:bodyPr>
            <a:normAutofit/>
          </a:bodyPr>
          <a:lstStyle/>
          <a:p>
            <a:r>
              <a:rPr lang="da-DK" dirty="0"/>
              <a:t>Sprogligt: </a:t>
            </a:r>
            <a:r>
              <a:rPr lang="da-DK" dirty="0" err="1"/>
              <a:t>eschatos</a:t>
            </a:r>
            <a:r>
              <a:rPr lang="da-DK" dirty="0"/>
              <a:t> = yderst/sidst + logos = lære (dvs. læren om de sidste tider)</a:t>
            </a:r>
          </a:p>
          <a:p>
            <a:r>
              <a:rPr lang="da-DK" dirty="0"/>
              <a:t>Læren om de forskellige religioners forestillinger om de sidste tider.</a:t>
            </a:r>
          </a:p>
          <a:p>
            <a:r>
              <a:rPr lang="da-DK" dirty="0"/>
              <a:t>Der kan være variationer: Det kan f.eks. ”bare” være afslutningen på den nuværende tidsalder.</a:t>
            </a:r>
          </a:p>
        </p:txBody>
      </p:sp>
    </p:spTree>
    <p:extLst>
      <p:ext uri="{BB962C8B-B14F-4D97-AF65-F5344CB8AC3E}">
        <p14:creationId xmlns:p14="http://schemas.microsoft.com/office/powerpoint/2010/main" val="1801971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Fænomenologiske fællestræk</a:t>
            </a:r>
          </a:p>
        </p:txBody>
      </p:sp>
      <p:sp>
        <p:nvSpPr>
          <p:cNvPr id="3" name="Pladsholder til indhold 2"/>
          <p:cNvSpPr>
            <a:spLocks noGrp="1"/>
          </p:cNvSpPr>
          <p:nvPr>
            <p:ph idx="1"/>
          </p:nvPr>
        </p:nvSpPr>
        <p:spPr/>
        <p:txBody>
          <a:bodyPr/>
          <a:lstStyle/>
          <a:p>
            <a:pPr marL="0" indent="0">
              <a:buNone/>
            </a:pPr>
            <a:r>
              <a:rPr lang="da-DK" dirty="0"/>
              <a:t>Oftest er der eksempler på…</a:t>
            </a:r>
          </a:p>
          <a:p>
            <a:r>
              <a:rPr lang="da-DK" dirty="0"/>
              <a:t>dramatik og krig</a:t>
            </a:r>
          </a:p>
          <a:p>
            <a:r>
              <a:rPr lang="da-DK" dirty="0"/>
              <a:t>voldsomme naturfænomener</a:t>
            </a:r>
          </a:p>
          <a:p>
            <a:r>
              <a:rPr lang="da-DK" dirty="0"/>
              <a:t>ild</a:t>
            </a:r>
          </a:p>
          <a:p>
            <a:r>
              <a:rPr lang="da-DK" dirty="0"/>
              <a:t>KAOS (som afhænger af konteksten)</a:t>
            </a:r>
          </a:p>
          <a:p>
            <a:r>
              <a:rPr lang="da-DK" dirty="0"/>
              <a:t>Mytiske hændelser</a:t>
            </a:r>
          </a:p>
        </p:txBody>
      </p:sp>
    </p:spTree>
    <p:extLst>
      <p:ext uri="{BB962C8B-B14F-4D97-AF65-F5344CB8AC3E}">
        <p14:creationId xmlns:p14="http://schemas.microsoft.com/office/powerpoint/2010/main" val="2749515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Andre relaterede begreber:</a:t>
            </a:r>
          </a:p>
        </p:txBody>
      </p:sp>
      <p:sp>
        <p:nvSpPr>
          <p:cNvPr id="3" name="Pladsholder til indhold 2"/>
          <p:cNvSpPr>
            <a:spLocks noGrp="1"/>
          </p:cNvSpPr>
          <p:nvPr>
            <p:ph idx="1"/>
          </p:nvPr>
        </p:nvSpPr>
        <p:spPr/>
        <p:txBody>
          <a:bodyPr/>
          <a:lstStyle/>
          <a:p>
            <a:r>
              <a:rPr lang="da-DK" dirty="0"/>
              <a:t>Dommedag</a:t>
            </a:r>
          </a:p>
          <a:p>
            <a:r>
              <a:rPr lang="da-DK" dirty="0"/>
              <a:t>Apokalypse</a:t>
            </a:r>
          </a:p>
          <a:p>
            <a:r>
              <a:rPr lang="da-DK" dirty="0" err="1"/>
              <a:t>Millenarisme</a:t>
            </a:r>
            <a:endParaRPr lang="da-DK" dirty="0"/>
          </a:p>
          <a:p>
            <a:endParaRPr lang="da-DK"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2240330"/>
            <a:ext cx="4880183" cy="3641927"/>
          </a:xfrm>
          <a:prstGeom prst="rect">
            <a:avLst/>
          </a:prstGeom>
        </p:spPr>
      </p:pic>
    </p:spTree>
    <p:extLst>
      <p:ext uri="{BB962C8B-B14F-4D97-AF65-F5344CB8AC3E}">
        <p14:creationId xmlns:p14="http://schemas.microsoft.com/office/powerpoint/2010/main" val="120844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100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Dommedag</a:t>
            </a:r>
          </a:p>
        </p:txBody>
      </p:sp>
      <p:sp>
        <p:nvSpPr>
          <p:cNvPr id="3" name="Pladsholder til indhold 2"/>
          <p:cNvSpPr>
            <a:spLocks noGrp="1"/>
          </p:cNvSpPr>
          <p:nvPr>
            <p:ph idx="1"/>
          </p:nvPr>
        </p:nvSpPr>
        <p:spPr/>
        <p:txBody>
          <a:bodyPr>
            <a:normAutofit fontScale="92500"/>
          </a:bodyPr>
          <a:lstStyle/>
          <a:p>
            <a:r>
              <a:rPr lang="da-DK" dirty="0"/>
              <a:t>Forestillingen om gudernes </a:t>
            </a:r>
            <a:r>
              <a:rPr lang="da-DK" u="sng" dirty="0"/>
              <a:t>dom</a:t>
            </a:r>
            <a:r>
              <a:rPr lang="da-DK" dirty="0"/>
              <a:t> over mennesker. </a:t>
            </a:r>
          </a:p>
          <a:p>
            <a:r>
              <a:rPr lang="da-DK" dirty="0"/>
              <a:t>Giver kun mening i en frelsesreligion.</a:t>
            </a:r>
          </a:p>
          <a:p>
            <a:r>
              <a:rPr lang="da-DK" dirty="0"/>
              <a:t>Dommen finder enten sted ved et menneskes død, eller den indtræffer i forbindelse med denne verdens undergang (mest typisk).</a:t>
            </a:r>
          </a:p>
          <a:p>
            <a:r>
              <a:rPr lang="da-DK" dirty="0"/>
              <a:t>Andre betegnelser for dommedag i kristendommen er "Herrens dag", "Jesu Kristi dag", "Menneskesønnens dag", "den sidste dag" og "vredens dag"</a:t>
            </a:r>
            <a:r>
              <a:rPr lang="da-DK"/>
              <a:t>. </a:t>
            </a:r>
            <a:endParaRPr lang="da-DK" dirty="0"/>
          </a:p>
        </p:txBody>
      </p:sp>
    </p:spTree>
    <p:extLst>
      <p:ext uri="{BB962C8B-B14F-4D97-AF65-F5344CB8AC3E}">
        <p14:creationId xmlns:p14="http://schemas.microsoft.com/office/powerpoint/2010/main" val="2593141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Apokalyptik</a:t>
            </a:r>
            <a:endParaRPr lang="da-DK" dirty="0"/>
          </a:p>
        </p:txBody>
      </p:sp>
      <p:sp>
        <p:nvSpPr>
          <p:cNvPr id="3" name="Pladsholder til indhold 2"/>
          <p:cNvSpPr>
            <a:spLocks noGrp="1"/>
          </p:cNvSpPr>
          <p:nvPr>
            <p:ph idx="1"/>
          </p:nvPr>
        </p:nvSpPr>
        <p:spPr/>
        <p:txBody>
          <a:bodyPr>
            <a:noAutofit/>
          </a:bodyPr>
          <a:lstStyle/>
          <a:p>
            <a:r>
              <a:rPr lang="da-DK" sz="2400" dirty="0"/>
              <a:t>Ordet </a:t>
            </a:r>
            <a:r>
              <a:rPr lang="da-DK" sz="2400" i="1" dirty="0" err="1"/>
              <a:t>apokalyptik</a:t>
            </a:r>
            <a:r>
              <a:rPr lang="da-DK" sz="2400" dirty="0"/>
              <a:t> kommer af græsk </a:t>
            </a:r>
            <a:r>
              <a:rPr lang="da-DK" sz="2400" i="1" dirty="0" err="1"/>
              <a:t>apokalypsis</a:t>
            </a:r>
            <a:r>
              <a:rPr lang="da-DK" sz="2400" dirty="0"/>
              <a:t> 'afsløring, åbenbaring‘</a:t>
            </a:r>
          </a:p>
          <a:p>
            <a:r>
              <a:rPr lang="da-DK" sz="2400" dirty="0"/>
              <a:t>Apokalypser skildrer åbenbaringsoplevelser, hvor viden, der er utilgængelig for almindelig erkendelse, afsløres for udvalgte personer. Den åbenbarede erkendelse kan f.eks. ske under himmelrejser og i syner/visioner.</a:t>
            </a:r>
          </a:p>
          <a:p>
            <a:r>
              <a:rPr lang="da-DK" sz="2400" dirty="0"/>
              <a:t>I kender nok det mest berømte værk, der bærer denne titel, nemlig det sidste i Bibelen: Johannes’ Åbenbaring/Johannesapokalypsen. Her fortæller Johannes om sine syner, hvor han ser jorden gå under og et nyt, himmelsk Jerusalem, der kommer frem til sidst.</a:t>
            </a:r>
          </a:p>
          <a:p>
            <a:r>
              <a:rPr lang="da-DK" sz="2400" dirty="0"/>
              <a:t>Ordet apokalypse er (i modsætning til eskatologi) ofte knyttet til en nærforventning om, at de sidste tider snart kommer.</a:t>
            </a:r>
          </a:p>
        </p:txBody>
      </p:sp>
    </p:spTree>
    <p:extLst>
      <p:ext uri="{BB962C8B-B14F-4D97-AF65-F5344CB8AC3E}">
        <p14:creationId xmlns:p14="http://schemas.microsoft.com/office/powerpoint/2010/main" val="191758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Millenarisme</a:t>
            </a:r>
            <a:r>
              <a:rPr lang="da-DK" dirty="0"/>
              <a:t>/</a:t>
            </a:r>
            <a:r>
              <a:rPr lang="da-DK" dirty="0" err="1"/>
              <a:t>Apokalyptik</a:t>
            </a:r>
            <a:endParaRPr lang="da-DK" dirty="0"/>
          </a:p>
        </p:txBody>
      </p:sp>
      <p:sp>
        <p:nvSpPr>
          <p:cNvPr id="3" name="Pladsholder til indhold 2"/>
          <p:cNvSpPr>
            <a:spLocks noGrp="1"/>
          </p:cNvSpPr>
          <p:nvPr>
            <p:ph idx="1"/>
          </p:nvPr>
        </p:nvSpPr>
        <p:spPr>
          <a:xfrm>
            <a:off x="457200" y="1196752"/>
            <a:ext cx="8229600" cy="4929411"/>
          </a:xfrm>
        </p:spPr>
        <p:txBody>
          <a:bodyPr>
            <a:noAutofit/>
          </a:bodyPr>
          <a:lstStyle/>
          <a:p>
            <a:r>
              <a:rPr lang="da-DK" sz="2400" dirty="0" err="1"/>
              <a:t>Joh.Åb</a:t>
            </a:r>
            <a:r>
              <a:rPr lang="da-DK" sz="2400" dirty="0"/>
              <a:t>. 20,1-7</a:t>
            </a:r>
          </a:p>
          <a:p>
            <a:pPr marL="0" indent="0">
              <a:buNone/>
            </a:pPr>
            <a:endParaRPr lang="da-DK" sz="2400" dirty="0"/>
          </a:p>
        </p:txBody>
      </p:sp>
      <p:pic>
        <p:nvPicPr>
          <p:cNvPr id="4" name="Billede 3" descr="Skærmbillede 2019-01-06 kl. 16.13.3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844824"/>
            <a:ext cx="8424936" cy="4032448"/>
          </a:xfrm>
          <a:prstGeom prst="rect">
            <a:avLst/>
          </a:prstGeom>
        </p:spPr>
      </p:pic>
    </p:spTree>
    <p:extLst>
      <p:ext uri="{BB962C8B-B14F-4D97-AF65-F5344CB8AC3E}">
        <p14:creationId xmlns:p14="http://schemas.microsoft.com/office/powerpoint/2010/main" val="383747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Millenarisme</a:t>
            </a:r>
            <a:endParaRPr lang="da-DK" dirty="0"/>
          </a:p>
        </p:txBody>
      </p:sp>
      <p:sp>
        <p:nvSpPr>
          <p:cNvPr id="3" name="Pladsholder til indhold 2"/>
          <p:cNvSpPr>
            <a:spLocks noGrp="1"/>
          </p:cNvSpPr>
          <p:nvPr>
            <p:ph idx="1"/>
          </p:nvPr>
        </p:nvSpPr>
        <p:spPr>
          <a:xfrm>
            <a:off x="457200" y="1196752"/>
            <a:ext cx="8229600" cy="4929411"/>
          </a:xfrm>
        </p:spPr>
        <p:txBody>
          <a:bodyPr>
            <a:noAutofit/>
          </a:bodyPr>
          <a:lstStyle/>
          <a:p>
            <a:r>
              <a:rPr lang="da-DK" sz="2400" dirty="0"/>
              <a:t>Ordet </a:t>
            </a:r>
            <a:r>
              <a:rPr lang="da-DK" sz="2400" i="1" dirty="0" err="1"/>
              <a:t>millenium</a:t>
            </a:r>
            <a:r>
              <a:rPr lang="da-DK" sz="2400" i="1" dirty="0"/>
              <a:t> = </a:t>
            </a:r>
            <a:r>
              <a:rPr lang="da-DK" sz="2400" dirty="0" err="1"/>
              <a:t>tusindeår</a:t>
            </a:r>
            <a:endParaRPr lang="da-DK" sz="2400" dirty="0"/>
          </a:p>
          <a:p>
            <a:r>
              <a:rPr lang="da-DK" sz="2400" dirty="0"/>
              <a:t>En betegnelse for religiøse forestillinger om, at verden skal gå under og en ny tid oprinder på et bestemt tidspunkt, som man kender fra åbenbaring eller via hellige skrifter. </a:t>
            </a:r>
          </a:p>
          <a:p>
            <a:r>
              <a:rPr lang="da-DK" sz="2400" dirty="0"/>
              <a:t>Det er middelalderlige kristne forventninger om verdens undergang år 1000 (på grundlag af Johannes' Åbenbaring kap. 20), der har lagt navn til denne type religiøse forestillinger. </a:t>
            </a:r>
          </a:p>
          <a:p>
            <a:r>
              <a:rPr lang="da-DK" sz="2400" dirty="0" err="1"/>
              <a:t>Millenarisme</a:t>
            </a:r>
            <a:r>
              <a:rPr lang="da-DK" sz="2400" dirty="0"/>
              <a:t> har ofte spillet en rolle for kristne sekter og bevægelser i Europa</a:t>
            </a:r>
          </a:p>
          <a:p>
            <a:r>
              <a:rPr lang="da-DK" sz="2400" dirty="0"/>
              <a:t>Kristen </a:t>
            </a:r>
            <a:r>
              <a:rPr lang="da-DK" sz="2400" dirty="0" err="1"/>
              <a:t>millenarisme</a:t>
            </a:r>
            <a:r>
              <a:rPr lang="da-DK" sz="2400" dirty="0"/>
              <a:t> kommer til udtryk gennem forestillinger om, at jordens historie har nået et endepunkt, og at en guddommelig indgriben af Kristus er nært forstående. Forskellige kristne grupper har forskellige opfattelser af, hvornår dommedag vil indtræffe, og hvad den vil indebære.</a:t>
            </a:r>
          </a:p>
        </p:txBody>
      </p:sp>
    </p:spTree>
    <p:extLst>
      <p:ext uri="{BB962C8B-B14F-4D97-AF65-F5344CB8AC3E}">
        <p14:creationId xmlns:p14="http://schemas.microsoft.com/office/powerpoint/2010/main" val="378556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Post- og </a:t>
            </a:r>
            <a:r>
              <a:rPr lang="da-DK" dirty="0" err="1"/>
              <a:t>premillenarisme</a:t>
            </a:r>
            <a:endParaRPr lang="da-DK" dirty="0"/>
          </a:p>
        </p:txBody>
      </p:sp>
      <p:sp>
        <p:nvSpPr>
          <p:cNvPr id="3" name="Pladsholder til indhold 2"/>
          <p:cNvSpPr>
            <a:spLocks noGrp="1"/>
          </p:cNvSpPr>
          <p:nvPr>
            <p:ph idx="1"/>
          </p:nvPr>
        </p:nvSpPr>
        <p:spPr>
          <a:xfrm>
            <a:off x="457200" y="1196752"/>
            <a:ext cx="8229600" cy="4929411"/>
          </a:xfrm>
        </p:spPr>
        <p:txBody>
          <a:bodyPr>
            <a:noAutofit/>
          </a:bodyPr>
          <a:lstStyle/>
          <a:p>
            <a:endParaRPr lang="da-DK" sz="2400" dirty="0"/>
          </a:p>
          <a:p>
            <a:r>
              <a:rPr lang="da-DK" sz="2400" dirty="0" err="1"/>
              <a:t>Postmillinarisme</a:t>
            </a:r>
            <a:r>
              <a:rPr lang="da-DK" sz="2400" dirty="0"/>
              <a:t>: </a:t>
            </a:r>
            <a:br>
              <a:rPr lang="da-DK" sz="2400" dirty="0"/>
            </a:br>
            <a:r>
              <a:rPr lang="da-DK" sz="2400" dirty="0"/>
              <a:t>at vi allerede lever i et </a:t>
            </a:r>
            <a:r>
              <a:rPr lang="da-DK" sz="2400" dirty="0" err="1"/>
              <a:t>tusindeårsrige</a:t>
            </a:r>
            <a:r>
              <a:rPr lang="da-DK" sz="2400" dirty="0"/>
              <a:t> og dommedag derfor kommer efter (post) </a:t>
            </a:r>
            <a:r>
              <a:rPr lang="da-DK" sz="2400" dirty="0" err="1"/>
              <a:t>tusindeårsriget</a:t>
            </a:r>
            <a:endParaRPr lang="da-DK" sz="2400" dirty="0"/>
          </a:p>
          <a:p>
            <a:r>
              <a:rPr lang="da-DK" sz="2400" dirty="0" err="1"/>
              <a:t>Premillinarisme</a:t>
            </a:r>
            <a:r>
              <a:rPr lang="da-DK" sz="2400" dirty="0"/>
              <a:t>: </a:t>
            </a:r>
            <a:br>
              <a:rPr lang="da-DK" sz="2400" dirty="0"/>
            </a:br>
            <a:r>
              <a:rPr lang="da-DK" sz="2400" dirty="0"/>
              <a:t>at dommedag kommer og slutter denne verden før (</a:t>
            </a:r>
            <a:r>
              <a:rPr lang="da-DK" sz="2400" dirty="0" err="1"/>
              <a:t>pre</a:t>
            </a:r>
            <a:r>
              <a:rPr lang="da-DK" sz="2400" dirty="0"/>
              <a:t>) </a:t>
            </a:r>
            <a:r>
              <a:rPr lang="da-DK" sz="2400" dirty="0" err="1"/>
              <a:t>tusindeårsriget</a:t>
            </a:r>
            <a:r>
              <a:rPr lang="da-DK" sz="2400" dirty="0"/>
              <a:t> begynder</a:t>
            </a:r>
          </a:p>
        </p:txBody>
      </p:sp>
    </p:spTree>
    <p:extLst>
      <p:ext uri="{BB962C8B-B14F-4D97-AF65-F5344CB8AC3E}">
        <p14:creationId xmlns:p14="http://schemas.microsoft.com/office/powerpoint/2010/main" val="243903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a:latin typeface="Berlin Sans FB Demi" panose="020E0802020502020306" pitchFamily="34" charset="0"/>
              </a:rPr>
              <a:t>THE END </a:t>
            </a:r>
            <a:br>
              <a:rPr lang="da-DK">
                <a:latin typeface="Berlin Sans FB Demi" panose="020E0802020502020306" pitchFamily="34" charset="0"/>
              </a:rPr>
            </a:br>
            <a:r>
              <a:rPr lang="da-DK">
                <a:latin typeface="Berlin Sans FB Demi" panose="020E0802020502020306" pitchFamily="34" charset="0"/>
              </a:rPr>
              <a:t>(MUHAHA)</a:t>
            </a:r>
            <a:endParaRPr lang="da-DK" dirty="0">
              <a:latin typeface="Berlin Sans FB Demi" panose="020E0802020502020306" pitchFamily="34" charset="0"/>
            </a:endParaRPr>
          </a:p>
        </p:txBody>
      </p:sp>
    </p:spTree>
    <p:extLst>
      <p:ext uri="{BB962C8B-B14F-4D97-AF65-F5344CB8AC3E}">
        <p14:creationId xmlns:p14="http://schemas.microsoft.com/office/powerpoint/2010/main" val="1596126172"/>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557</TotalTime>
  <Words>454</Words>
  <Application>Microsoft Macintosh PowerPoint</Application>
  <PresentationFormat>Skærmshow (4:3)</PresentationFormat>
  <Paragraphs>39</Paragraphs>
  <Slides>10</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Arial</vt:lpstr>
      <vt:lpstr>Berlin Sans FB Demi</vt:lpstr>
      <vt:lpstr>Calibri</vt:lpstr>
      <vt:lpstr>Kontortema</vt:lpstr>
      <vt:lpstr>ESKATOLOGI</vt:lpstr>
      <vt:lpstr>Definition på eskatologi</vt:lpstr>
      <vt:lpstr>Fænomenologiske fællestræk</vt:lpstr>
      <vt:lpstr>Andre relaterede begreber:</vt:lpstr>
      <vt:lpstr>Dommedag</vt:lpstr>
      <vt:lpstr>Apokalyptik</vt:lpstr>
      <vt:lpstr>Millenarisme/Apokalyptik</vt:lpstr>
      <vt:lpstr>Millenarisme</vt:lpstr>
      <vt:lpstr>Post- og premillenarisme</vt:lpstr>
      <vt:lpstr>THE END  (MUHAHA)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ESKATOLOGI</dc:title>
  <dc:creator>SB</dc:creator>
  <cp:lastModifiedBy>Signe Stenbak Olsen</cp:lastModifiedBy>
  <cp:revision>21</cp:revision>
  <dcterms:created xsi:type="dcterms:W3CDTF">2014-01-20T16:02:26Z</dcterms:created>
  <dcterms:modified xsi:type="dcterms:W3CDTF">2022-11-24T13:41:49Z</dcterms:modified>
</cp:coreProperties>
</file>