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1" r:id="rId1"/>
  </p:sldMasterIdLst>
  <p:notesMasterIdLst>
    <p:notesMasterId r:id="rId9"/>
  </p:notesMasterIdLst>
  <p:sldIdLst>
    <p:sldId id="2030" r:id="rId2"/>
    <p:sldId id="2032" r:id="rId3"/>
    <p:sldId id="2008" r:id="rId4"/>
    <p:sldId id="2007" r:id="rId5"/>
    <p:sldId id="2031" r:id="rId6"/>
    <p:sldId id="2033" r:id="rId7"/>
    <p:sldId id="2006" r:id="rId8"/>
  </p:sldIdLst>
  <p:sldSz cx="9144000" cy="5143500" type="screen16x9"/>
  <p:notesSz cx="6858000" cy="9144000"/>
  <p:defaultTextStyle>
    <a:defPPr>
      <a:defRPr lang="en-US"/>
    </a:defPPr>
    <a:lvl1pPr marL="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3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663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494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326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157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3" clrIdx="0"/>
  <p:cmAuthor id="2" name="Microsoft Office User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B8DB"/>
    <a:srgbClr val="000000"/>
    <a:srgbClr val="020006"/>
    <a:srgbClr val="3B1F4D"/>
    <a:srgbClr val="EC72A5"/>
    <a:srgbClr val="2D1E42"/>
    <a:srgbClr val="583F52"/>
    <a:srgbClr val="4AEDDE"/>
    <a:srgbClr val="FA5C79"/>
    <a:srgbClr val="F6D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6202" autoAdjust="0"/>
  </p:normalViewPr>
  <p:slideViewPr>
    <p:cSldViewPr snapToGrid="0" snapToObjects="1">
      <p:cViewPr varScale="1">
        <p:scale>
          <a:sx n="169" d="100"/>
          <a:sy n="169" d="100"/>
        </p:scale>
        <p:origin x="296" y="1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6" d="100"/>
        <a:sy n="156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2/23/23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1pPr>
    <a:lvl2pPr marL="342831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2pPr>
    <a:lvl3pPr marL="685663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3pPr>
    <a:lvl4pPr marL="1028494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4pPr>
    <a:lvl5pPr marL="1371326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5pPr>
    <a:lvl6pPr marL="1714157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854C53-471A-EE49-83FA-1E350517B73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74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92150" y="1143000"/>
            <a:ext cx="5457825" cy="3070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70525" cy="35845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46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224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892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137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822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6439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72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atercolor Spla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7C41DB-FEEA-F04B-99AA-98BA881898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23135">
            <a:off x="-926915" y="4060604"/>
            <a:ext cx="4040894" cy="35215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BA25CD-47D8-524B-A632-1CB1A92D7A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23135">
            <a:off x="4821489" y="4153816"/>
            <a:ext cx="4040894" cy="3521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9A2897-D021-3049-B9AB-0A4141258E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23135">
            <a:off x="6741838" y="4253776"/>
            <a:ext cx="4040894" cy="3521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4B9BDC-690C-7C45-B709-3D9E2E870D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23135">
            <a:off x="1848399" y="3877143"/>
            <a:ext cx="4040894" cy="352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40015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FB06BE-BEE2-6F46-9CE6-0EF66ADA2E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65095" y="-3867182"/>
            <a:ext cx="15905748" cy="116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30760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icture Placeholder 5">
            <a:extLst>
              <a:ext uri="{FF2B5EF4-FFF2-40B4-BE49-F238E27FC236}">
                <a16:creationId xmlns:a16="http://schemas.microsoft.com/office/drawing/2014/main" id="{4A406B56-82CC-8B40-97D8-F45BE7DCBE8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-661803" y="-263441"/>
            <a:ext cx="5165110" cy="5201356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7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47180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9133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765348" y="1060125"/>
            <a:ext cx="1636663" cy="288537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61797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icture Placeholder 13">
            <a:extLst>
              <a:ext uri="{FF2B5EF4-FFF2-40B4-BE49-F238E27FC236}">
                <a16:creationId xmlns:a16="http://schemas.microsoft.com/office/drawing/2014/main" id="{320510A6-CFA1-B949-A389-23542C07A0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3882" y="1558136"/>
            <a:ext cx="2753274" cy="174296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79538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Web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50158" y="1624453"/>
            <a:ext cx="2753274" cy="156187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075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3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80" r:id="rId2"/>
    <p:sldLayoutId id="2147483979" r:id="rId3"/>
    <p:sldLayoutId id="2147483956" r:id="rId4"/>
    <p:sldLayoutId id="2147483953" r:id="rId5"/>
    <p:sldLayoutId id="2147483959" r:id="rId6"/>
    <p:sldLayoutId id="2147483960" r:id="rId7"/>
    <p:sldLayoutId id="2147483958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C71D7-49EE-CD4F-9169-55F1D77302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756392" y="83811"/>
            <a:ext cx="3212862" cy="4772670"/>
          </a:xfrm>
          <a:prstGeom prst="rect">
            <a:avLst/>
          </a:prstGeom>
        </p:spPr>
      </p:pic>
      <p:sp>
        <p:nvSpPr>
          <p:cNvPr id="1880" name="Rectangle 1879"/>
          <p:cNvSpPr/>
          <p:nvPr/>
        </p:nvSpPr>
        <p:spPr>
          <a:xfrm>
            <a:off x="3175000" y="2799219"/>
            <a:ext cx="2452768" cy="460448"/>
          </a:xfrm>
          <a:prstGeom prst="rect">
            <a:avLst/>
          </a:prstGeom>
          <a:solidFill>
            <a:srgbClr val="00B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1" name="Rectangle 1880"/>
          <p:cNvSpPr/>
          <p:nvPr/>
        </p:nvSpPr>
        <p:spPr>
          <a:xfrm>
            <a:off x="3516231" y="2809314"/>
            <a:ext cx="2111536" cy="299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9" name="TextBox 1168"/>
          <p:cNvSpPr txBox="1"/>
          <p:nvPr/>
        </p:nvSpPr>
        <p:spPr>
          <a:xfrm>
            <a:off x="3193831" y="2827316"/>
            <a:ext cx="2433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spc="1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lang="en-US" sz="1600" b="1" spc="1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sz="1600" b="1" spc="1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spc="1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religionsrapport</a:t>
            </a:r>
            <a:endParaRPr lang="en-US" sz="1600" b="1" spc="1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70" name="TextBox 1169"/>
          <p:cNvSpPr txBox="1"/>
          <p:nvPr/>
        </p:nvSpPr>
        <p:spPr>
          <a:xfrm>
            <a:off x="1342244" y="1947213"/>
            <a:ext cx="645952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spc="600" dirty="0" err="1">
                <a:solidFill>
                  <a:schemeClr val="tx2"/>
                </a:solidFill>
                <a:latin typeface="Montserrat" pitchFamily="2" charset="77"/>
                <a:ea typeface="Nunito Black" charset="0"/>
                <a:cs typeface="Nunito Black" charset="0"/>
              </a:rPr>
              <a:t>Projektbeskrivelse</a:t>
            </a:r>
            <a:endParaRPr lang="en-US" sz="5000" b="1" spc="600" dirty="0">
              <a:solidFill>
                <a:schemeClr val="tx2"/>
              </a:solidFill>
              <a:latin typeface="Montserrat" pitchFamily="2" charset="77"/>
              <a:ea typeface="Nunito Black" charset="0"/>
              <a:cs typeface="Nunito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766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96CC98-C392-9244-8E90-3070F7E08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367" y="995408"/>
            <a:ext cx="6123266" cy="268207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43396" y="1983373"/>
            <a:ext cx="4437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Hvad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skal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der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egentlig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være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i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religionsrapport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47090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A57E1A-C84C-034D-ADE4-579E36C611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13" y="323850"/>
            <a:ext cx="4419331" cy="4419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1878" y="2355216"/>
            <a:ext cx="2005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Problemformulering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9" name="Shape 2540"/>
          <p:cNvSpPr/>
          <p:nvPr/>
        </p:nvSpPr>
        <p:spPr>
          <a:xfrm>
            <a:off x="5092363" y="242550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1878" y="1635962"/>
            <a:ext cx="843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Forside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Shape 2540"/>
          <p:cNvSpPr/>
          <p:nvPr/>
        </p:nvSpPr>
        <p:spPr>
          <a:xfrm>
            <a:off x="5092363" y="1706246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1878" y="1995589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Indledning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3" name="Shape 2540"/>
          <p:cNvSpPr/>
          <p:nvPr/>
        </p:nvSpPr>
        <p:spPr>
          <a:xfrm>
            <a:off x="5092363" y="206587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61871" y="1089562"/>
            <a:ext cx="2905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religions-</a:t>
            </a:r>
          </a:p>
          <a:p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rapport </a:t>
            </a:r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skal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</a:p>
          <a:p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indeholde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:</a:t>
            </a:r>
          </a:p>
        </p:txBody>
      </p:sp>
      <p:sp>
        <p:nvSpPr>
          <p:cNvPr id="16" name="Shape 2540">
            <a:extLst>
              <a:ext uri="{FF2B5EF4-FFF2-40B4-BE49-F238E27FC236}">
                <a16:creationId xmlns:a16="http://schemas.microsoft.com/office/drawing/2014/main" id="{CA1FF3B7-ECB2-3644-9F41-A8A747050F78}"/>
              </a:ext>
            </a:extLst>
          </p:cNvPr>
          <p:cNvSpPr/>
          <p:nvPr/>
        </p:nvSpPr>
        <p:spPr>
          <a:xfrm>
            <a:off x="5092363" y="2797722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C77F3E0A-4549-C442-A65D-4AD987A418F0}"/>
              </a:ext>
            </a:extLst>
          </p:cNvPr>
          <p:cNvSpPr/>
          <p:nvPr/>
        </p:nvSpPr>
        <p:spPr>
          <a:xfrm rot="10800000" flipH="1" flipV="1">
            <a:off x="5092364" y="3159619"/>
            <a:ext cx="209495" cy="21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8" name="Shape 2540">
            <a:extLst>
              <a:ext uri="{FF2B5EF4-FFF2-40B4-BE49-F238E27FC236}">
                <a16:creationId xmlns:a16="http://schemas.microsoft.com/office/drawing/2014/main" id="{88A08315-94EF-F74D-A9EB-98AEC68DC8E3}"/>
              </a:ext>
            </a:extLst>
          </p:cNvPr>
          <p:cNvSpPr/>
          <p:nvPr/>
        </p:nvSpPr>
        <p:spPr>
          <a:xfrm>
            <a:off x="5092363" y="353184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A40C21DD-7E22-964F-8DCA-63CEF62592A0}"/>
              </a:ext>
            </a:extLst>
          </p:cNvPr>
          <p:cNvSpPr/>
          <p:nvPr/>
        </p:nvSpPr>
        <p:spPr>
          <a:xfrm>
            <a:off x="5092363" y="3888591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73FB873-90A4-984E-BE74-8640D084FAAD}"/>
              </a:ext>
            </a:extLst>
          </p:cNvPr>
          <p:cNvSpPr txBox="1"/>
          <p:nvPr/>
        </p:nvSpPr>
        <p:spPr>
          <a:xfrm>
            <a:off x="5421878" y="2733193"/>
            <a:ext cx="1802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Projektbeskrivelse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1E1F3356-1F49-7A4B-B110-73749EC8062D}"/>
              </a:ext>
            </a:extLst>
          </p:cNvPr>
          <p:cNvSpPr txBox="1"/>
          <p:nvPr/>
        </p:nvSpPr>
        <p:spPr>
          <a:xfrm>
            <a:off x="5421878" y="3099661"/>
            <a:ext cx="2167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Undersøgelse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/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analyse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2A2A772E-4551-C24D-A3E0-1FB1675E9A3E}"/>
              </a:ext>
            </a:extLst>
          </p:cNvPr>
          <p:cNvSpPr txBox="1"/>
          <p:nvPr/>
        </p:nvSpPr>
        <p:spPr>
          <a:xfrm>
            <a:off x="5414868" y="3463592"/>
            <a:ext cx="11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Konklusion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C0CD573-5DB9-C145-AFA2-75E5D24607E4}"/>
              </a:ext>
            </a:extLst>
          </p:cNvPr>
          <p:cNvSpPr txBox="1"/>
          <p:nvPr/>
        </p:nvSpPr>
        <p:spPr>
          <a:xfrm>
            <a:off x="5414868" y="3818914"/>
            <a:ext cx="1367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Litteraturliste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7B1FFF60-AEC9-3A4D-BD97-59F78097FB75}"/>
              </a:ext>
            </a:extLst>
          </p:cNvPr>
          <p:cNvSpPr txBox="1"/>
          <p:nvPr/>
        </p:nvSpPr>
        <p:spPr>
          <a:xfrm>
            <a:off x="5414868" y="4182845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Evt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bilag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Shape 2540">
            <a:extLst>
              <a:ext uri="{FF2B5EF4-FFF2-40B4-BE49-F238E27FC236}">
                <a16:creationId xmlns:a16="http://schemas.microsoft.com/office/drawing/2014/main" id="{F4A77AEC-5E3C-AC4E-BE84-56B9052C14DB}"/>
              </a:ext>
            </a:extLst>
          </p:cNvPr>
          <p:cNvSpPr/>
          <p:nvPr/>
        </p:nvSpPr>
        <p:spPr>
          <a:xfrm>
            <a:off x="5093444" y="4245339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7684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96CC98-C392-9244-8E90-3070F7E08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367" y="995408"/>
            <a:ext cx="6123266" cy="268207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43396" y="1983373"/>
            <a:ext cx="38024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projektbeskrivelsen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er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altså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del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af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selve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religionsrapporten</a:t>
            </a:r>
            <a:endParaRPr lang="en-US" sz="2200" b="1" dirty="0">
              <a:solidFill>
                <a:schemeClr val="bg1"/>
              </a:solidFill>
              <a:latin typeface="Montserrat Bold"/>
              <a:ea typeface="Nunito Bold" charset="0"/>
              <a:cs typeface="Nunito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829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A57E1A-C84C-034D-ADE4-579E36C611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13" y="323850"/>
            <a:ext cx="4419331" cy="4419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1878" y="2355216"/>
            <a:ext cx="36281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Beskrivelse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af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undersøgelsen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og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kilder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9" name="Shape 2540"/>
          <p:cNvSpPr/>
          <p:nvPr/>
        </p:nvSpPr>
        <p:spPr>
          <a:xfrm>
            <a:off x="5092363" y="242550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1878" y="1635962"/>
            <a:ext cx="3710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Beskrivelse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og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begrundelse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for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metode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Shape 2540"/>
          <p:cNvSpPr/>
          <p:nvPr/>
        </p:nvSpPr>
        <p:spPr>
          <a:xfrm>
            <a:off x="5092363" y="1706246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1878" y="1995589"/>
            <a:ext cx="3427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Beskrivelse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og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begrundelse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for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teori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3" name="Shape 2540"/>
          <p:cNvSpPr/>
          <p:nvPr/>
        </p:nvSpPr>
        <p:spPr>
          <a:xfrm>
            <a:off x="5092363" y="206587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9186" y="1302115"/>
            <a:ext cx="31125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projekt-beskrivelse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skal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</a:p>
          <a:p>
            <a:r>
              <a:rPr lang="en-US" sz="3500" b="1" spc="113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indeholde</a:t>
            </a:r>
            <a:r>
              <a:rPr lang="en-US" sz="3500" b="1" spc="113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:</a:t>
            </a:r>
          </a:p>
        </p:txBody>
      </p:sp>
      <p:sp>
        <p:nvSpPr>
          <p:cNvPr id="16" name="Shape 2540">
            <a:extLst>
              <a:ext uri="{FF2B5EF4-FFF2-40B4-BE49-F238E27FC236}">
                <a16:creationId xmlns:a16="http://schemas.microsoft.com/office/drawing/2014/main" id="{CA1FF3B7-ECB2-3644-9F41-A8A747050F78}"/>
              </a:ext>
            </a:extLst>
          </p:cNvPr>
          <p:cNvSpPr/>
          <p:nvPr/>
        </p:nvSpPr>
        <p:spPr>
          <a:xfrm>
            <a:off x="5092363" y="2797722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chemeClr val="accent1"/>
              </a:solidFill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73FB873-90A4-984E-BE74-8640D084FAAD}"/>
              </a:ext>
            </a:extLst>
          </p:cNvPr>
          <p:cNvSpPr txBox="1"/>
          <p:nvPr/>
        </p:nvSpPr>
        <p:spPr>
          <a:xfrm>
            <a:off x="5421878" y="2733193"/>
            <a:ext cx="37664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Evt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vurdering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af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egen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undersøgelse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Er der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problemer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ved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undersøgelsen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Repræsentativitet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: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belyser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du hele</a:t>
            </a:r>
            <a:b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religion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eller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kun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dele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af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den?</a:t>
            </a:r>
          </a:p>
          <a:p>
            <a:pPr marL="285750" indent="-285750">
              <a:buFontTx/>
              <a:buChar char="-"/>
            </a:pP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Styrker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og</a:t>
            </a:r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svagheder</a:t>
            </a:r>
            <a:endParaRPr lang="en-US" sz="1600" dirty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4896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96CC98-C392-9244-8E90-3070F7E08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367" y="995408"/>
            <a:ext cx="6123266" cy="268207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43395" y="1983373"/>
            <a:ext cx="41800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projektbeskrivelse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er </a:t>
            </a:r>
          </a:p>
          <a:p>
            <a:pPr algn="r"/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altså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din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beskrivelse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og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vurdering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af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eget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arbejde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og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egen</a:t>
            </a:r>
            <a:r>
              <a:rPr lang="en-US" sz="2200" b="1" dirty="0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Montserrat Bold"/>
                <a:ea typeface="Nunito Bold" charset="0"/>
                <a:cs typeface="Nunito Bold" charset="0"/>
              </a:rPr>
              <a:t>undersøgelse</a:t>
            </a:r>
            <a:endParaRPr lang="en-US" sz="2200" b="1" dirty="0">
              <a:solidFill>
                <a:schemeClr val="bg1"/>
              </a:solidFill>
              <a:latin typeface="Montserrat Bold"/>
              <a:ea typeface="Nunito Bold" charset="0"/>
              <a:cs typeface="Nunito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95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4494EB-2F92-B94C-A7C2-379345BD6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44931">
            <a:off x="-34884" y="591967"/>
            <a:ext cx="5080408" cy="3624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26167-061E-D947-8B3D-1681BDC33670}"/>
              </a:ext>
            </a:extLst>
          </p:cNvPr>
          <p:cNvSpPr txBox="1"/>
          <p:nvPr/>
        </p:nvSpPr>
        <p:spPr>
          <a:xfrm>
            <a:off x="2472460" y="1528980"/>
            <a:ext cx="779381" cy="16312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Montserrat Bold"/>
                <a:ea typeface="Nunito Black" charset="0"/>
                <a:cs typeface="Nunito Black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097C74-47E3-8641-B7A9-8841213445E6}"/>
              </a:ext>
            </a:extLst>
          </p:cNvPr>
          <p:cNvSpPr txBox="1"/>
          <p:nvPr/>
        </p:nvSpPr>
        <p:spPr>
          <a:xfrm>
            <a:off x="5081908" y="1803814"/>
            <a:ext cx="2683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pc="225" dirty="0" err="1">
                <a:solidFill>
                  <a:schemeClr val="accent1"/>
                </a:solidFill>
                <a:latin typeface="Montserrat Bold"/>
                <a:ea typeface="Nunito Bold" charset="0"/>
                <a:cs typeface="Nunito Bold" charset="0"/>
              </a:rPr>
              <a:t>Spørgsmål</a:t>
            </a:r>
            <a:r>
              <a:rPr lang="en-US" sz="3600" b="1" spc="225" dirty="0">
                <a:solidFill>
                  <a:schemeClr val="accent1"/>
                </a:solidFill>
                <a:latin typeface="Montserrat Bold"/>
                <a:ea typeface="Nunito Bold" charset="0"/>
                <a:cs typeface="Nunito Bold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3538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42">
      <a:dk1>
        <a:srgbClr val="B4B4B4"/>
      </a:dk1>
      <a:lt1>
        <a:srgbClr val="FFFFFF"/>
      </a:lt1>
      <a:dk2>
        <a:srgbClr val="151540"/>
      </a:dk2>
      <a:lt2>
        <a:srgbClr val="FFFFFF"/>
      </a:lt2>
      <a:accent1>
        <a:srgbClr val="151540"/>
      </a:accent1>
      <a:accent2>
        <a:srgbClr val="F32F7F"/>
      </a:accent2>
      <a:accent3>
        <a:srgbClr val="71B278"/>
      </a:accent3>
      <a:accent4>
        <a:srgbClr val="52ACB5"/>
      </a:accent4>
      <a:accent5>
        <a:srgbClr val="1286DD"/>
      </a:accent5>
      <a:accent6>
        <a:srgbClr val="CDCED1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29446</TotalTime>
  <Words>106</Words>
  <Application>Microsoft Macintosh PowerPoint</Application>
  <PresentationFormat>Skærmshow (16:9)</PresentationFormat>
  <Paragraphs>29</Paragraphs>
  <Slides>7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Lato</vt:lpstr>
      <vt:lpstr>Lato Light</vt:lpstr>
      <vt:lpstr>Montserrat</vt:lpstr>
      <vt:lpstr>Montserrat Bold</vt:lpstr>
      <vt:lpstr>Roboto Regular</vt:lpstr>
      <vt:lpstr>Default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Designed by Slidesmash</dc:title>
  <dc:subject/>
  <dc:creator>Designed by Slidesmash</dc:creator>
  <cp:keywords/>
  <dc:description/>
  <cp:lastModifiedBy>Signe Stenbak Olsen</cp:lastModifiedBy>
  <cp:revision>5936</cp:revision>
  <dcterms:created xsi:type="dcterms:W3CDTF">2014-11-12T21:47:38Z</dcterms:created>
  <dcterms:modified xsi:type="dcterms:W3CDTF">2023-02-23T20:26:08Z</dcterms:modified>
  <cp:category/>
</cp:coreProperties>
</file>