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9" r:id="rId3"/>
    <p:sldId id="272" r:id="rId4"/>
    <p:sldId id="271" r:id="rId5"/>
    <p:sldId id="259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06"/>
    <p:restoredTop sz="94676"/>
  </p:normalViewPr>
  <p:slideViewPr>
    <p:cSldViewPr>
      <p:cViewPr>
        <p:scale>
          <a:sx n="104" d="100"/>
          <a:sy n="104" d="100"/>
        </p:scale>
        <p:origin x="1016" y="2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35A8C-3443-4FB8-99E1-AE4729C56604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EBB34-DFEA-45A0-91C4-021B0BA5F3E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597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EBB34-DFEA-45A0-91C4-021B0BA5F3EF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4582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EBB34-DFEA-45A0-91C4-021B0BA5F3EF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0062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EBB34-DFEA-45A0-91C4-021B0BA5F3EF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40062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0EBB34-DFEA-45A0-91C4-021B0BA5F3EF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909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021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381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81092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414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64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432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516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164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449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6763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46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AE398-0E7F-400B-B2E5-7DC4908EF716}" type="datetimeFigureOut">
              <a:rPr lang="da-DK" smtClean="0"/>
              <a:t>05/01/2021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D076E-8A0F-4C32-822E-DCF833F9191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690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355976" y="1124744"/>
            <a:ext cx="4392488" cy="1470025"/>
          </a:xfrm>
        </p:spPr>
        <p:txBody>
          <a:bodyPr>
            <a:noAutofit/>
          </a:bodyPr>
          <a:lstStyle/>
          <a:p>
            <a:r>
              <a:rPr lang="da-DK" sz="4800" b="1" dirty="0"/>
              <a:t>KIRKE-SEKT </a:t>
            </a:r>
            <a:br>
              <a:rPr lang="da-DK" sz="4800" b="1" dirty="0"/>
            </a:br>
            <a:r>
              <a:rPr lang="da-DK" sz="4800" b="1" dirty="0"/>
              <a:t>TYPOLOGI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4483869"/>
            <a:ext cx="6400800" cy="1752600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0360CF3-D4ED-324B-8283-B6D55E99B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4944"/>
            <a:ext cx="9144000" cy="220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McGuires</a:t>
            </a:r>
            <a:r>
              <a:rPr lang="da-DK" dirty="0"/>
              <a:t> Kirke-sekt typologi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a-DK" dirty="0"/>
              <a:t>Forskellige religiøse organisationer</a:t>
            </a: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1EDC7B83-9F30-1F40-AE03-A78A0F69E5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3952" y="2411997"/>
            <a:ext cx="5436096" cy="3896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28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3B5CAD9-C978-1B46-A86A-86D56C35CE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73" y="0"/>
            <a:ext cx="71712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529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Roy Wallis’ typologi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da-DK" dirty="0"/>
              <a:t>Hvordan forholder bevægelsen sig til omverdenen?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3212976"/>
            <a:ext cx="5943600" cy="207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GRUPPENS FORHOLD TIL VERDEN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a-DK" dirty="0"/>
              <a:t>VERDENSAFVISENDE: Bevægelsen fornægter omverdenen - </a:t>
            </a:r>
            <a:r>
              <a:rPr lang="da-DK" u="sng" dirty="0"/>
              <a:t>verden afvises som værende værdiløs eller ond</a:t>
            </a:r>
            <a:r>
              <a:rPr lang="da-DK" dirty="0"/>
              <a:t>, i satans vold mm. </a:t>
            </a:r>
          </a:p>
          <a:p>
            <a:pPr lvl="1"/>
            <a:r>
              <a:rPr lang="da-DK" dirty="0"/>
              <a:t>EX: Hare Krishna, Jehovas Vidner, fundamentalister </a:t>
            </a:r>
            <a:br>
              <a:rPr lang="da-DK" dirty="0"/>
            </a:br>
            <a:r>
              <a:rPr lang="da-DK" dirty="0"/>
              <a:t> </a:t>
            </a:r>
          </a:p>
          <a:p>
            <a:r>
              <a:rPr lang="da-DK" dirty="0"/>
              <a:t>VERDENSBEKRÆFTENDE: Bevægelsen bekræfter omverdenen - verden er god og religionen står ikke i modsætning til verden. </a:t>
            </a:r>
            <a:r>
              <a:rPr lang="da-DK" u="sng" dirty="0"/>
              <a:t>Fokus på at forbedre verden. </a:t>
            </a:r>
          </a:p>
          <a:p>
            <a:pPr lvl="1"/>
            <a:r>
              <a:rPr lang="da-DK" dirty="0">
                <a:sym typeface="Wingdings" pitchFamily="2" charset="2"/>
              </a:rPr>
              <a:t>EX: folkekirken, Scientology</a:t>
            </a:r>
            <a:br>
              <a:rPr lang="da-DK" dirty="0">
                <a:sym typeface="Wingdings" pitchFamily="2" charset="2"/>
              </a:rPr>
            </a:br>
            <a:endParaRPr lang="da-DK" dirty="0">
              <a:sym typeface="Wingdings" pitchFamily="2" charset="2"/>
            </a:endParaRPr>
          </a:p>
          <a:p>
            <a:r>
              <a:rPr lang="da-DK" dirty="0"/>
              <a:t>VERDENSTILPASSENDE: Bevægelsen forsøger at tilpasse sig omverdenen - verden kan accepteres som tingenes tilstand eller opfattes som ligegyldig, men der er en bedre mulighed. </a:t>
            </a:r>
            <a:r>
              <a:rPr lang="da-DK" u="sng" dirty="0"/>
              <a:t>Fokus på individets liv. </a:t>
            </a:r>
          </a:p>
          <a:p>
            <a:pPr lvl="1"/>
            <a:r>
              <a:rPr lang="da-DK" dirty="0"/>
              <a:t>EX: forskellige udgaver af New Age</a:t>
            </a:r>
          </a:p>
          <a:p>
            <a:pPr lvl="1"/>
            <a:endParaRPr lang="da-DK" dirty="0">
              <a:sym typeface="Wingdings" pitchFamily="2" charset="2"/>
            </a:endParaRPr>
          </a:p>
          <a:p>
            <a:pPr marL="400050" lvl="1" indent="0">
              <a:buNone/>
            </a:pPr>
            <a:endParaRPr lang="da-DK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1620262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10349</TotalTime>
  <Words>127</Words>
  <Application>Microsoft Macintosh PowerPoint</Application>
  <PresentationFormat>Skærmshow (4:3)</PresentationFormat>
  <Paragraphs>16</Paragraphs>
  <Slides>5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Kontortema</vt:lpstr>
      <vt:lpstr>KIRKE-SEKT  TYPOLOGI</vt:lpstr>
      <vt:lpstr>McGuires Kirke-sekt typologi</vt:lpstr>
      <vt:lpstr>PowerPoint-præsentation</vt:lpstr>
      <vt:lpstr>Roy Wallis’ typologi</vt:lpstr>
      <vt:lpstr>GRUPPENS FORHOLD TIL VERDEN</vt:lpstr>
    </vt:vector>
  </TitlesOfParts>
  <Company>Birkerød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EVANGELIST – EN DANSK MENIGHED</dc:title>
  <dc:creator>ejer</dc:creator>
  <cp:lastModifiedBy>Signe Stenbak Olsen</cp:lastModifiedBy>
  <cp:revision>44</cp:revision>
  <cp:lastPrinted>2016-02-22T20:28:54Z</cp:lastPrinted>
  <dcterms:created xsi:type="dcterms:W3CDTF">2011-11-09T23:07:28Z</dcterms:created>
  <dcterms:modified xsi:type="dcterms:W3CDTF">2021-01-05T21:23:52Z</dcterms:modified>
</cp:coreProperties>
</file>