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01" d="100"/>
          <a:sy n="101" d="100"/>
        </p:scale>
        <p:origin x="17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CBC0D2-308B-4BD4-AAFC-DA7FB6840DC1}" type="doc">
      <dgm:prSet loTypeId="urn:microsoft.com/office/officeart/2005/8/layout/hList2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93030B6D-F67D-4D7E-B30E-7D1638DF8428}">
      <dgm:prSet phldrT="[Tekst]"/>
      <dgm:spPr/>
      <dgm:t>
        <a:bodyPr/>
        <a:lstStyle/>
        <a:p>
          <a:r>
            <a:rPr lang="da-DK" dirty="0" err="1"/>
            <a:t>Mikroniveau</a:t>
          </a:r>
          <a:endParaRPr lang="da-DK" dirty="0"/>
        </a:p>
      </dgm:t>
    </dgm:pt>
    <dgm:pt modelId="{48ADD025-DE94-4E3D-8A90-F73961AB5692}" type="parTrans" cxnId="{DBC62CD5-12E4-4A26-AF71-152C3A5DAEAA}">
      <dgm:prSet/>
      <dgm:spPr/>
      <dgm:t>
        <a:bodyPr/>
        <a:lstStyle/>
        <a:p>
          <a:endParaRPr lang="da-DK"/>
        </a:p>
      </dgm:t>
    </dgm:pt>
    <dgm:pt modelId="{33CFACCC-FEA7-477F-9A4E-2308C6FAADE7}" type="sibTrans" cxnId="{DBC62CD5-12E4-4A26-AF71-152C3A5DAEAA}">
      <dgm:prSet/>
      <dgm:spPr/>
      <dgm:t>
        <a:bodyPr/>
        <a:lstStyle/>
        <a:p>
          <a:endParaRPr lang="da-DK"/>
        </a:p>
      </dgm:t>
    </dgm:pt>
    <dgm:pt modelId="{10BFFA72-9A55-4038-8A7D-5F7B60ED1F54}">
      <dgm:prSet phldrT="[Tekst]" custT="1"/>
      <dgm:spPr/>
      <dgm:t>
        <a:bodyPr/>
        <a:lstStyle/>
        <a:p>
          <a:r>
            <a:rPr lang="da-DK" sz="1800" dirty="0"/>
            <a:t>INDIVIDET</a:t>
          </a:r>
        </a:p>
      </dgm:t>
    </dgm:pt>
    <dgm:pt modelId="{33005543-A11E-418D-A95A-53E23E0F477F}" type="parTrans" cxnId="{B916934E-A2C3-4805-9FA8-C691AAEE8084}">
      <dgm:prSet/>
      <dgm:spPr/>
      <dgm:t>
        <a:bodyPr/>
        <a:lstStyle/>
        <a:p>
          <a:endParaRPr lang="da-DK"/>
        </a:p>
      </dgm:t>
    </dgm:pt>
    <dgm:pt modelId="{483D4847-822B-437E-9C2B-08AA04A100D7}" type="sibTrans" cxnId="{B916934E-A2C3-4805-9FA8-C691AAEE8084}">
      <dgm:prSet/>
      <dgm:spPr/>
      <dgm:t>
        <a:bodyPr/>
        <a:lstStyle/>
        <a:p>
          <a:endParaRPr lang="da-DK"/>
        </a:p>
      </dgm:t>
    </dgm:pt>
    <dgm:pt modelId="{DE473407-0054-4D19-8EB9-B53DE999741C}">
      <dgm:prSet phldrT="[Tekst]"/>
      <dgm:spPr/>
      <dgm:t>
        <a:bodyPr/>
        <a:lstStyle/>
        <a:p>
          <a:r>
            <a:rPr lang="da-DK" dirty="0" err="1"/>
            <a:t>Mesoniveau</a:t>
          </a:r>
          <a:endParaRPr lang="da-DK" dirty="0"/>
        </a:p>
      </dgm:t>
    </dgm:pt>
    <dgm:pt modelId="{86FB2C76-AFC5-48E8-9EDD-B9563ADE02FB}" type="parTrans" cxnId="{2B206767-B2A8-4435-9039-6D89610751B8}">
      <dgm:prSet/>
      <dgm:spPr/>
      <dgm:t>
        <a:bodyPr/>
        <a:lstStyle/>
        <a:p>
          <a:endParaRPr lang="da-DK"/>
        </a:p>
      </dgm:t>
    </dgm:pt>
    <dgm:pt modelId="{040C9E72-BE02-4AC4-AAE9-5925DE1527CE}" type="sibTrans" cxnId="{2B206767-B2A8-4435-9039-6D89610751B8}">
      <dgm:prSet/>
      <dgm:spPr/>
      <dgm:t>
        <a:bodyPr/>
        <a:lstStyle/>
        <a:p>
          <a:endParaRPr lang="da-DK"/>
        </a:p>
      </dgm:t>
    </dgm:pt>
    <dgm:pt modelId="{04CBAB7C-F90B-4F9E-B1AA-3AC64CBEFBC5}">
      <dgm:prSet phldrT="[Tekst]" custT="1"/>
      <dgm:spPr/>
      <dgm:t>
        <a:bodyPr/>
        <a:lstStyle/>
        <a:p>
          <a:r>
            <a:rPr lang="da-DK" sz="1800" dirty="0"/>
            <a:t>GRUPPEN</a:t>
          </a:r>
        </a:p>
      </dgm:t>
    </dgm:pt>
    <dgm:pt modelId="{4E8FABC3-84CD-419A-8FEA-105C73014957}" type="parTrans" cxnId="{3847A14F-DBDE-4A4E-8908-7F5630AB7108}">
      <dgm:prSet/>
      <dgm:spPr/>
      <dgm:t>
        <a:bodyPr/>
        <a:lstStyle/>
        <a:p>
          <a:endParaRPr lang="da-DK"/>
        </a:p>
      </dgm:t>
    </dgm:pt>
    <dgm:pt modelId="{1148D9FE-3645-424E-B798-2BD36670372E}" type="sibTrans" cxnId="{3847A14F-DBDE-4A4E-8908-7F5630AB7108}">
      <dgm:prSet/>
      <dgm:spPr/>
      <dgm:t>
        <a:bodyPr/>
        <a:lstStyle/>
        <a:p>
          <a:endParaRPr lang="da-DK"/>
        </a:p>
      </dgm:t>
    </dgm:pt>
    <dgm:pt modelId="{8B417496-CAA1-4F11-8856-76645C0E1E0C}">
      <dgm:prSet phldrT="[Tekst]"/>
      <dgm:spPr/>
      <dgm:t>
        <a:bodyPr/>
        <a:lstStyle/>
        <a:p>
          <a:r>
            <a:rPr lang="da-DK" dirty="0"/>
            <a:t>Makroniveau</a:t>
          </a:r>
        </a:p>
      </dgm:t>
    </dgm:pt>
    <dgm:pt modelId="{637D6C6E-2B6D-4555-8314-7C6F69B0B414}" type="parTrans" cxnId="{CDE6E61C-A405-4B63-813A-5A852148B2CF}">
      <dgm:prSet/>
      <dgm:spPr/>
      <dgm:t>
        <a:bodyPr/>
        <a:lstStyle/>
        <a:p>
          <a:endParaRPr lang="da-DK"/>
        </a:p>
      </dgm:t>
    </dgm:pt>
    <dgm:pt modelId="{9FA416A0-7030-4C86-9BDC-C4965FA40D48}" type="sibTrans" cxnId="{CDE6E61C-A405-4B63-813A-5A852148B2CF}">
      <dgm:prSet/>
      <dgm:spPr/>
      <dgm:t>
        <a:bodyPr/>
        <a:lstStyle/>
        <a:p>
          <a:endParaRPr lang="da-DK"/>
        </a:p>
      </dgm:t>
    </dgm:pt>
    <dgm:pt modelId="{BF10E3F8-4A1B-4FA4-97D8-FE3698B2E0C1}">
      <dgm:prSet phldrT="[Tekst]"/>
      <dgm:spPr/>
      <dgm:t>
        <a:bodyPr/>
        <a:lstStyle/>
        <a:p>
          <a:r>
            <a:rPr lang="da-DK" sz="2000" dirty="0"/>
            <a:t>SAMFUNDET</a:t>
          </a:r>
        </a:p>
      </dgm:t>
    </dgm:pt>
    <dgm:pt modelId="{42921DD9-A4A3-4DE1-B505-3F5A56F6E0DC}" type="parTrans" cxnId="{9297F5AD-CCB4-4A24-AF7B-E93A6B5A7D5A}">
      <dgm:prSet/>
      <dgm:spPr/>
      <dgm:t>
        <a:bodyPr/>
        <a:lstStyle/>
        <a:p>
          <a:endParaRPr lang="da-DK"/>
        </a:p>
      </dgm:t>
    </dgm:pt>
    <dgm:pt modelId="{B38253DB-0857-443F-B2BF-01950B36D5BD}" type="sibTrans" cxnId="{9297F5AD-CCB4-4A24-AF7B-E93A6B5A7D5A}">
      <dgm:prSet/>
      <dgm:spPr/>
      <dgm:t>
        <a:bodyPr/>
        <a:lstStyle/>
        <a:p>
          <a:endParaRPr lang="da-DK"/>
        </a:p>
      </dgm:t>
    </dgm:pt>
    <dgm:pt modelId="{6710F9DA-6662-47B4-8E28-03F599FEA27E}">
      <dgm:prSet phldrT="[Tekst]" custT="1"/>
      <dgm:spPr/>
      <dgm:t>
        <a:bodyPr/>
        <a:lstStyle/>
        <a:p>
          <a:r>
            <a:rPr lang="da-DK" sz="1400" dirty="0"/>
            <a:t>Introvert</a:t>
          </a:r>
        </a:p>
      </dgm:t>
    </dgm:pt>
    <dgm:pt modelId="{E1BFAF72-7294-47B5-A5B8-11D4AD0BDFBA}" type="parTrans" cxnId="{174BE27D-057F-4F65-945D-F44A4AF37680}">
      <dgm:prSet/>
      <dgm:spPr/>
      <dgm:t>
        <a:bodyPr/>
        <a:lstStyle/>
        <a:p>
          <a:endParaRPr lang="da-DK"/>
        </a:p>
      </dgm:t>
    </dgm:pt>
    <dgm:pt modelId="{F5B28EFC-5BE6-4FA8-99DD-41CA2D982C41}" type="sibTrans" cxnId="{174BE27D-057F-4F65-945D-F44A4AF37680}">
      <dgm:prSet/>
      <dgm:spPr/>
      <dgm:t>
        <a:bodyPr/>
        <a:lstStyle/>
        <a:p>
          <a:endParaRPr lang="da-DK"/>
        </a:p>
      </dgm:t>
    </dgm:pt>
    <dgm:pt modelId="{1FF3289F-942F-4126-BA1C-F507B7E942CA}">
      <dgm:prSet phldrT="[Tekst]"/>
      <dgm:spPr/>
      <dgm:t>
        <a:bodyPr/>
        <a:lstStyle/>
        <a:p>
          <a:endParaRPr lang="da-DK" sz="1000" dirty="0"/>
        </a:p>
      </dgm:t>
    </dgm:pt>
    <dgm:pt modelId="{D8B6F98F-94B6-453D-A605-00008F9DC896}" type="parTrans" cxnId="{1208DACB-3CB6-49A9-A5D4-A4AEC5E63725}">
      <dgm:prSet/>
      <dgm:spPr/>
      <dgm:t>
        <a:bodyPr/>
        <a:lstStyle/>
        <a:p>
          <a:endParaRPr lang="da-DK"/>
        </a:p>
      </dgm:t>
    </dgm:pt>
    <dgm:pt modelId="{D04280B7-A09D-427E-9466-21978441BE6F}" type="sibTrans" cxnId="{1208DACB-3CB6-49A9-A5D4-A4AEC5E63725}">
      <dgm:prSet/>
      <dgm:spPr/>
      <dgm:t>
        <a:bodyPr/>
        <a:lstStyle/>
        <a:p>
          <a:endParaRPr lang="da-DK"/>
        </a:p>
      </dgm:t>
    </dgm:pt>
    <dgm:pt modelId="{558A4056-D8CB-4F7C-810A-AA6F86AA7F10}">
      <dgm:prSet phldrT="[Tekst]" custT="1"/>
      <dgm:spPr/>
      <dgm:t>
        <a:bodyPr/>
        <a:lstStyle/>
        <a:p>
          <a:r>
            <a:rPr lang="da-DK" sz="1400" dirty="0" err="1"/>
            <a:t>Udadreagerende</a:t>
          </a:r>
          <a:endParaRPr lang="da-DK" sz="1400" dirty="0"/>
        </a:p>
      </dgm:t>
    </dgm:pt>
    <dgm:pt modelId="{28B32193-3E2B-491D-A287-2DFB5A517559}" type="parTrans" cxnId="{BCE7D467-DCBB-4876-8089-EAB4464D448A}">
      <dgm:prSet/>
      <dgm:spPr/>
      <dgm:t>
        <a:bodyPr/>
        <a:lstStyle/>
        <a:p>
          <a:endParaRPr lang="da-DK"/>
        </a:p>
      </dgm:t>
    </dgm:pt>
    <dgm:pt modelId="{DE701E66-0DAD-451D-A8B3-60D070C8B449}" type="sibTrans" cxnId="{BCE7D467-DCBB-4876-8089-EAB4464D448A}">
      <dgm:prSet/>
      <dgm:spPr/>
      <dgm:t>
        <a:bodyPr/>
        <a:lstStyle/>
        <a:p>
          <a:endParaRPr lang="da-DK"/>
        </a:p>
      </dgm:t>
    </dgm:pt>
    <dgm:pt modelId="{AF318396-CD1F-4BF4-8743-E1752BE85D44}">
      <dgm:prSet phldrT="[Tekst]" custT="1"/>
      <dgm:spPr/>
      <dgm:t>
        <a:bodyPr/>
        <a:lstStyle/>
        <a:p>
          <a:r>
            <a:rPr lang="da-DK" sz="1400" dirty="0"/>
            <a:t>Psykisk sårbarhed</a:t>
          </a:r>
        </a:p>
      </dgm:t>
    </dgm:pt>
    <dgm:pt modelId="{C6392CA7-53D5-4580-9529-455438A88213}" type="parTrans" cxnId="{F4A70776-2FF5-4F10-98F8-794FAEFEA593}">
      <dgm:prSet/>
      <dgm:spPr/>
      <dgm:t>
        <a:bodyPr/>
        <a:lstStyle/>
        <a:p>
          <a:endParaRPr lang="da-DK"/>
        </a:p>
      </dgm:t>
    </dgm:pt>
    <dgm:pt modelId="{C4DDDFC5-96D5-405E-BB83-74F95CDBF6F7}" type="sibTrans" cxnId="{F4A70776-2FF5-4F10-98F8-794FAEFEA593}">
      <dgm:prSet/>
      <dgm:spPr/>
      <dgm:t>
        <a:bodyPr/>
        <a:lstStyle/>
        <a:p>
          <a:endParaRPr lang="da-DK"/>
        </a:p>
      </dgm:t>
    </dgm:pt>
    <dgm:pt modelId="{88A4F4D3-D4EA-4E2A-89EA-94D7CD6B8D64}">
      <dgm:prSet phldrT="[Tekst]" custT="1"/>
      <dgm:spPr/>
      <dgm:t>
        <a:bodyPr/>
        <a:lstStyle/>
        <a:p>
          <a:r>
            <a:rPr lang="da-DK" sz="1400" dirty="0"/>
            <a:t>Skilsmisse</a:t>
          </a:r>
        </a:p>
      </dgm:t>
    </dgm:pt>
    <dgm:pt modelId="{BF1C2885-63C5-48F9-A930-A90E5A28AE75}" type="parTrans" cxnId="{9C48919B-B309-40FD-9699-3CB0E26D9E67}">
      <dgm:prSet/>
      <dgm:spPr/>
      <dgm:t>
        <a:bodyPr/>
        <a:lstStyle/>
        <a:p>
          <a:endParaRPr lang="da-DK"/>
        </a:p>
      </dgm:t>
    </dgm:pt>
    <dgm:pt modelId="{FB53D3EF-7967-41FB-8651-B054D54B67AF}" type="sibTrans" cxnId="{9C48919B-B309-40FD-9699-3CB0E26D9E67}">
      <dgm:prSet/>
      <dgm:spPr/>
      <dgm:t>
        <a:bodyPr/>
        <a:lstStyle/>
        <a:p>
          <a:endParaRPr lang="da-DK"/>
        </a:p>
      </dgm:t>
    </dgm:pt>
    <dgm:pt modelId="{D03B628B-9C94-4934-89FB-E2E9F5FB05F4}">
      <dgm:prSet phldrT="[Tekst]" custT="1"/>
      <dgm:spPr/>
      <dgm:t>
        <a:bodyPr/>
        <a:lstStyle/>
        <a:p>
          <a:r>
            <a:rPr lang="da-DK" sz="1400" dirty="0"/>
            <a:t>Omsorgssvigt</a:t>
          </a:r>
        </a:p>
      </dgm:t>
    </dgm:pt>
    <dgm:pt modelId="{5478D816-2F8A-4213-91C3-D268C6762C94}" type="parTrans" cxnId="{F7C63D0B-5C12-48FE-BED6-CF8DCFC67F3B}">
      <dgm:prSet/>
      <dgm:spPr/>
      <dgm:t>
        <a:bodyPr/>
        <a:lstStyle/>
        <a:p>
          <a:endParaRPr lang="da-DK"/>
        </a:p>
      </dgm:t>
    </dgm:pt>
    <dgm:pt modelId="{2F003A02-5044-4E49-A134-ECFBDAF702F7}" type="sibTrans" cxnId="{F7C63D0B-5C12-48FE-BED6-CF8DCFC67F3B}">
      <dgm:prSet/>
      <dgm:spPr/>
      <dgm:t>
        <a:bodyPr/>
        <a:lstStyle/>
        <a:p>
          <a:endParaRPr lang="da-DK"/>
        </a:p>
      </dgm:t>
    </dgm:pt>
    <dgm:pt modelId="{19A56714-9AAC-4801-9490-038C835AEEAF}">
      <dgm:prSet phldrT="[Tekst]" custT="1"/>
      <dgm:spPr/>
      <dgm:t>
        <a:bodyPr/>
        <a:lstStyle/>
        <a:p>
          <a:r>
            <a:rPr lang="da-DK" sz="1400" dirty="0"/>
            <a:t>Relationsforståelse</a:t>
          </a:r>
        </a:p>
      </dgm:t>
    </dgm:pt>
    <dgm:pt modelId="{0BF45B82-F8C6-4D8B-8AA3-918BF55D92CA}" type="parTrans" cxnId="{A653CEEF-05DD-4429-9F49-F9DDCA271455}">
      <dgm:prSet/>
      <dgm:spPr/>
      <dgm:t>
        <a:bodyPr/>
        <a:lstStyle/>
        <a:p>
          <a:endParaRPr lang="da-DK"/>
        </a:p>
      </dgm:t>
    </dgm:pt>
    <dgm:pt modelId="{40D83B84-E7E9-4701-9530-EDC0953C899E}" type="sibTrans" cxnId="{A653CEEF-05DD-4429-9F49-F9DDCA271455}">
      <dgm:prSet/>
      <dgm:spPr/>
      <dgm:t>
        <a:bodyPr/>
        <a:lstStyle/>
        <a:p>
          <a:endParaRPr lang="da-DK"/>
        </a:p>
      </dgm:t>
    </dgm:pt>
    <dgm:pt modelId="{C4CE0D67-D86A-4C7C-A5D8-68A1A771B5E8}">
      <dgm:prSet phldrT="[Tekst]" custT="1"/>
      <dgm:spPr/>
      <dgm:t>
        <a:bodyPr/>
        <a:lstStyle/>
        <a:p>
          <a:r>
            <a:rPr lang="da-DK" sz="1400" dirty="0"/>
            <a:t>Evner/intelligens</a:t>
          </a:r>
        </a:p>
      </dgm:t>
    </dgm:pt>
    <dgm:pt modelId="{CCACFD41-9247-4DF4-8F94-F3E567F87497}" type="parTrans" cxnId="{614ED470-86F4-4C85-A88F-3D152D061337}">
      <dgm:prSet/>
      <dgm:spPr/>
      <dgm:t>
        <a:bodyPr/>
        <a:lstStyle/>
        <a:p>
          <a:endParaRPr lang="da-DK"/>
        </a:p>
      </dgm:t>
    </dgm:pt>
    <dgm:pt modelId="{A569D12F-2584-465D-B6D0-E539A05E8244}" type="sibTrans" cxnId="{614ED470-86F4-4C85-A88F-3D152D061337}">
      <dgm:prSet/>
      <dgm:spPr/>
      <dgm:t>
        <a:bodyPr/>
        <a:lstStyle/>
        <a:p>
          <a:endParaRPr lang="da-DK"/>
        </a:p>
      </dgm:t>
    </dgm:pt>
    <dgm:pt modelId="{FEC19F10-3AA2-4C66-8408-BFAE3078AE03}">
      <dgm:prSet phldrT="[Tekst]" custT="1"/>
      <dgm:spPr/>
      <dgm:t>
        <a:bodyPr/>
        <a:lstStyle/>
        <a:p>
          <a:r>
            <a:rPr lang="da-DK" sz="1400" dirty="0"/>
            <a:t>Skole</a:t>
          </a:r>
        </a:p>
      </dgm:t>
    </dgm:pt>
    <dgm:pt modelId="{FABC7B1F-66CE-4B62-9ED9-66EC81C2B5A3}" type="parTrans" cxnId="{4EE71D02-270B-4561-A3C4-FF2B2AAFDF9A}">
      <dgm:prSet/>
      <dgm:spPr/>
      <dgm:t>
        <a:bodyPr/>
        <a:lstStyle/>
        <a:p>
          <a:endParaRPr lang="da-DK"/>
        </a:p>
      </dgm:t>
    </dgm:pt>
    <dgm:pt modelId="{7FAEF778-E389-475C-9CC5-B43F1FA4CCFA}" type="sibTrans" cxnId="{4EE71D02-270B-4561-A3C4-FF2B2AAFDF9A}">
      <dgm:prSet/>
      <dgm:spPr/>
      <dgm:t>
        <a:bodyPr/>
        <a:lstStyle/>
        <a:p>
          <a:endParaRPr lang="da-DK"/>
        </a:p>
      </dgm:t>
    </dgm:pt>
    <dgm:pt modelId="{6B8C9F48-2C77-42D2-818C-B73B203078A6}">
      <dgm:prSet phldrT="[Tekst]"/>
      <dgm:spPr/>
      <dgm:t>
        <a:bodyPr/>
        <a:lstStyle/>
        <a:p>
          <a:endParaRPr lang="da-DK" sz="1000" dirty="0"/>
        </a:p>
      </dgm:t>
    </dgm:pt>
    <dgm:pt modelId="{635471F8-9946-43D2-84C4-655A37D58357}" type="parTrans" cxnId="{D79E1F9F-DB97-43F4-9FBD-E361FDE3AA04}">
      <dgm:prSet/>
      <dgm:spPr/>
      <dgm:t>
        <a:bodyPr/>
        <a:lstStyle/>
        <a:p>
          <a:endParaRPr lang="da-DK"/>
        </a:p>
      </dgm:t>
    </dgm:pt>
    <dgm:pt modelId="{2A5BD7FA-F8B5-4DC0-86B2-F8CB9B26A539}" type="sibTrans" cxnId="{D79E1F9F-DB97-43F4-9FBD-E361FDE3AA04}">
      <dgm:prSet/>
      <dgm:spPr/>
      <dgm:t>
        <a:bodyPr/>
        <a:lstStyle/>
        <a:p>
          <a:endParaRPr lang="da-DK"/>
        </a:p>
      </dgm:t>
    </dgm:pt>
    <dgm:pt modelId="{F3604DF4-19F8-4131-BAEF-273F89ADE2D0}">
      <dgm:prSet phldrT="[Tekst]" custT="1"/>
      <dgm:spPr/>
      <dgm:t>
        <a:bodyPr/>
        <a:lstStyle/>
        <a:p>
          <a:r>
            <a:rPr lang="da-DK" sz="1400" dirty="0" err="1"/>
            <a:t>Uddannelsesinstitu-tion</a:t>
          </a:r>
          <a:endParaRPr lang="da-DK" sz="1400" dirty="0"/>
        </a:p>
      </dgm:t>
    </dgm:pt>
    <dgm:pt modelId="{49A47EEA-38E3-4CD8-84AC-FBDA769237CC}" type="parTrans" cxnId="{AA567D5B-F26E-4097-B1CA-3BFFFE0A209A}">
      <dgm:prSet/>
      <dgm:spPr/>
      <dgm:t>
        <a:bodyPr/>
        <a:lstStyle/>
        <a:p>
          <a:endParaRPr lang="da-DK"/>
        </a:p>
      </dgm:t>
    </dgm:pt>
    <dgm:pt modelId="{B1D7DC73-1E43-465F-8F05-5A4D1299B535}" type="sibTrans" cxnId="{AA567D5B-F26E-4097-B1CA-3BFFFE0A209A}">
      <dgm:prSet/>
      <dgm:spPr/>
      <dgm:t>
        <a:bodyPr/>
        <a:lstStyle/>
        <a:p>
          <a:endParaRPr lang="da-DK"/>
        </a:p>
      </dgm:t>
    </dgm:pt>
    <dgm:pt modelId="{419666AD-2CF4-4A88-8470-3F14E4CEF0AA}">
      <dgm:prSet phldrT="[Tekst]" custT="1"/>
      <dgm:spPr/>
      <dgm:t>
        <a:bodyPr/>
        <a:lstStyle/>
        <a:p>
          <a:r>
            <a:rPr lang="da-DK" sz="1400" dirty="0"/>
            <a:t>Arbejdsplads</a:t>
          </a:r>
        </a:p>
      </dgm:t>
    </dgm:pt>
    <dgm:pt modelId="{D41A468C-37C4-40C6-A1AC-8C9AE1DEE049}" type="parTrans" cxnId="{664271EA-A2EF-4B65-A320-34445AA90504}">
      <dgm:prSet/>
      <dgm:spPr/>
      <dgm:t>
        <a:bodyPr/>
        <a:lstStyle/>
        <a:p>
          <a:endParaRPr lang="da-DK"/>
        </a:p>
      </dgm:t>
    </dgm:pt>
    <dgm:pt modelId="{0C072006-5380-4345-838C-2C74D952B9A8}" type="sibTrans" cxnId="{664271EA-A2EF-4B65-A320-34445AA90504}">
      <dgm:prSet/>
      <dgm:spPr/>
      <dgm:t>
        <a:bodyPr/>
        <a:lstStyle/>
        <a:p>
          <a:endParaRPr lang="da-DK"/>
        </a:p>
      </dgm:t>
    </dgm:pt>
    <dgm:pt modelId="{4D79239E-02AF-4B63-8B9F-1CF9AC5877F4}">
      <dgm:prSet phldrT="[Tekst]" custT="1"/>
      <dgm:spPr/>
      <dgm:t>
        <a:bodyPr/>
        <a:lstStyle/>
        <a:p>
          <a:r>
            <a:rPr lang="da-DK" sz="1400" dirty="0"/>
            <a:t>Forening</a:t>
          </a:r>
        </a:p>
      </dgm:t>
    </dgm:pt>
    <dgm:pt modelId="{57579AD9-E995-4D45-BD42-915C791D5686}" type="parTrans" cxnId="{03335B13-102E-4926-B05D-BAB87FB2C9F9}">
      <dgm:prSet/>
      <dgm:spPr/>
      <dgm:t>
        <a:bodyPr/>
        <a:lstStyle/>
        <a:p>
          <a:endParaRPr lang="da-DK"/>
        </a:p>
      </dgm:t>
    </dgm:pt>
    <dgm:pt modelId="{E44F7293-36A4-4AB7-9146-C03488B5C144}" type="sibTrans" cxnId="{03335B13-102E-4926-B05D-BAB87FB2C9F9}">
      <dgm:prSet/>
      <dgm:spPr/>
      <dgm:t>
        <a:bodyPr/>
        <a:lstStyle/>
        <a:p>
          <a:endParaRPr lang="da-DK"/>
        </a:p>
      </dgm:t>
    </dgm:pt>
    <dgm:pt modelId="{DCD6C5AE-B22A-4B3E-BF09-810352ACF767}">
      <dgm:prSet phldrT="[Tekst]" custT="1"/>
      <dgm:spPr/>
      <dgm:t>
        <a:bodyPr/>
        <a:lstStyle/>
        <a:p>
          <a:r>
            <a:rPr lang="da-DK" sz="1400" dirty="0"/>
            <a:t>Venskabs/</a:t>
          </a:r>
          <a:r>
            <a:rPr lang="da-DK" sz="1400" dirty="0" err="1"/>
            <a:t>bekendt-skabskreds</a:t>
          </a:r>
          <a:endParaRPr lang="da-DK" sz="1400" dirty="0"/>
        </a:p>
      </dgm:t>
    </dgm:pt>
    <dgm:pt modelId="{7EE77919-EFEA-4785-99E4-27BE03595624}" type="parTrans" cxnId="{BB076CE7-A3F8-43BD-987E-CCDE310B17DC}">
      <dgm:prSet/>
      <dgm:spPr/>
      <dgm:t>
        <a:bodyPr/>
        <a:lstStyle/>
        <a:p>
          <a:endParaRPr lang="da-DK"/>
        </a:p>
      </dgm:t>
    </dgm:pt>
    <dgm:pt modelId="{9150C459-78C3-4F7E-AB3A-F7A1336522FC}" type="sibTrans" cxnId="{BB076CE7-A3F8-43BD-987E-CCDE310B17DC}">
      <dgm:prSet/>
      <dgm:spPr/>
      <dgm:t>
        <a:bodyPr/>
        <a:lstStyle/>
        <a:p>
          <a:endParaRPr lang="da-DK"/>
        </a:p>
      </dgm:t>
    </dgm:pt>
    <dgm:pt modelId="{AA066DE3-7C82-4B12-ABDE-D461804F8488}">
      <dgm:prSet phldrT="[Tekst]" custT="1"/>
      <dgm:spPr/>
      <dgm:t>
        <a:bodyPr/>
        <a:lstStyle/>
        <a:p>
          <a:r>
            <a:rPr lang="da-DK" sz="1400" dirty="0"/>
            <a:t>Marginalisering</a:t>
          </a:r>
        </a:p>
      </dgm:t>
    </dgm:pt>
    <dgm:pt modelId="{38D48441-BD17-4086-A20D-BC8EFC772B1F}" type="parTrans" cxnId="{E92CEBAB-4FD7-4794-831C-09FE663604D9}">
      <dgm:prSet/>
      <dgm:spPr/>
      <dgm:t>
        <a:bodyPr/>
        <a:lstStyle/>
        <a:p>
          <a:endParaRPr lang="da-DK"/>
        </a:p>
      </dgm:t>
    </dgm:pt>
    <dgm:pt modelId="{D23A98CE-E862-4A44-B9CB-7FA16B8BCA0C}" type="sibTrans" cxnId="{E92CEBAB-4FD7-4794-831C-09FE663604D9}">
      <dgm:prSet/>
      <dgm:spPr/>
      <dgm:t>
        <a:bodyPr/>
        <a:lstStyle/>
        <a:p>
          <a:endParaRPr lang="da-DK"/>
        </a:p>
      </dgm:t>
    </dgm:pt>
    <dgm:pt modelId="{55B9F7C4-5AA6-43B4-A241-1E0BD91BDD2F}">
      <dgm:prSet phldrT="[Tekst]" custT="1"/>
      <dgm:spPr/>
      <dgm:t>
        <a:bodyPr/>
        <a:lstStyle/>
        <a:p>
          <a:endParaRPr lang="da-DK" sz="1400" dirty="0"/>
        </a:p>
      </dgm:t>
    </dgm:pt>
    <dgm:pt modelId="{6660BEFA-D74E-4C73-82F7-90E579309378}" type="parTrans" cxnId="{9CAEA8F2-CB9E-4B88-9E5C-05AA96299CA6}">
      <dgm:prSet/>
      <dgm:spPr/>
      <dgm:t>
        <a:bodyPr/>
        <a:lstStyle/>
        <a:p>
          <a:endParaRPr lang="da-DK"/>
        </a:p>
      </dgm:t>
    </dgm:pt>
    <dgm:pt modelId="{3CB037B9-A5E3-4FBE-84BC-96A3F41FD1C0}" type="sibTrans" cxnId="{9CAEA8F2-CB9E-4B88-9E5C-05AA96299CA6}">
      <dgm:prSet/>
      <dgm:spPr/>
      <dgm:t>
        <a:bodyPr/>
        <a:lstStyle/>
        <a:p>
          <a:endParaRPr lang="da-DK"/>
        </a:p>
      </dgm:t>
    </dgm:pt>
    <dgm:pt modelId="{B614BBF5-AC12-4B7D-A2C8-93BB0F58C1D7}">
      <dgm:prSet phldrT="[Tekst]" custT="1"/>
      <dgm:spPr/>
      <dgm:t>
        <a:bodyPr/>
        <a:lstStyle/>
        <a:p>
          <a:r>
            <a:rPr lang="da-DK" sz="1400" dirty="0"/>
            <a:t>Strata</a:t>
          </a:r>
        </a:p>
      </dgm:t>
    </dgm:pt>
    <dgm:pt modelId="{09ABF007-D1E7-4C44-B9F1-3E158E9F11AF}" type="parTrans" cxnId="{0336A979-EB56-47EA-92C4-84ECB6CC9F7D}">
      <dgm:prSet/>
      <dgm:spPr/>
      <dgm:t>
        <a:bodyPr/>
        <a:lstStyle/>
        <a:p>
          <a:endParaRPr lang="da-DK"/>
        </a:p>
      </dgm:t>
    </dgm:pt>
    <dgm:pt modelId="{B46A700E-4F4B-4AB5-8542-2FCC11C8EBE8}" type="sibTrans" cxnId="{0336A979-EB56-47EA-92C4-84ECB6CC9F7D}">
      <dgm:prSet/>
      <dgm:spPr/>
      <dgm:t>
        <a:bodyPr/>
        <a:lstStyle/>
        <a:p>
          <a:endParaRPr lang="da-DK"/>
        </a:p>
      </dgm:t>
    </dgm:pt>
    <dgm:pt modelId="{B734C355-8B89-4985-8E10-96DF951C6624}">
      <dgm:prSet phldrT="[Tekst]" custT="1"/>
      <dgm:spPr/>
      <dgm:t>
        <a:bodyPr/>
        <a:lstStyle/>
        <a:p>
          <a:r>
            <a:rPr lang="da-DK" sz="1400" dirty="0"/>
            <a:t>Kultur/religion</a:t>
          </a:r>
        </a:p>
      </dgm:t>
    </dgm:pt>
    <dgm:pt modelId="{AB6D4EFF-158C-41AD-B55D-35DD4C58C701}" type="parTrans" cxnId="{C716F747-7054-4D90-BE0E-5DEDA201ED97}">
      <dgm:prSet/>
      <dgm:spPr/>
      <dgm:t>
        <a:bodyPr/>
        <a:lstStyle/>
        <a:p>
          <a:endParaRPr lang="da-DK"/>
        </a:p>
      </dgm:t>
    </dgm:pt>
    <dgm:pt modelId="{4E7E05A8-58EC-4753-8C75-AFC9445FC929}" type="sibTrans" cxnId="{C716F747-7054-4D90-BE0E-5DEDA201ED97}">
      <dgm:prSet/>
      <dgm:spPr/>
      <dgm:t>
        <a:bodyPr/>
        <a:lstStyle/>
        <a:p>
          <a:endParaRPr lang="da-DK"/>
        </a:p>
      </dgm:t>
    </dgm:pt>
    <dgm:pt modelId="{209D5804-33DA-4234-B272-DD71978984B1}">
      <dgm:prSet phldrT="[Tekst]" custT="1"/>
      <dgm:spPr/>
      <dgm:t>
        <a:bodyPr/>
        <a:lstStyle/>
        <a:p>
          <a:r>
            <a:rPr lang="da-DK" sz="1400" dirty="0"/>
            <a:t>Politik</a:t>
          </a:r>
        </a:p>
      </dgm:t>
    </dgm:pt>
    <dgm:pt modelId="{670C5705-6824-417C-8179-C15D98FBA4A1}" type="parTrans" cxnId="{B636AFFD-B82C-44EE-AE08-B663D4B77970}">
      <dgm:prSet/>
      <dgm:spPr/>
      <dgm:t>
        <a:bodyPr/>
        <a:lstStyle/>
        <a:p>
          <a:endParaRPr lang="da-DK"/>
        </a:p>
      </dgm:t>
    </dgm:pt>
    <dgm:pt modelId="{CAB194EF-A459-4832-A8BE-54A53B490CF7}" type="sibTrans" cxnId="{B636AFFD-B82C-44EE-AE08-B663D4B77970}">
      <dgm:prSet/>
      <dgm:spPr/>
      <dgm:t>
        <a:bodyPr/>
        <a:lstStyle/>
        <a:p>
          <a:endParaRPr lang="da-DK"/>
        </a:p>
      </dgm:t>
    </dgm:pt>
    <dgm:pt modelId="{050FC21F-916F-4AC1-88AC-F0F8F196651C}">
      <dgm:prSet phldrT="[Tekst]" custT="1"/>
      <dgm:spPr/>
      <dgm:t>
        <a:bodyPr/>
        <a:lstStyle/>
        <a:p>
          <a:r>
            <a:rPr lang="da-DK" sz="1600" b="1" dirty="0"/>
            <a:t>(Fængslet</a:t>
          </a:r>
          <a:r>
            <a:rPr lang="da-DK" sz="1400" dirty="0"/>
            <a:t>)</a:t>
          </a:r>
        </a:p>
      </dgm:t>
    </dgm:pt>
    <dgm:pt modelId="{1D6344A5-780A-44FF-AFD2-0C60FAECC485}" type="parTrans" cxnId="{9792A66C-D95E-4D7D-BA4C-F6DF1CF39BE4}">
      <dgm:prSet/>
      <dgm:spPr/>
      <dgm:t>
        <a:bodyPr/>
        <a:lstStyle/>
        <a:p>
          <a:endParaRPr lang="da-DK"/>
        </a:p>
      </dgm:t>
    </dgm:pt>
    <dgm:pt modelId="{F7ADED76-8D35-40C7-ABD1-C8E6FCFBF1CA}" type="sibTrans" cxnId="{9792A66C-D95E-4D7D-BA4C-F6DF1CF39BE4}">
      <dgm:prSet/>
      <dgm:spPr/>
      <dgm:t>
        <a:bodyPr/>
        <a:lstStyle/>
        <a:p>
          <a:endParaRPr lang="da-DK"/>
        </a:p>
      </dgm:t>
    </dgm:pt>
    <dgm:pt modelId="{57643FDD-231A-4FE9-BF7D-0BFB1DBF9179}">
      <dgm:prSet phldrT="[Tekst]" custT="1"/>
      <dgm:spPr/>
      <dgm:t>
        <a:bodyPr/>
        <a:lstStyle/>
        <a:p>
          <a:endParaRPr lang="da-DK" sz="1400" dirty="0"/>
        </a:p>
      </dgm:t>
    </dgm:pt>
    <dgm:pt modelId="{D7996E1F-1AA2-4AEC-BB82-669ED6016295}" type="parTrans" cxnId="{963D8F1C-A0A0-4F12-A0E0-4D9AAB9A2AFE}">
      <dgm:prSet/>
      <dgm:spPr/>
      <dgm:t>
        <a:bodyPr/>
        <a:lstStyle/>
        <a:p>
          <a:endParaRPr lang="da-DK"/>
        </a:p>
      </dgm:t>
    </dgm:pt>
    <dgm:pt modelId="{C718E44E-3C29-4890-B54C-7CF189F95D34}" type="sibTrans" cxnId="{963D8F1C-A0A0-4F12-A0E0-4D9AAB9A2AFE}">
      <dgm:prSet/>
      <dgm:spPr/>
      <dgm:t>
        <a:bodyPr/>
        <a:lstStyle/>
        <a:p>
          <a:endParaRPr lang="da-DK"/>
        </a:p>
      </dgm:t>
    </dgm:pt>
    <dgm:pt modelId="{2F90602C-3351-4AD8-8E81-6386A73B2743}">
      <dgm:prSet phldrT="[Tekst]" custT="1"/>
      <dgm:spPr/>
      <dgm:t>
        <a:bodyPr/>
        <a:lstStyle/>
        <a:p>
          <a:r>
            <a:rPr lang="da-DK" sz="1400" dirty="0"/>
            <a:t>Kirken/moskeen/</a:t>
          </a:r>
          <a:r>
            <a:rPr lang="da-DK" sz="1400" dirty="0" err="1"/>
            <a:t>par-tiet</a:t>
          </a:r>
          <a:endParaRPr lang="da-DK" sz="1400" dirty="0"/>
        </a:p>
      </dgm:t>
    </dgm:pt>
    <dgm:pt modelId="{753E2490-1123-4C18-9E83-6B7083F3681F}" type="parTrans" cxnId="{A4188754-247A-46D1-A2A8-C37B4E95D094}">
      <dgm:prSet/>
      <dgm:spPr/>
      <dgm:t>
        <a:bodyPr/>
        <a:lstStyle/>
        <a:p>
          <a:endParaRPr lang="da-DK"/>
        </a:p>
      </dgm:t>
    </dgm:pt>
    <dgm:pt modelId="{AC9F1443-00A5-4781-A66B-E16A33BD2620}" type="sibTrans" cxnId="{A4188754-247A-46D1-A2A8-C37B4E95D094}">
      <dgm:prSet/>
      <dgm:spPr/>
      <dgm:t>
        <a:bodyPr/>
        <a:lstStyle/>
        <a:p>
          <a:endParaRPr lang="da-DK"/>
        </a:p>
      </dgm:t>
    </dgm:pt>
    <dgm:pt modelId="{DA39163A-BE79-4FAE-8EE1-56CCFBB1681B}">
      <dgm:prSet phldrT="[Tekst]" custT="1"/>
      <dgm:spPr/>
      <dgm:t>
        <a:bodyPr/>
        <a:lstStyle/>
        <a:p>
          <a:r>
            <a:rPr lang="da-DK" sz="1400" dirty="0"/>
            <a:t>Boligområde</a:t>
          </a:r>
        </a:p>
      </dgm:t>
    </dgm:pt>
    <dgm:pt modelId="{7CC29F96-2057-4033-A8DF-B1E7E0357896}" type="parTrans" cxnId="{C7A00BEB-7475-4C7D-904F-9E0AE1DD0756}">
      <dgm:prSet/>
      <dgm:spPr/>
      <dgm:t>
        <a:bodyPr/>
        <a:lstStyle/>
        <a:p>
          <a:endParaRPr lang="da-DK"/>
        </a:p>
      </dgm:t>
    </dgm:pt>
    <dgm:pt modelId="{39D1E472-A1F9-4F67-8218-A6E7AEBF5E65}" type="sibTrans" cxnId="{C7A00BEB-7475-4C7D-904F-9E0AE1DD0756}">
      <dgm:prSet/>
      <dgm:spPr/>
      <dgm:t>
        <a:bodyPr/>
        <a:lstStyle/>
        <a:p>
          <a:endParaRPr lang="da-DK"/>
        </a:p>
      </dgm:t>
    </dgm:pt>
    <dgm:pt modelId="{AD5AFDF5-BD87-40AD-8553-33B7FE5FF44D}" type="pres">
      <dgm:prSet presAssocID="{AECBC0D2-308B-4BD4-AAFC-DA7FB6840DC1}" presName="linearFlow" presStyleCnt="0">
        <dgm:presLayoutVars>
          <dgm:dir/>
          <dgm:animLvl val="lvl"/>
          <dgm:resizeHandles/>
        </dgm:presLayoutVars>
      </dgm:prSet>
      <dgm:spPr/>
    </dgm:pt>
    <dgm:pt modelId="{F8060915-8BD2-44D0-A35F-BFF53451AB61}" type="pres">
      <dgm:prSet presAssocID="{93030B6D-F67D-4D7E-B30E-7D1638DF8428}" presName="compositeNode" presStyleCnt="0">
        <dgm:presLayoutVars>
          <dgm:bulletEnabled val="1"/>
        </dgm:presLayoutVars>
      </dgm:prSet>
      <dgm:spPr/>
    </dgm:pt>
    <dgm:pt modelId="{C5F56DC3-D99C-438F-B079-A30501B1B289}" type="pres">
      <dgm:prSet presAssocID="{93030B6D-F67D-4D7E-B30E-7D1638DF8428}" presName="imag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23B3487-D4AE-420B-9BD8-89D8A87633DF}" type="pres">
      <dgm:prSet presAssocID="{93030B6D-F67D-4D7E-B30E-7D1638DF8428}" presName="childNode" presStyleLbl="node1" presStyleIdx="0" presStyleCnt="3">
        <dgm:presLayoutVars>
          <dgm:bulletEnabled val="1"/>
        </dgm:presLayoutVars>
      </dgm:prSet>
      <dgm:spPr/>
    </dgm:pt>
    <dgm:pt modelId="{E1CA1452-9E1F-4D74-B036-9DA5118405A8}" type="pres">
      <dgm:prSet presAssocID="{93030B6D-F67D-4D7E-B30E-7D1638DF8428}" presName="parentNode" presStyleLbl="revTx" presStyleIdx="0" presStyleCnt="3">
        <dgm:presLayoutVars>
          <dgm:chMax val="0"/>
          <dgm:bulletEnabled val="1"/>
        </dgm:presLayoutVars>
      </dgm:prSet>
      <dgm:spPr/>
    </dgm:pt>
    <dgm:pt modelId="{1EC93D31-14D5-4712-86D8-FB6DACC657DC}" type="pres">
      <dgm:prSet presAssocID="{33CFACCC-FEA7-477F-9A4E-2308C6FAADE7}" presName="sibTrans" presStyleCnt="0"/>
      <dgm:spPr/>
    </dgm:pt>
    <dgm:pt modelId="{20DC6C94-7F55-45F6-B2CB-8FBD9BA0CA13}" type="pres">
      <dgm:prSet presAssocID="{DE473407-0054-4D19-8EB9-B53DE999741C}" presName="compositeNode" presStyleCnt="0">
        <dgm:presLayoutVars>
          <dgm:bulletEnabled val="1"/>
        </dgm:presLayoutVars>
      </dgm:prSet>
      <dgm:spPr/>
    </dgm:pt>
    <dgm:pt modelId="{1E083F19-4FEB-46B4-BF45-65BFF70073B8}" type="pres">
      <dgm:prSet presAssocID="{DE473407-0054-4D19-8EB9-B53DE999741C}" presName="imag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1046943-26E3-4816-9DA3-B8E5D2F0E19A}" type="pres">
      <dgm:prSet presAssocID="{DE473407-0054-4D19-8EB9-B53DE999741C}" presName="childNode" presStyleLbl="node1" presStyleIdx="1" presStyleCnt="3">
        <dgm:presLayoutVars>
          <dgm:bulletEnabled val="1"/>
        </dgm:presLayoutVars>
      </dgm:prSet>
      <dgm:spPr/>
    </dgm:pt>
    <dgm:pt modelId="{2D126E0F-BE38-472E-92C2-64320439DB85}" type="pres">
      <dgm:prSet presAssocID="{DE473407-0054-4D19-8EB9-B53DE999741C}" presName="parentNode" presStyleLbl="revTx" presStyleIdx="1" presStyleCnt="3">
        <dgm:presLayoutVars>
          <dgm:chMax val="0"/>
          <dgm:bulletEnabled val="1"/>
        </dgm:presLayoutVars>
      </dgm:prSet>
      <dgm:spPr/>
    </dgm:pt>
    <dgm:pt modelId="{09C92FFA-A977-4196-81D6-4C8CB3451DF2}" type="pres">
      <dgm:prSet presAssocID="{040C9E72-BE02-4AC4-AAE9-5925DE1527CE}" presName="sibTrans" presStyleCnt="0"/>
      <dgm:spPr/>
    </dgm:pt>
    <dgm:pt modelId="{0F7EB54E-DC58-4071-A947-5F2B576A0981}" type="pres">
      <dgm:prSet presAssocID="{8B417496-CAA1-4F11-8856-76645C0E1E0C}" presName="compositeNode" presStyleCnt="0">
        <dgm:presLayoutVars>
          <dgm:bulletEnabled val="1"/>
        </dgm:presLayoutVars>
      </dgm:prSet>
      <dgm:spPr/>
    </dgm:pt>
    <dgm:pt modelId="{62A05697-E849-436C-A21D-EA828327B791}" type="pres">
      <dgm:prSet presAssocID="{8B417496-CAA1-4F11-8856-76645C0E1E0C}" presName="imag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C5A04CD-5F4A-48E4-A4DB-7801ED681611}" type="pres">
      <dgm:prSet presAssocID="{8B417496-CAA1-4F11-8856-76645C0E1E0C}" presName="childNode" presStyleLbl="node1" presStyleIdx="2" presStyleCnt="3">
        <dgm:presLayoutVars>
          <dgm:bulletEnabled val="1"/>
        </dgm:presLayoutVars>
      </dgm:prSet>
      <dgm:spPr/>
    </dgm:pt>
    <dgm:pt modelId="{A86129DF-2BAF-4062-9000-DB5C715F8051}" type="pres">
      <dgm:prSet presAssocID="{8B417496-CAA1-4F11-8856-76645C0E1E0C}" presName="parentNode" presStyleLbl="revTx" presStyleIdx="2" presStyleCnt="3">
        <dgm:presLayoutVars>
          <dgm:chMax val="0"/>
          <dgm:bulletEnabled val="1"/>
        </dgm:presLayoutVars>
      </dgm:prSet>
      <dgm:spPr/>
    </dgm:pt>
  </dgm:ptLst>
  <dgm:cxnLst>
    <dgm:cxn modelId="{4EE71D02-270B-4561-A3C4-FF2B2AAFDF9A}" srcId="{DE473407-0054-4D19-8EB9-B53DE999741C}" destId="{FEC19F10-3AA2-4C66-8408-BFAE3078AE03}" srcOrd="2" destOrd="0" parTransId="{FABC7B1F-66CE-4B62-9ED9-66EC81C2B5A3}" sibTransId="{7FAEF778-E389-475C-9CC5-B43F1FA4CCFA}"/>
    <dgm:cxn modelId="{39041F04-0A2C-46D3-A272-02F5BC40A0EA}" type="presOf" srcId="{DE473407-0054-4D19-8EB9-B53DE999741C}" destId="{2D126E0F-BE38-472E-92C2-64320439DB85}" srcOrd="0" destOrd="0" presId="urn:microsoft.com/office/officeart/2005/8/layout/hList2#1"/>
    <dgm:cxn modelId="{B8BD2F04-2EBB-4766-9F3E-FF7FAC0C5EBC}" type="presOf" srcId="{DA39163A-BE79-4FAE-8EE1-56CCFBB1681B}" destId="{81046943-26E3-4816-9DA3-B8E5D2F0E19A}" srcOrd="0" destOrd="3" presId="urn:microsoft.com/office/officeart/2005/8/layout/hList2#1"/>
    <dgm:cxn modelId="{F7C63D0B-5C12-48FE-BED6-CF8DCFC67F3B}" srcId="{93030B6D-F67D-4D7E-B30E-7D1638DF8428}" destId="{D03B628B-9C94-4934-89FB-E2E9F5FB05F4}" srcOrd="6" destOrd="0" parTransId="{5478D816-2F8A-4213-91C3-D268C6762C94}" sibTransId="{2F003A02-5044-4E49-A134-ECFBDAF702F7}"/>
    <dgm:cxn modelId="{03335B13-102E-4926-B05D-BAB87FB2C9F9}" srcId="{DE473407-0054-4D19-8EB9-B53DE999741C}" destId="{4D79239E-02AF-4B63-8B9F-1CF9AC5877F4}" srcOrd="6" destOrd="0" parTransId="{57579AD9-E995-4D45-BD42-915C791D5686}" sibTransId="{E44F7293-36A4-4AB7-9146-C03488B5C144}"/>
    <dgm:cxn modelId="{7F22A814-BA55-4D68-B98A-7D86EE60DE2C}" type="presOf" srcId="{1FF3289F-942F-4126-BA1C-F507B7E942CA}" destId="{E23B3487-D4AE-420B-9BD8-89D8A87633DF}" srcOrd="0" destOrd="1" presId="urn:microsoft.com/office/officeart/2005/8/layout/hList2#1"/>
    <dgm:cxn modelId="{60D29D15-09D2-4F2E-BACF-68D28BCA4028}" type="presOf" srcId="{AA066DE3-7C82-4B12-ABDE-D461804F8488}" destId="{DC5A04CD-5F4A-48E4-A4DB-7801ED681611}" srcOrd="0" destOrd="2" presId="urn:microsoft.com/office/officeart/2005/8/layout/hList2#1"/>
    <dgm:cxn modelId="{DD33041C-0B35-4596-B7DC-1801D372BFEF}" type="presOf" srcId="{04CBAB7C-F90B-4F9E-B1AA-3AC64CBEFBC5}" destId="{81046943-26E3-4816-9DA3-B8E5D2F0E19A}" srcOrd="0" destOrd="0" presId="urn:microsoft.com/office/officeart/2005/8/layout/hList2#1"/>
    <dgm:cxn modelId="{963D8F1C-A0A0-4F12-A0E0-4D9AAB9A2AFE}" srcId="{DE473407-0054-4D19-8EB9-B53DE999741C}" destId="{57643FDD-231A-4FE9-BF7D-0BFB1DBF9179}" srcOrd="9" destOrd="0" parTransId="{D7996E1F-1AA2-4AEC-BB82-669ED6016295}" sibTransId="{C718E44E-3C29-4890-B54C-7CF189F95D34}"/>
    <dgm:cxn modelId="{CDE6E61C-A405-4B63-813A-5A852148B2CF}" srcId="{AECBC0D2-308B-4BD4-AAFC-DA7FB6840DC1}" destId="{8B417496-CAA1-4F11-8856-76645C0E1E0C}" srcOrd="2" destOrd="0" parTransId="{637D6C6E-2B6D-4555-8314-7C6F69B0B414}" sibTransId="{9FA416A0-7030-4C86-9BDC-C4965FA40D48}"/>
    <dgm:cxn modelId="{29512F24-3597-41B9-902A-8C8F608134D8}" type="presOf" srcId="{4D79239E-02AF-4B63-8B9F-1CF9AC5877F4}" destId="{81046943-26E3-4816-9DA3-B8E5D2F0E19A}" srcOrd="0" destOrd="6" presId="urn:microsoft.com/office/officeart/2005/8/layout/hList2#1"/>
    <dgm:cxn modelId="{27A27629-D402-4644-BDD3-997FF5BA59F7}" type="presOf" srcId="{2F90602C-3351-4AD8-8E81-6386A73B2743}" destId="{81046943-26E3-4816-9DA3-B8E5D2F0E19A}" srcOrd="0" destOrd="8" presId="urn:microsoft.com/office/officeart/2005/8/layout/hList2#1"/>
    <dgm:cxn modelId="{BAE86F2B-B893-4383-8376-18BEBAF3A55A}" type="presOf" srcId="{D03B628B-9C94-4934-89FB-E2E9F5FB05F4}" destId="{E23B3487-D4AE-420B-9BD8-89D8A87633DF}" srcOrd="0" destOrd="6" presId="urn:microsoft.com/office/officeart/2005/8/layout/hList2#1"/>
    <dgm:cxn modelId="{220E022F-5936-4398-9CDD-E6431EDD5662}" type="presOf" srcId="{B734C355-8B89-4985-8E10-96DF951C6624}" destId="{DC5A04CD-5F4A-48E4-A4DB-7801ED681611}" srcOrd="0" destOrd="4" presId="urn:microsoft.com/office/officeart/2005/8/layout/hList2#1"/>
    <dgm:cxn modelId="{1BEC4A3F-CB11-4EE4-B22F-E73106DC3EFF}" type="presOf" srcId="{B614BBF5-AC12-4B7D-A2C8-93BB0F58C1D7}" destId="{DC5A04CD-5F4A-48E4-A4DB-7801ED681611}" srcOrd="0" destOrd="3" presId="urn:microsoft.com/office/officeart/2005/8/layout/hList2#1"/>
    <dgm:cxn modelId="{2A00C347-79AE-4A51-BE52-2085C1ACB7AE}" type="presOf" srcId="{DCD6C5AE-B22A-4B3E-BF09-810352ACF767}" destId="{81046943-26E3-4816-9DA3-B8E5D2F0E19A}" srcOrd="0" destOrd="7" presId="urn:microsoft.com/office/officeart/2005/8/layout/hList2#1"/>
    <dgm:cxn modelId="{C716F747-7054-4D90-BE0E-5DEDA201ED97}" srcId="{8B417496-CAA1-4F11-8856-76645C0E1E0C}" destId="{B734C355-8B89-4985-8E10-96DF951C6624}" srcOrd="4" destOrd="0" parTransId="{AB6D4EFF-158C-41AD-B55D-35DD4C58C701}" sibTransId="{4E7E05A8-58EC-4753-8C75-AFC9445FC929}"/>
    <dgm:cxn modelId="{B916934E-A2C3-4805-9FA8-C691AAEE8084}" srcId="{93030B6D-F67D-4D7E-B30E-7D1638DF8428}" destId="{10BFFA72-9A55-4038-8A7D-5F7B60ED1F54}" srcOrd="0" destOrd="0" parTransId="{33005543-A11E-418D-A95A-53E23E0F477F}" sibTransId="{483D4847-822B-437E-9C2B-08AA04A100D7}"/>
    <dgm:cxn modelId="{3847A14F-DBDE-4A4E-8908-7F5630AB7108}" srcId="{DE473407-0054-4D19-8EB9-B53DE999741C}" destId="{04CBAB7C-F90B-4F9E-B1AA-3AC64CBEFBC5}" srcOrd="0" destOrd="0" parTransId="{4E8FABC3-84CD-419A-8FEA-105C73014957}" sibTransId="{1148D9FE-3645-424E-B798-2BD36670372E}"/>
    <dgm:cxn modelId="{A4188754-247A-46D1-A2A8-C37B4E95D094}" srcId="{DE473407-0054-4D19-8EB9-B53DE999741C}" destId="{2F90602C-3351-4AD8-8E81-6386A73B2743}" srcOrd="8" destOrd="0" parTransId="{753E2490-1123-4C18-9E83-6B7083F3681F}" sibTransId="{AC9F1443-00A5-4781-A66B-E16A33BD2620}"/>
    <dgm:cxn modelId="{8ED9D154-1A75-4CED-A6C3-73A00C048589}" type="presOf" srcId="{419666AD-2CF4-4A88-8470-3F14E4CEF0AA}" destId="{81046943-26E3-4816-9DA3-B8E5D2F0E19A}" srcOrd="0" destOrd="5" presId="urn:microsoft.com/office/officeart/2005/8/layout/hList2#1"/>
    <dgm:cxn modelId="{AA567D5B-F26E-4097-B1CA-3BFFFE0A209A}" srcId="{DE473407-0054-4D19-8EB9-B53DE999741C}" destId="{F3604DF4-19F8-4131-BAEF-273F89ADE2D0}" srcOrd="4" destOrd="0" parTransId="{49A47EEA-38E3-4CD8-84AC-FBDA769237CC}" sibTransId="{B1D7DC73-1E43-465F-8F05-5A4D1299B535}"/>
    <dgm:cxn modelId="{F83D9E66-0A86-4F92-90BD-AF23E4F8817F}" type="presOf" srcId="{19A56714-9AAC-4801-9490-038C835AEEAF}" destId="{E23B3487-D4AE-420B-9BD8-89D8A87633DF}" srcOrd="0" destOrd="7" presId="urn:microsoft.com/office/officeart/2005/8/layout/hList2#1"/>
    <dgm:cxn modelId="{2B206767-B2A8-4435-9039-6D89610751B8}" srcId="{AECBC0D2-308B-4BD4-AAFC-DA7FB6840DC1}" destId="{DE473407-0054-4D19-8EB9-B53DE999741C}" srcOrd="1" destOrd="0" parTransId="{86FB2C76-AFC5-48E8-9EDD-B9563ADE02FB}" sibTransId="{040C9E72-BE02-4AC4-AAE9-5925DE1527CE}"/>
    <dgm:cxn modelId="{BCE7D467-DCBB-4876-8089-EAB4464D448A}" srcId="{93030B6D-F67D-4D7E-B30E-7D1638DF8428}" destId="{558A4056-D8CB-4F7C-810A-AA6F86AA7F10}" srcOrd="3" destOrd="0" parTransId="{28B32193-3E2B-491D-A287-2DFB5A517559}" sibTransId="{DE701E66-0DAD-451D-A8B3-60D070C8B449}"/>
    <dgm:cxn modelId="{1289EF69-65F4-4321-B197-B1F12283CC18}" type="presOf" srcId="{8B417496-CAA1-4F11-8856-76645C0E1E0C}" destId="{A86129DF-2BAF-4062-9000-DB5C715F8051}" srcOrd="0" destOrd="0" presId="urn:microsoft.com/office/officeart/2005/8/layout/hList2#1"/>
    <dgm:cxn modelId="{9792A66C-D95E-4D7D-BA4C-F6DF1CF39BE4}" srcId="{DE473407-0054-4D19-8EB9-B53DE999741C}" destId="{050FC21F-916F-4AC1-88AC-F0F8F196651C}" srcOrd="10" destOrd="0" parTransId="{1D6344A5-780A-44FF-AFD2-0C60FAECC485}" sibTransId="{F7ADED76-8D35-40C7-ABD1-C8E6FCFBF1CA}"/>
    <dgm:cxn modelId="{614ED470-86F4-4C85-A88F-3D152D061337}" srcId="{93030B6D-F67D-4D7E-B30E-7D1638DF8428}" destId="{C4CE0D67-D86A-4C7C-A5D8-68A1A771B5E8}" srcOrd="8" destOrd="0" parTransId="{CCACFD41-9247-4DF4-8F94-F3E567F87497}" sibTransId="{A569D12F-2584-465D-B6D0-E539A05E8244}"/>
    <dgm:cxn modelId="{F4A70776-2FF5-4F10-98F8-794FAEFEA593}" srcId="{93030B6D-F67D-4D7E-B30E-7D1638DF8428}" destId="{AF318396-CD1F-4BF4-8743-E1752BE85D44}" srcOrd="4" destOrd="0" parTransId="{C6392CA7-53D5-4580-9529-455438A88213}" sibTransId="{C4DDDFC5-96D5-405E-BB83-74F95CDBF6F7}"/>
    <dgm:cxn modelId="{CC713B78-7649-4F01-B5F6-E26218FD0E42}" type="presOf" srcId="{6B8C9F48-2C77-42D2-818C-B73B203078A6}" destId="{81046943-26E3-4816-9DA3-B8E5D2F0E19A}" srcOrd="0" destOrd="1" presId="urn:microsoft.com/office/officeart/2005/8/layout/hList2#1"/>
    <dgm:cxn modelId="{22028E79-85E7-4625-8494-EC252A2F4884}" type="presOf" srcId="{10BFFA72-9A55-4038-8A7D-5F7B60ED1F54}" destId="{E23B3487-D4AE-420B-9BD8-89D8A87633DF}" srcOrd="0" destOrd="0" presId="urn:microsoft.com/office/officeart/2005/8/layout/hList2#1"/>
    <dgm:cxn modelId="{0336A979-EB56-47EA-92C4-84ECB6CC9F7D}" srcId="{8B417496-CAA1-4F11-8856-76645C0E1E0C}" destId="{B614BBF5-AC12-4B7D-A2C8-93BB0F58C1D7}" srcOrd="3" destOrd="0" parTransId="{09ABF007-D1E7-4C44-B9F1-3E158E9F11AF}" sibTransId="{B46A700E-4F4B-4AB5-8542-2FCC11C8EBE8}"/>
    <dgm:cxn modelId="{3947707B-9826-4DEF-A2D3-7FEA580A16D4}" type="presOf" srcId="{F3604DF4-19F8-4131-BAEF-273F89ADE2D0}" destId="{81046943-26E3-4816-9DA3-B8E5D2F0E19A}" srcOrd="0" destOrd="4" presId="urn:microsoft.com/office/officeart/2005/8/layout/hList2#1"/>
    <dgm:cxn modelId="{174BE27D-057F-4F65-945D-F44A4AF37680}" srcId="{93030B6D-F67D-4D7E-B30E-7D1638DF8428}" destId="{6710F9DA-6662-47B4-8E28-03F599FEA27E}" srcOrd="2" destOrd="0" parTransId="{E1BFAF72-7294-47B5-A5B8-11D4AD0BDFBA}" sibTransId="{F5B28EFC-5BE6-4FA8-99DD-41CA2D982C41}"/>
    <dgm:cxn modelId="{605FFB7E-E012-4E10-A522-2C18EBC6884D}" type="presOf" srcId="{558A4056-D8CB-4F7C-810A-AA6F86AA7F10}" destId="{E23B3487-D4AE-420B-9BD8-89D8A87633DF}" srcOrd="0" destOrd="3" presId="urn:microsoft.com/office/officeart/2005/8/layout/hList2#1"/>
    <dgm:cxn modelId="{88E0F984-A348-4272-8BB4-CF7BBFB6CE81}" type="presOf" srcId="{209D5804-33DA-4234-B272-DD71978984B1}" destId="{DC5A04CD-5F4A-48E4-A4DB-7801ED681611}" srcOrd="0" destOrd="5" presId="urn:microsoft.com/office/officeart/2005/8/layout/hList2#1"/>
    <dgm:cxn modelId="{40438686-2AAF-4CF6-8CD1-677DCAA74DD6}" type="presOf" srcId="{FEC19F10-3AA2-4C66-8408-BFAE3078AE03}" destId="{81046943-26E3-4816-9DA3-B8E5D2F0E19A}" srcOrd="0" destOrd="2" presId="urn:microsoft.com/office/officeart/2005/8/layout/hList2#1"/>
    <dgm:cxn modelId="{C8D2898C-D68F-4560-93DC-9C72127863DE}" type="presOf" srcId="{57643FDD-231A-4FE9-BF7D-0BFB1DBF9179}" destId="{81046943-26E3-4816-9DA3-B8E5D2F0E19A}" srcOrd="0" destOrd="9" presId="urn:microsoft.com/office/officeart/2005/8/layout/hList2#1"/>
    <dgm:cxn modelId="{9C48919B-B309-40FD-9699-3CB0E26D9E67}" srcId="{93030B6D-F67D-4D7E-B30E-7D1638DF8428}" destId="{88A4F4D3-D4EA-4E2A-89EA-94D7CD6B8D64}" srcOrd="5" destOrd="0" parTransId="{BF1C2885-63C5-48F9-A930-A90E5A28AE75}" sibTransId="{FB53D3EF-7967-41FB-8651-B054D54B67AF}"/>
    <dgm:cxn modelId="{D79E1F9F-DB97-43F4-9FBD-E361FDE3AA04}" srcId="{DE473407-0054-4D19-8EB9-B53DE999741C}" destId="{6B8C9F48-2C77-42D2-818C-B73B203078A6}" srcOrd="1" destOrd="0" parTransId="{635471F8-9946-43D2-84C4-655A37D58357}" sibTransId="{2A5BD7FA-F8B5-4DC0-86B2-F8CB9B26A539}"/>
    <dgm:cxn modelId="{ADA0449F-9E09-4E67-8596-B299FB1258E4}" type="presOf" srcId="{93030B6D-F67D-4D7E-B30E-7D1638DF8428}" destId="{E1CA1452-9E1F-4D74-B036-9DA5118405A8}" srcOrd="0" destOrd="0" presId="urn:microsoft.com/office/officeart/2005/8/layout/hList2#1"/>
    <dgm:cxn modelId="{E92CEBAB-4FD7-4794-831C-09FE663604D9}" srcId="{8B417496-CAA1-4F11-8856-76645C0E1E0C}" destId="{AA066DE3-7C82-4B12-ABDE-D461804F8488}" srcOrd="2" destOrd="0" parTransId="{38D48441-BD17-4086-A20D-BC8EFC772B1F}" sibTransId="{D23A98CE-E862-4A44-B9CB-7FA16B8BCA0C}"/>
    <dgm:cxn modelId="{9297F5AD-CCB4-4A24-AF7B-E93A6B5A7D5A}" srcId="{8B417496-CAA1-4F11-8856-76645C0E1E0C}" destId="{BF10E3F8-4A1B-4FA4-97D8-FE3698B2E0C1}" srcOrd="0" destOrd="0" parTransId="{42921DD9-A4A3-4DE1-B505-3F5A56F6E0DC}" sibTransId="{B38253DB-0857-443F-B2BF-01950B36D5BD}"/>
    <dgm:cxn modelId="{87A7F5BF-EE30-412C-8984-7E241E56B9CF}" type="presOf" srcId="{AF318396-CD1F-4BF4-8743-E1752BE85D44}" destId="{E23B3487-D4AE-420B-9BD8-89D8A87633DF}" srcOrd="0" destOrd="4" presId="urn:microsoft.com/office/officeart/2005/8/layout/hList2#1"/>
    <dgm:cxn modelId="{1208DACB-3CB6-49A9-A5D4-A4AEC5E63725}" srcId="{93030B6D-F67D-4D7E-B30E-7D1638DF8428}" destId="{1FF3289F-942F-4126-BA1C-F507B7E942CA}" srcOrd="1" destOrd="0" parTransId="{D8B6F98F-94B6-453D-A605-00008F9DC896}" sibTransId="{D04280B7-A09D-427E-9466-21978441BE6F}"/>
    <dgm:cxn modelId="{868671CD-06FF-4D97-B481-DD19CF82F4D9}" type="presOf" srcId="{050FC21F-916F-4AC1-88AC-F0F8F196651C}" destId="{81046943-26E3-4816-9DA3-B8E5D2F0E19A}" srcOrd="0" destOrd="10" presId="urn:microsoft.com/office/officeart/2005/8/layout/hList2#1"/>
    <dgm:cxn modelId="{DBC62CD5-12E4-4A26-AF71-152C3A5DAEAA}" srcId="{AECBC0D2-308B-4BD4-AAFC-DA7FB6840DC1}" destId="{93030B6D-F67D-4D7E-B30E-7D1638DF8428}" srcOrd="0" destOrd="0" parTransId="{48ADD025-DE94-4E3D-8A90-F73961AB5692}" sibTransId="{33CFACCC-FEA7-477F-9A4E-2308C6FAADE7}"/>
    <dgm:cxn modelId="{222929D6-9503-4AA7-B7A7-4ECFDA64AE1B}" type="presOf" srcId="{88A4F4D3-D4EA-4E2A-89EA-94D7CD6B8D64}" destId="{E23B3487-D4AE-420B-9BD8-89D8A87633DF}" srcOrd="0" destOrd="5" presId="urn:microsoft.com/office/officeart/2005/8/layout/hList2#1"/>
    <dgm:cxn modelId="{967880D8-3A81-4A78-9213-EDBA147DFCBB}" type="presOf" srcId="{55B9F7C4-5AA6-43B4-A241-1E0BD91BDD2F}" destId="{DC5A04CD-5F4A-48E4-A4DB-7801ED681611}" srcOrd="0" destOrd="1" presId="urn:microsoft.com/office/officeart/2005/8/layout/hList2#1"/>
    <dgm:cxn modelId="{F8B8EFE0-B0A6-4A9E-94E7-5BA8E462CCF4}" type="presOf" srcId="{6710F9DA-6662-47B4-8E28-03F599FEA27E}" destId="{E23B3487-D4AE-420B-9BD8-89D8A87633DF}" srcOrd="0" destOrd="2" presId="urn:microsoft.com/office/officeart/2005/8/layout/hList2#1"/>
    <dgm:cxn modelId="{BB076CE7-A3F8-43BD-987E-CCDE310B17DC}" srcId="{DE473407-0054-4D19-8EB9-B53DE999741C}" destId="{DCD6C5AE-B22A-4B3E-BF09-810352ACF767}" srcOrd="7" destOrd="0" parTransId="{7EE77919-EFEA-4785-99E4-27BE03595624}" sibTransId="{9150C459-78C3-4F7E-AB3A-F7A1336522FC}"/>
    <dgm:cxn modelId="{664271EA-A2EF-4B65-A320-34445AA90504}" srcId="{DE473407-0054-4D19-8EB9-B53DE999741C}" destId="{419666AD-2CF4-4A88-8470-3F14E4CEF0AA}" srcOrd="5" destOrd="0" parTransId="{D41A468C-37C4-40C6-A1AC-8C9AE1DEE049}" sibTransId="{0C072006-5380-4345-838C-2C74D952B9A8}"/>
    <dgm:cxn modelId="{C7A00BEB-7475-4C7D-904F-9E0AE1DD0756}" srcId="{DE473407-0054-4D19-8EB9-B53DE999741C}" destId="{DA39163A-BE79-4FAE-8EE1-56CCFBB1681B}" srcOrd="3" destOrd="0" parTransId="{7CC29F96-2057-4033-A8DF-B1E7E0357896}" sibTransId="{39D1E472-A1F9-4F67-8218-A6E7AEBF5E65}"/>
    <dgm:cxn modelId="{7BF632EF-DA59-4CDB-B322-04F9AA51884D}" type="presOf" srcId="{AECBC0D2-308B-4BD4-AAFC-DA7FB6840DC1}" destId="{AD5AFDF5-BD87-40AD-8553-33B7FE5FF44D}" srcOrd="0" destOrd="0" presId="urn:microsoft.com/office/officeart/2005/8/layout/hList2#1"/>
    <dgm:cxn modelId="{A653CEEF-05DD-4429-9F49-F9DDCA271455}" srcId="{93030B6D-F67D-4D7E-B30E-7D1638DF8428}" destId="{19A56714-9AAC-4801-9490-038C835AEEAF}" srcOrd="7" destOrd="0" parTransId="{0BF45B82-F8C6-4D8B-8AA3-918BF55D92CA}" sibTransId="{40D83B84-E7E9-4701-9530-EDC0953C899E}"/>
    <dgm:cxn modelId="{3C236AF1-622D-4394-BA84-C6CFDD407227}" type="presOf" srcId="{BF10E3F8-4A1B-4FA4-97D8-FE3698B2E0C1}" destId="{DC5A04CD-5F4A-48E4-A4DB-7801ED681611}" srcOrd="0" destOrd="0" presId="urn:microsoft.com/office/officeart/2005/8/layout/hList2#1"/>
    <dgm:cxn modelId="{9CAEA8F2-CB9E-4B88-9E5C-05AA96299CA6}" srcId="{8B417496-CAA1-4F11-8856-76645C0E1E0C}" destId="{55B9F7C4-5AA6-43B4-A241-1E0BD91BDD2F}" srcOrd="1" destOrd="0" parTransId="{6660BEFA-D74E-4C73-82F7-90E579309378}" sibTransId="{3CB037B9-A5E3-4FBE-84BC-96A3F41FD1C0}"/>
    <dgm:cxn modelId="{2185D5FC-5954-473A-B7CC-B860782AE07D}" type="presOf" srcId="{C4CE0D67-D86A-4C7C-A5D8-68A1A771B5E8}" destId="{E23B3487-D4AE-420B-9BD8-89D8A87633DF}" srcOrd="0" destOrd="8" presId="urn:microsoft.com/office/officeart/2005/8/layout/hList2#1"/>
    <dgm:cxn modelId="{B636AFFD-B82C-44EE-AE08-B663D4B77970}" srcId="{8B417496-CAA1-4F11-8856-76645C0E1E0C}" destId="{209D5804-33DA-4234-B272-DD71978984B1}" srcOrd="5" destOrd="0" parTransId="{670C5705-6824-417C-8179-C15D98FBA4A1}" sibTransId="{CAB194EF-A459-4832-A8BE-54A53B490CF7}"/>
    <dgm:cxn modelId="{07D37C0D-B7A3-4A67-97E1-A022A4C4379A}" type="presParOf" srcId="{AD5AFDF5-BD87-40AD-8553-33B7FE5FF44D}" destId="{F8060915-8BD2-44D0-A35F-BFF53451AB61}" srcOrd="0" destOrd="0" presId="urn:microsoft.com/office/officeart/2005/8/layout/hList2#1"/>
    <dgm:cxn modelId="{7AB6EDF8-08C9-48BE-8A1A-8100404CA2CD}" type="presParOf" srcId="{F8060915-8BD2-44D0-A35F-BFF53451AB61}" destId="{C5F56DC3-D99C-438F-B079-A30501B1B289}" srcOrd="0" destOrd="0" presId="urn:microsoft.com/office/officeart/2005/8/layout/hList2#1"/>
    <dgm:cxn modelId="{9DEFBDE1-09B0-41E9-820D-62EFDDA7444C}" type="presParOf" srcId="{F8060915-8BD2-44D0-A35F-BFF53451AB61}" destId="{E23B3487-D4AE-420B-9BD8-89D8A87633DF}" srcOrd="1" destOrd="0" presId="urn:microsoft.com/office/officeart/2005/8/layout/hList2#1"/>
    <dgm:cxn modelId="{506B7296-66CD-4508-A4D3-F1696F6A4F74}" type="presParOf" srcId="{F8060915-8BD2-44D0-A35F-BFF53451AB61}" destId="{E1CA1452-9E1F-4D74-B036-9DA5118405A8}" srcOrd="2" destOrd="0" presId="urn:microsoft.com/office/officeart/2005/8/layout/hList2#1"/>
    <dgm:cxn modelId="{073032CD-B156-41C3-85C8-751D68858E1D}" type="presParOf" srcId="{AD5AFDF5-BD87-40AD-8553-33B7FE5FF44D}" destId="{1EC93D31-14D5-4712-86D8-FB6DACC657DC}" srcOrd="1" destOrd="0" presId="urn:microsoft.com/office/officeart/2005/8/layout/hList2#1"/>
    <dgm:cxn modelId="{3098B3C5-668B-4BBE-A15C-D3D5C9C349FB}" type="presParOf" srcId="{AD5AFDF5-BD87-40AD-8553-33B7FE5FF44D}" destId="{20DC6C94-7F55-45F6-B2CB-8FBD9BA0CA13}" srcOrd="2" destOrd="0" presId="urn:microsoft.com/office/officeart/2005/8/layout/hList2#1"/>
    <dgm:cxn modelId="{E99BF8FF-81FC-4598-8AF6-3A072FC6EE2F}" type="presParOf" srcId="{20DC6C94-7F55-45F6-B2CB-8FBD9BA0CA13}" destId="{1E083F19-4FEB-46B4-BF45-65BFF70073B8}" srcOrd="0" destOrd="0" presId="urn:microsoft.com/office/officeart/2005/8/layout/hList2#1"/>
    <dgm:cxn modelId="{8D021A0E-2A3C-48D8-91C5-8A47E4C1EA92}" type="presParOf" srcId="{20DC6C94-7F55-45F6-B2CB-8FBD9BA0CA13}" destId="{81046943-26E3-4816-9DA3-B8E5D2F0E19A}" srcOrd="1" destOrd="0" presId="urn:microsoft.com/office/officeart/2005/8/layout/hList2#1"/>
    <dgm:cxn modelId="{5A6DC3D6-D805-4A76-A99D-F260EF2F7801}" type="presParOf" srcId="{20DC6C94-7F55-45F6-B2CB-8FBD9BA0CA13}" destId="{2D126E0F-BE38-472E-92C2-64320439DB85}" srcOrd="2" destOrd="0" presId="urn:microsoft.com/office/officeart/2005/8/layout/hList2#1"/>
    <dgm:cxn modelId="{789BD081-ECC2-465D-904A-0E16DECB6A8D}" type="presParOf" srcId="{AD5AFDF5-BD87-40AD-8553-33B7FE5FF44D}" destId="{09C92FFA-A977-4196-81D6-4C8CB3451DF2}" srcOrd="3" destOrd="0" presId="urn:microsoft.com/office/officeart/2005/8/layout/hList2#1"/>
    <dgm:cxn modelId="{B8BA004F-B75D-4E4C-829E-654E06E8ED55}" type="presParOf" srcId="{AD5AFDF5-BD87-40AD-8553-33B7FE5FF44D}" destId="{0F7EB54E-DC58-4071-A947-5F2B576A0981}" srcOrd="4" destOrd="0" presId="urn:microsoft.com/office/officeart/2005/8/layout/hList2#1"/>
    <dgm:cxn modelId="{07BD000E-36A6-419E-85EB-76CC8987E388}" type="presParOf" srcId="{0F7EB54E-DC58-4071-A947-5F2B576A0981}" destId="{62A05697-E849-436C-A21D-EA828327B791}" srcOrd="0" destOrd="0" presId="urn:microsoft.com/office/officeart/2005/8/layout/hList2#1"/>
    <dgm:cxn modelId="{FD86EC97-03A8-4705-A428-693CCBF81EE9}" type="presParOf" srcId="{0F7EB54E-DC58-4071-A947-5F2B576A0981}" destId="{DC5A04CD-5F4A-48E4-A4DB-7801ED681611}" srcOrd="1" destOrd="0" presId="urn:microsoft.com/office/officeart/2005/8/layout/hList2#1"/>
    <dgm:cxn modelId="{F9E57D8B-68A9-4D15-9FA0-F2A2057F643E}" type="presParOf" srcId="{0F7EB54E-DC58-4071-A947-5F2B576A0981}" destId="{A86129DF-2BAF-4062-9000-DB5C715F8051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A1452-9E1F-4D74-B036-9DA5118405A8}">
      <dsp:nvSpPr>
        <dsp:cNvPr id="0" name=""/>
        <dsp:cNvSpPr/>
      </dsp:nvSpPr>
      <dsp:spPr>
        <a:xfrm rot="16200000">
          <a:off x="-1516044" y="2326353"/>
          <a:ext cx="3530251" cy="396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316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 err="1"/>
            <a:t>Mikroniveau</a:t>
          </a:r>
          <a:endParaRPr lang="da-DK" sz="2800" kern="1200" dirty="0"/>
        </a:p>
      </dsp:txBody>
      <dsp:txXfrm>
        <a:off x="-1516044" y="2326353"/>
        <a:ext cx="3530251" cy="396075"/>
      </dsp:txXfrm>
    </dsp:sp>
    <dsp:sp modelId="{E23B3487-D4AE-420B-9BD8-89D8A87633DF}">
      <dsp:nvSpPr>
        <dsp:cNvPr id="0" name=""/>
        <dsp:cNvSpPr/>
      </dsp:nvSpPr>
      <dsp:spPr>
        <a:xfrm>
          <a:off x="447118" y="759265"/>
          <a:ext cx="1972874" cy="353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493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800" kern="1200" dirty="0"/>
            <a:t>INDIVIDET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0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Introvert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 err="1"/>
            <a:t>Udadreagerende</a:t>
          </a:r>
          <a:endParaRPr lang="da-D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Psykisk sårbarhed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Skilsmisse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Omsorgssvigt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Relationsforståelse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Evner/intelligens</a:t>
          </a:r>
        </a:p>
      </dsp:txBody>
      <dsp:txXfrm>
        <a:off x="447118" y="759265"/>
        <a:ext cx="1972874" cy="3530251"/>
      </dsp:txXfrm>
    </dsp:sp>
    <dsp:sp modelId="{C5F56DC3-D99C-438F-B079-A30501B1B289}">
      <dsp:nvSpPr>
        <dsp:cNvPr id="0" name=""/>
        <dsp:cNvSpPr/>
      </dsp:nvSpPr>
      <dsp:spPr>
        <a:xfrm>
          <a:off x="51042" y="236446"/>
          <a:ext cx="792150" cy="792150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26E0F-BE38-472E-92C2-64320439DB85}">
      <dsp:nvSpPr>
        <dsp:cNvPr id="0" name=""/>
        <dsp:cNvSpPr/>
      </dsp:nvSpPr>
      <dsp:spPr>
        <a:xfrm rot="16200000">
          <a:off x="1363236" y="2326353"/>
          <a:ext cx="3530251" cy="396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316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 err="1"/>
            <a:t>Mesoniveau</a:t>
          </a:r>
          <a:endParaRPr lang="da-DK" sz="2800" kern="1200" dirty="0"/>
        </a:p>
      </dsp:txBody>
      <dsp:txXfrm>
        <a:off x="1363236" y="2326353"/>
        <a:ext cx="3530251" cy="396075"/>
      </dsp:txXfrm>
    </dsp:sp>
    <dsp:sp modelId="{81046943-26E3-4816-9DA3-B8E5D2F0E19A}">
      <dsp:nvSpPr>
        <dsp:cNvPr id="0" name=""/>
        <dsp:cNvSpPr/>
      </dsp:nvSpPr>
      <dsp:spPr>
        <a:xfrm>
          <a:off x="3326400" y="759265"/>
          <a:ext cx="1972874" cy="353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493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800" kern="1200" dirty="0"/>
            <a:t>GRUPPEN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0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Skole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Boligområde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 err="1"/>
            <a:t>Uddannelsesinstitu-tion</a:t>
          </a:r>
          <a:endParaRPr lang="da-D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Arbejdsplads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Forening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Venskabs/</a:t>
          </a:r>
          <a:r>
            <a:rPr lang="da-DK" sz="1400" kern="1200" dirty="0" err="1"/>
            <a:t>bekendt-skabskreds</a:t>
          </a:r>
          <a:endParaRPr lang="da-D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Kirken/moskeen/</a:t>
          </a:r>
          <a:r>
            <a:rPr lang="da-DK" sz="1400" kern="1200" dirty="0" err="1"/>
            <a:t>par-tiet</a:t>
          </a:r>
          <a:endParaRPr lang="da-D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600" b="1" kern="1200" dirty="0"/>
            <a:t>(Fængslet</a:t>
          </a:r>
          <a:r>
            <a:rPr lang="da-DK" sz="1400" kern="1200" dirty="0"/>
            <a:t>)</a:t>
          </a:r>
        </a:p>
      </dsp:txBody>
      <dsp:txXfrm>
        <a:off x="3326400" y="759265"/>
        <a:ext cx="1972874" cy="3530251"/>
      </dsp:txXfrm>
    </dsp:sp>
    <dsp:sp modelId="{1E083F19-4FEB-46B4-BF45-65BFF70073B8}">
      <dsp:nvSpPr>
        <dsp:cNvPr id="0" name=""/>
        <dsp:cNvSpPr/>
      </dsp:nvSpPr>
      <dsp:spPr>
        <a:xfrm>
          <a:off x="2930324" y="236446"/>
          <a:ext cx="792150" cy="792150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6129DF-2BAF-4062-9000-DB5C715F8051}">
      <dsp:nvSpPr>
        <dsp:cNvPr id="0" name=""/>
        <dsp:cNvSpPr/>
      </dsp:nvSpPr>
      <dsp:spPr>
        <a:xfrm rot="16200000">
          <a:off x="4242518" y="2326353"/>
          <a:ext cx="3530251" cy="396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316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/>
            <a:t>Makroniveau</a:t>
          </a:r>
        </a:p>
      </dsp:txBody>
      <dsp:txXfrm>
        <a:off x="4242518" y="2326353"/>
        <a:ext cx="3530251" cy="396075"/>
      </dsp:txXfrm>
    </dsp:sp>
    <dsp:sp modelId="{DC5A04CD-5F4A-48E4-A4DB-7801ED681611}">
      <dsp:nvSpPr>
        <dsp:cNvPr id="0" name=""/>
        <dsp:cNvSpPr/>
      </dsp:nvSpPr>
      <dsp:spPr>
        <a:xfrm>
          <a:off x="6205682" y="759265"/>
          <a:ext cx="1972874" cy="353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349316" rIns="99568" bIns="99568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/>
            <a:t>SAMFUNDET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Marginalisering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Strata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Kultur/religion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Politik</a:t>
          </a:r>
        </a:p>
      </dsp:txBody>
      <dsp:txXfrm>
        <a:off x="6205682" y="759265"/>
        <a:ext cx="1972874" cy="3530251"/>
      </dsp:txXfrm>
    </dsp:sp>
    <dsp:sp modelId="{62A05697-E849-436C-A21D-EA828327B791}">
      <dsp:nvSpPr>
        <dsp:cNvPr id="0" name=""/>
        <dsp:cNvSpPr/>
      </dsp:nvSpPr>
      <dsp:spPr>
        <a:xfrm>
          <a:off x="5809606" y="236446"/>
          <a:ext cx="792150" cy="792150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D9A25-F86F-4A9C-B5B6-2B0DBA7316D3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611E0-4A4B-419B-B69B-BF6738E502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8576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baseline="0" dirty="0"/>
              <a:t>Det er ikke sandsynligt, at man radikaliseres på baggrund af faktorer på et enkelt niveau, men derimod en uheldig kombination mellem dem. 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611E0-4A4B-419B-B69B-BF6738E502BC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2422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B777-2992-44F1-A3FE-FBBEA18F3818}" type="datetimeFigureOut">
              <a:rPr lang="da-DK" smtClean="0"/>
              <a:t>09/09/2021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0EF17-133E-4188-B299-BD016B4CF62C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b="1" dirty="0" err="1"/>
              <a:t>Fængselsimamer</a:t>
            </a:r>
            <a:r>
              <a:rPr lang="da-DK" b="1" dirty="0"/>
              <a:t> i radikaliseringsforebyggelsen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da-DK" sz="3000" b="1" dirty="0">
                <a:solidFill>
                  <a:srgbClr val="FF0000"/>
                </a:solidFill>
              </a:rPr>
              <a:t>Konferencen d. 9/10-15: Radikalisering og den sociale indsats.</a:t>
            </a:r>
          </a:p>
          <a:p>
            <a:r>
              <a:rPr lang="da-DK" sz="3000" b="1" dirty="0">
                <a:solidFill>
                  <a:schemeClr val="tx1"/>
                </a:solidFill>
              </a:rPr>
              <a:t>Indlæg ved adjunkt i samfundsfag og religion, </a:t>
            </a:r>
            <a:r>
              <a:rPr lang="da-DK" sz="3000" b="1" dirty="0" err="1">
                <a:solidFill>
                  <a:schemeClr val="tx1"/>
                </a:solidFill>
              </a:rPr>
              <a:t>Mai</a:t>
            </a:r>
            <a:r>
              <a:rPr lang="da-DK" sz="3000" b="1" dirty="0">
                <a:solidFill>
                  <a:schemeClr val="tx1"/>
                </a:solidFill>
              </a:rPr>
              <a:t> Møller Nielsen</a:t>
            </a:r>
            <a:r>
              <a:rPr lang="da-DK" dirty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Radikaliseringsfaktorer</a:t>
            </a:r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9220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91</Words>
  <Application>Microsoft Macintosh PowerPoint</Application>
  <PresentationFormat>Skærmshow 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Kontortema</vt:lpstr>
      <vt:lpstr>Fængselsimamer i radikaliseringsforebyggelsen</vt:lpstr>
      <vt:lpstr>Radikaliseringsfaktorer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Fængselsimamer i radikaliseringsforebyggelsen</dc:title>
  <dc:creator>MN</dc:creator>
  <cp:lastModifiedBy>Signe Stenbak Olsen</cp:lastModifiedBy>
  <cp:revision>22</cp:revision>
  <dcterms:created xsi:type="dcterms:W3CDTF">2015-10-04T14:21:31Z</dcterms:created>
  <dcterms:modified xsi:type="dcterms:W3CDTF">2021-09-09T17:40:37Z</dcterms:modified>
</cp:coreProperties>
</file>