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2" r:id="rId8"/>
    <p:sldId id="264" r:id="rId9"/>
    <p:sldId id="265" r:id="rId10"/>
    <p:sldId id="266" r:id="rId11"/>
    <p:sldId id="269" r:id="rId12"/>
    <p:sldId id="270" r:id="rId13"/>
    <p:sldId id="26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tte Bonde Lauritsen" userId="e3b779f0-8838-4d23-b393-68ba90fdeb7a" providerId="ADAL" clId="{A3182DA4-0ADC-42F7-B15C-5AE4221680C7}"/>
    <pc:docChg chg="addSld modSld">
      <pc:chgData name="Mette Bonde Lauritsen" userId="e3b779f0-8838-4d23-b393-68ba90fdeb7a" providerId="ADAL" clId="{A3182DA4-0ADC-42F7-B15C-5AE4221680C7}" dt="2021-04-07T18:35:19.847" v="253" actId="6549"/>
      <pc:docMkLst>
        <pc:docMk/>
      </pc:docMkLst>
      <pc:sldChg chg="modSp mod">
        <pc:chgData name="Mette Bonde Lauritsen" userId="e3b779f0-8838-4d23-b393-68ba90fdeb7a" providerId="ADAL" clId="{A3182DA4-0ADC-42F7-B15C-5AE4221680C7}" dt="2021-04-07T18:35:19.847" v="253" actId="6549"/>
        <pc:sldMkLst>
          <pc:docMk/>
          <pc:sldMk cId="2941786745" sldId="269"/>
        </pc:sldMkLst>
        <pc:spChg chg="mod">
          <ac:chgData name="Mette Bonde Lauritsen" userId="e3b779f0-8838-4d23-b393-68ba90fdeb7a" providerId="ADAL" clId="{A3182DA4-0ADC-42F7-B15C-5AE4221680C7}" dt="2021-04-07T18:35:19.847" v="253" actId="6549"/>
          <ac:spMkLst>
            <pc:docMk/>
            <pc:sldMk cId="2941786745" sldId="269"/>
            <ac:spMk id="3" creationId="{00000000-0000-0000-0000-000000000000}"/>
          </ac:spMkLst>
        </pc:spChg>
      </pc:sldChg>
      <pc:sldChg chg="add">
        <pc:chgData name="Mette Bonde Lauritsen" userId="e3b779f0-8838-4d23-b393-68ba90fdeb7a" providerId="ADAL" clId="{A3182DA4-0ADC-42F7-B15C-5AE4221680C7}" dt="2021-04-07T18:35:12.596" v="252" actId="2890"/>
        <pc:sldMkLst>
          <pc:docMk/>
          <pc:sldMk cId="1280000178" sldId="270"/>
        </pc:sldMkLst>
      </pc:sldChg>
    </pc:docChg>
  </pc:docChgLst>
  <pc:docChgLst>
    <pc:chgData name="Mette Bonde Lauritsen" userId="e3b779f0-8838-4d23-b393-68ba90fdeb7a" providerId="ADAL" clId="{7B462801-A611-42ED-811F-1C3BBAF894AD}"/>
    <pc:docChg chg="delSld modSld">
      <pc:chgData name="Mette Bonde Lauritsen" userId="e3b779f0-8838-4d23-b393-68ba90fdeb7a" providerId="ADAL" clId="{7B462801-A611-42ED-811F-1C3BBAF894AD}" dt="2023-03-22T05:22:09.230" v="3" actId="20577"/>
      <pc:docMkLst>
        <pc:docMk/>
      </pc:docMkLst>
      <pc:sldChg chg="del">
        <pc:chgData name="Mette Bonde Lauritsen" userId="e3b779f0-8838-4d23-b393-68ba90fdeb7a" providerId="ADAL" clId="{7B462801-A611-42ED-811F-1C3BBAF894AD}" dt="2023-03-22T05:21:58.317" v="0" actId="47"/>
        <pc:sldMkLst>
          <pc:docMk/>
          <pc:sldMk cId="1109474971" sldId="268"/>
        </pc:sldMkLst>
      </pc:sldChg>
      <pc:sldChg chg="modSp mod">
        <pc:chgData name="Mette Bonde Lauritsen" userId="e3b779f0-8838-4d23-b393-68ba90fdeb7a" providerId="ADAL" clId="{7B462801-A611-42ED-811F-1C3BBAF894AD}" dt="2023-03-22T05:22:09.230" v="3" actId="20577"/>
        <pc:sldMkLst>
          <pc:docMk/>
          <pc:sldMk cId="2941786745" sldId="269"/>
        </pc:sldMkLst>
        <pc:spChg chg="mod">
          <ac:chgData name="Mette Bonde Lauritsen" userId="e3b779f0-8838-4d23-b393-68ba90fdeb7a" providerId="ADAL" clId="{7B462801-A611-42ED-811F-1C3BBAF894AD}" dt="2023-03-22T05:22:09.230" v="3" actId="20577"/>
          <ac:spMkLst>
            <pc:docMk/>
            <pc:sldMk cId="2941786745" sldId="269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7833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8873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7033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7358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3553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4482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801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3867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2003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7412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0927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8944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9284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5935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1013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1324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27939-4BB9-4B21-AED5-EB114CD8B835}" type="datetimeFigureOut">
              <a:rPr lang="da-DK" smtClean="0"/>
              <a:t>22-03-2023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0D9643E-C31F-49C2-813F-A3839F605B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523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suneweile.wordpress.com/skriftlighed-i-dansk/eksamensgenrerne/om-at-skrive-en-redeg%C3%B8rels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Redegørelse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Hvad er en redegørelse?</a:t>
            </a:r>
          </a:p>
          <a:p>
            <a:r>
              <a:rPr lang="da-DK" dirty="0"/>
              <a:t>Og hvad er en historisk redegørelse?</a:t>
            </a:r>
          </a:p>
        </p:txBody>
      </p:sp>
    </p:spTree>
    <p:extLst>
      <p:ext uri="{BB962C8B-B14F-4D97-AF65-F5344CB8AC3E}">
        <p14:creationId xmlns:p14="http://schemas.microsoft.com/office/powerpoint/2010/main" val="3631145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er en opgaveformulering bygget op?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Der ønskes en </a:t>
            </a:r>
            <a:r>
              <a:rPr lang="da-DK" b="1" dirty="0"/>
              <a:t>redegørelse</a:t>
            </a:r>
            <a:r>
              <a:rPr lang="da-DK" dirty="0"/>
              <a:t> for rødstrømpebevægelsens udvikling i 1970érne med særligt fokus på deres mål og midler.</a:t>
            </a:r>
          </a:p>
          <a:p>
            <a:r>
              <a:rPr lang="da-DK" dirty="0"/>
              <a:t>Endvidere ønskes en </a:t>
            </a:r>
            <a:r>
              <a:rPr lang="da-DK" b="1" dirty="0"/>
              <a:t>analyse og fortolkning</a:t>
            </a:r>
            <a:r>
              <a:rPr lang="da-DK" dirty="0"/>
              <a:t> af viserne </a:t>
            </a:r>
            <a:r>
              <a:rPr lang="da-DK" i="1" dirty="0"/>
              <a:t>Balladen om fru Jensen, Kvindesang</a:t>
            </a:r>
            <a:r>
              <a:rPr lang="da-DK" dirty="0"/>
              <a:t> (af Jesper Jensen), Lilith (af Eva </a:t>
            </a:r>
            <a:r>
              <a:rPr lang="da-DK" dirty="0" err="1"/>
              <a:t>Langkow</a:t>
            </a:r>
            <a:r>
              <a:rPr lang="da-DK" dirty="0"/>
              <a:t>) og </a:t>
            </a:r>
            <a:r>
              <a:rPr lang="da-DK" i="1" dirty="0"/>
              <a:t>Fællessang</a:t>
            </a:r>
            <a:r>
              <a:rPr lang="da-DK" dirty="0"/>
              <a:t> (alle fra "De røde synger") med særlig fokus fremstillingen af kvindens rolle i samfundet.</a:t>
            </a:r>
          </a:p>
          <a:p>
            <a:r>
              <a:rPr lang="da-DK" dirty="0"/>
              <a:t>Endeligt ønskes en kort </a:t>
            </a:r>
            <a:r>
              <a:rPr lang="da-DK" b="1" dirty="0"/>
              <a:t>diskussion og vurdering</a:t>
            </a:r>
            <a:r>
              <a:rPr lang="da-DK" dirty="0"/>
              <a:t> af rødstrømpebevægelsens betydning for kvindesagen.</a:t>
            </a:r>
          </a:p>
        </p:txBody>
      </p:sp>
    </p:spTree>
    <p:extLst>
      <p:ext uri="{BB962C8B-B14F-4D97-AF65-F5344CB8AC3E}">
        <p14:creationId xmlns:p14="http://schemas.microsoft.com/office/powerpoint/2010/main" val="4271813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en redegørelse?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Det er en </a:t>
            </a:r>
            <a:r>
              <a:rPr lang="da-DK" b="1" dirty="0"/>
              <a:t>gengivelse af de vigtigste punkter</a:t>
            </a:r>
            <a:r>
              <a:rPr lang="da-DK" dirty="0"/>
              <a:t> i en tekst eller fra et emne</a:t>
            </a:r>
          </a:p>
          <a:p>
            <a:r>
              <a:rPr lang="da-DK" dirty="0"/>
              <a:t>Punkterne skal </a:t>
            </a:r>
            <a:r>
              <a:rPr lang="da-DK" b="1" dirty="0"/>
              <a:t>ikke gengives kronologisk</a:t>
            </a:r>
            <a:r>
              <a:rPr lang="da-DK" dirty="0"/>
              <a:t> (så ville det være et referat) – de skal i stedet gengives med hovedpunktet først, derefter de argumenter, der underbygger hovedpunktet osv.</a:t>
            </a:r>
          </a:p>
          <a:p>
            <a:r>
              <a:rPr lang="da-DK" dirty="0"/>
              <a:t>Hvis det er en tekst, skal du også være opmærksom på, </a:t>
            </a:r>
            <a:r>
              <a:rPr lang="da-DK" b="1" dirty="0"/>
              <a:t>hvordan</a:t>
            </a:r>
            <a:r>
              <a:rPr lang="da-DK" dirty="0"/>
              <a:t> teksten er skrevet</a:t>
            </a:r>
          </a:p>
        </p:txBody>
      </p:sp>
    </p:spTree>
    <p:extLst>
      <p:ext uri="{BB962C8B-B14F-4D97-AF65-F5344CB8AC3E}">
        <p14:creationId xmlns:p14="http://schemas.microsoft.com/office/powerpoint/2010/main" val="287625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Redegørelsens formål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at gøre læseren i stand til </a:t>
            </a:r>
            <a:r>
              <a:rPr lang="da-DK" b="1" dirty="0"/>
              <a:t>at forstå de vigtigste synspunkter og konklusioner</a:t>
            </a:r>
            <a:r>
              <a:rPr lang="da-DK" dirty="0"/>
              <a:t> i en tekst. Hvis det er et emne, kan det være de vigtigste </a:t>
            </a:r>
            <a:r>
              <a:rPr lang="da-DK" b="1" dirty="0"/>
              <a:t>punkter/kendetegn</a:t>
            </a:r>
            <a:r>
              <a:rPr lang="da-DK" dirty="0"/>
              <a:t>, som gør en i stand til at forstå emnets tema.</a:t>
            </a:r>
          </a:p>
          <a:p>
            <a:r>
              <a:rPr lang="da-DK" dirty="0"/>
              <a:t>Ofte at give </a:t>
            </a:r>
            <a:r>
              <a:rPr lang="da-DK" b="1" dirty="0"/>
              <a:t>overblik </a:t>
            </a:r>
            <a:r>
              <a:rPr lang="da-DK" dirty="0"/>
              <a:t>over emnet. </a:t>
            </a:r>
            <a:endParaRPr lang="da-DK" b="1" dirty="0"/>
          </a:p>
          <a:p>
            <a:r>
              <a:rPr lang="da-DK" dirty="0"/>
              <a:t>at</a:t>
            </a:r>
            <a:r>
              <a:rPr lang="da-DK" b="1" dirty="0"/>
              <a:t> gøre dig klar til at analysere</a:t>
            </a:r>
            <a:r>
              <a:rPr lang="da-DK" dirty="0"/>
              <a:t> udvalgte emner i relation til teksten og emnet .</a:t>
            </a:r>
          </a:p>
          <a:p>
            <a:endParaRPr lang="da-DK" dirty="0"/>
          </a:p>
          <a:p>
            <a:r>
              <a:rPr lang="da-DK" dirty="0"/>
              <a:t>Husk: redegørelsen skal være </a:t>
            </a:r>
            <a:r>
              <a:rPr lang="da-DK" b="1" dirty="0"/>
              <a:t>objektiv</a:t>
            </a:r>
            <a:r>
              <a:rPr lang="da-DK" dirty="0"/>
              <a:t>. Vi er ikke interesseret i at vide, hvad du synes!</a:t>
            </a:r>
          </a:p>
          <a:p>
            <a:r>
              <a:rPr lang="da-DK" dirty="0"/>
              <a:t>Derfor: brug vendinger som: ”tekstens hovedsynspunkt er…”, ”til at underbygge dette synspunkt anvender…”</a:t>
            </a:r>
          </a:p>
          <a:p>
            <a:r>
              <a:rPr lang="da-DK" dirty="0"/>
              <a:t>Skriv ikke: ”det virker som om”, ”jeg synes…”, ”jeg tror…”</a:t>
            </a:r>
          </a:p>
        </p:txBody>
      </p:sp>
    </p:spTree>
    <p:extLst>
      <p:ext uri="{BB962C8B-B14F-4D97-AF65-F5344CB8AC3E}">
        <p14:creationId xmlns:p14="http://schemas.microsoft.com/office/powerpoint/2010/main" val="2697677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 redegørelse i historie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Redegør</a:t>
            </a:r>
            <a:r>
              <a:rPr lang="da-DK" dirty="0"/>
              <a:t> for middelaldersamfundets opbygning/</a:t>
            </a:r>
          </a:p>
          <a:p>
            <a:pPr marL="0" indent="0">
              <a:buNone/>
            </a:pPr>
            <a:r>
              <a:rPr lang="da-DK" dirty="0"/>
              <a:t>   Undersøg middelaldersamfundets opbygning</a:t>
            </a:r>
          </a:p>
          <a:p>
            <a:r>
              <a:rPr lang="da-DK" dirty="0"/>
              <a:t>Svar: de vigtigste punkter/kendetegn, som gør én i stand til at forstå middelaldersamfundets opbygning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1547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Redegør for middelaldersamfundets opbygning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SVAR:</a:t>
            </a:r>
          </a:p>
          <a:p>
            <a:pPr marL="0" indent="0">
              <a:buNone/>
            </a:pPr>
            <a:r>
              <a:rPr lang="da-DK" dirty="0"/>
              <a:t>Indbyrdes afhængighed – at knytte sig til en person, der er stærkere end én selv</a:t>
            </a:r>
          </a:p>
          <a:p>
            <a:r>
              <a:rPr lang="da-DK" dirty="0"/>
              <a:t>Forholdet mellem </a:t>
            </a:r>
            <a:r>
              <a:rPr lang="da-DK" dirty="0" err="1"/>
              <a:t>lensherre</a:t>
            </a:r>
            <a:r>
              <a:rPr lang="da-DK" dirty="0"/>
              <a:t> og vasal</a:t>
            </a:r>
          </a:p>
          <a:p>
            <a:r>
              <a:rPr lang="da-DK" dirty="0"/>
              <a:t>Forholdet mellem fæstebonde og godsejer</a:t>
            </a:r>
          </a:p>
          <a:p>
            <a:r>
              <a:rPr lang="da-DK" dirty="0"/>
              <a:t>Landsbyfællesskabet</a:t>
            </a:r>
          </a:p>
          <a:p>
            <a:endParaRPr lang="da-DK" dirty="0"/>
          </a:p>
          <a:p>
            <a:r>
              <a:rPr lang="da-DK" dirty="0"/>
              <a:t>Centralmagtens rolle i middelaldersamfundet</a:t>
            </a:r>
          </a:p>
          <a:p>
            <a:r>
              <a:rPr lang="da-DK" dirty="0"/>
              <a:t>Kirkens rolle i middelaldersamfundet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37660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Forholdet ml. </a:t>
            </a:r>
            <a:r>
              <a:rPr lang="da-DK" dirty="0" err="1"/>
              <a:t>lensherre</a:t>
            </a:r>
            <a:r>
              <a:rPr lang="da-DK" dirty="0"/>
              <a:t> og vasal</a:t>
            </a:r>
            <a:br>
              <a:rPr lang="da-DK" dirty="0"/>
            </a:br>
            <a:r>
              <a:rPr lang="da-DK" dirty="0"/>
              <a:t>Eks. uddybet…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i="1" dirty="0"/>
              <a:t>Hovedpunkt: Indbyrdes afhængighed – at knytte sig til en person, der er stærkere end én selv</a:t>
            </a:r>
          </a:p>
          <a:p>
            <a:pPr marL="0" indent="0">
              <a:buNone/>
            </a:pPr>
            <a:r>
              <a:rPr lang="da-DK" b="1" i="1" dirty="0"/>
              <a:t>Et svar (eksempel på) til hovedpunktet:</a:t>
            </a:r>
            <a:r>
              <a:rPr lang="da-DK" dirty="0"/>
              <a:t> </a:t>
            </a:r>
            <a:r>
              <a:rPr lang="da-DK" u="sng" dirty="0"/>
              <a:t>Forholdet mellem </a:t>
            </a:r>
            <a:r>
              <a:rPr lang="da-DK" u="sng" dirty="0" err="1"/>
              <a:t>lensherre</a:t>
            </a:r>
            <a:r>
              <a:rPr lang="da-DK" u="sng" dirty="0"/>
              <a:t> og vasal </a:t>
            </a:r>
            <a:r>
              <a:rPr lang="da-DK" dirty="0"/>
              <a:t>(hvad gør de for hinanden, hvad får de hver især, osv.)</a:t>
            </a:r>
          </a:p>
          <a:p>
            <a:pPr marL="0" indent="0">
              <a:buNone/>
            </a:pPr>
            <a:r>
              <a:rPr lang="da-DK" b="1" i="1" dirty="0"/>
              <a:t>Belæg for hovedpunkt</a:t>
            </a:r>
            <a:r>
              <a:rPr lang="da-DK" dirty="0"/>
              <a:t>:</a:t>
            </a:r>
          </a:p>
          <a:p>
            <a:pPr marL="0" indent="0">
              <a:buNone/>
            </a:pPr>
            <a:r>
              <a:rPr lang="da-DK" dirty="0"/>
              <a:t>1: </a:t>
            </a:r>
            <a:r>
              <a:rPr lang="da-DK" u="sng" dirty="0"/>
              <a:t>Noter</a:t>
            </a:r>
            <a:r>
              <a:rPr lang="da-DK" dirty="0"/>
              <a:t> – henvisning til baggrundslitteratur</a:t>
            </a:r>
          </a:p>
          <a:p>
            <a:pPr marL="0" indent="0">
              <a:buNone/>
            </a:pPr>
            <a:r>
              <a:rPr lang="da-DK" dirty="0"/>
              <a:t>2: Inddragelse af eksempler via </a:t>
            </a:r>
            <a:r>
              <a:rPr lang="da-DK" u="sng" dirty="0"/>
              <a:t>kilder</a:t>
            </a:r>
            <a:r>
              <a:rPr lang="da-DK" dirty="0"/>
              <a:t> ”Det kan man blandt andet se i troskabseden mellem den franske konge Filip 2. August og grev Theobald af </a:t>
            </a:r>
            <a:r>
              <a:rPr lang="da-DK" dirty="0" err="1"/>
              <a:t>Troyes</a:t>
            </a:r>
            <a:r>
              <a:rPr lang="da-DK" dirty="0"/>
              <a:t>/Champagne. Her står følgende: (…). Det viser, at …” 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31599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Taksonomi i redegørelser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Forskellen på at referere og redegøre </a:t>
            </a:r>
          </a:p>
          <a:p>
            <a:r>
              <a:rPr lang="da-DK" dirty="0"/>
              <a:t>Betydningen af, at du inddrager kildemateriale (i historie!!) </a:t>
            </a:r>
            <a:r>
              <a:rPr lang="da-DK" dirty="0">
                <a:sym typeface="Wingdings" panose="05000000000000000000" pitchFamily="2" charset="2"/>
              </a:rPr>
              <a:t> vær opmærksom på, at dette er forskelligt fra fag til fag.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28380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Så…hvordan skriver jeg en god redegørelse?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Find ud af, hvad svaret er…</a:t>
            </a:r>
          </a:p>
          <a:p>
            <a:r>
              <a:rPr lang="da-DK" dirty="0"/>
              <a:t>Lav en disposition (ligesom eksemplet ovenfor)</a:t>
            </a:r>
          </a:p>
          <a:p>
            <a:r>
              <a:rPr lang="da-DK" dirty="0"/>
              <a:t>Lav en udvidet disposition</a:t>
            </a:r>
          </a:p>
          <a:p>
            <a:endParaRPr lang="da-DK" dirty="0"/>
          </a:p>
          <a:p>
            <a:r>
              <a:rPr lang="da-DK"/>
              <a:t>Vigtigt!</a:t>
            </a:r>
            <a:endParaRPr lang="da-DK" dirty="0"/>
          </a:p>
          <a:p>
            <a:pPr lvl="1"/>
            <a:r>
              <a:rPr lang="da-DK" dirty="0"/>
              <a:t>Hvis ikke man ved, hvad man vil skrive, inden man begynder at skrive, blive redegørelsen ustruktureret, uden en tråd og rodet. </a:t>
            </a:r>
          </a:p>
        </p:txBody>
      </p:sp>
    </p:spTree>
    <p:extLst>
      <p:ext uri="{BB962C8B-B14F-4D97-AF65-F5344CB8AC3E}">
        <p14:creationId xmlns:p14="http://schemas.microsoft.com/office/powerpoint/2010/main" val="4165024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Skrivemålet på intranettet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DHO – find opgave om kvindefrigørelse – læs redegørelsen</a:t>
            </a:r>
          </a:p>
        </p:txBody>
      </p:sp>
    </p:spTree>
    <p:extLst>
      <p:ext uri="{BB962C8B-B14F-4D97-AF65-F5344CB8AC3E}">
        <p14:creationId xmlns:p14="http://schemas.microsoft.com/office/powerpoint/2010/main" val="48688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/>
              <a:t>Redegørelsesopgave med udgangspunkt i Den franske revolution: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Lav en redegørelse for adelens rolle i det franske samfund før og efter den franske revolution.</a:t>
            </a:r>
          </a:p>
          <a:p>
            <a:endParaRPr lang="da-DK" dirty="0"/>
          </a:p>
          <a:p>
            <a:r>
              <a:rPr lang="da-DK" i="1" dirty="0"/>
              <a:t>Inddrag kilden ”Modstand mod afskaffelse af privilegierne” i din besvarelse.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41786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/>
              <a:t>Redegørelsesopgave med udgangspunkt i Den franske revolution: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Lav en redegørelse for adelens rolle i det franske samfund før og efter den franske revolution.</a:t>
            </a:r>
          </a:p>
          <a:p>
            <a:endParaRPr lang="da-DK" dirty="0"/>
          </a:p>
          <a:p>
            <a:r>
              <a:rPr lang="da-DK" i="1" dirty="0"/>
              <a:t>Inddrag kilden og ”Modstand mod afskaffelse af privilegierne” i din besvarelse.</a:t>
            </a:r>
          </a:p>
          <a:p>
            <a:endParaRPr lang="da-DK" dirty="0"/>
          </a:p>
          <a:p>
            <a:r>
              <a:rPr lang="da-DK" dirty="0"/>
              <a:t>Du skal lave en disposition til, hvordan en sådan redegørelse kunne se ud. Hvad vil du gerne sige, og hvor skal kilden inddrages.</a:t>
            </a:r>
          </a:p>
        </p:txBody>
      </p:sp>
    </p:spTree>
    <p:extLst>
      <p:ext uri="{BB962C8B-B14F-4D97-AF65-F5344CB8AC3E}">
        <p14:creationId xmlns:p14="http://schemas.microsoft.com/office/powerpoint/2010/main" val="1280000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Litteraturliste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https://suneweile.wordpress.com/skriftlighed-i-dansk/eksamensgenrerne/om-at-skrive-en-redeg%C3%B8relse/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8545672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892</TotalTime>
  <Words>699</Words>
  <Application>Microsoft Office PowerPoint</Application>
  <PresentationFormat>Widescreen</PresentationFormat>
  <Paragraphs>62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Facet</vt:lpstr>
      <vt:lpstr>Redegørelse</vt:lpstr>
      <vt:lpstr>Hvordan er en opgaveformulering bygget op?</vt:lpstr>
      <vt:lpstr>Hvad er en redegørelse?</vt:lpstr>
      <vt:lpstr>Redegørelsens formål</vt:lpstr>
      <vt:lpstr>En redegørelse i historie</vt:lpstr>
      <vt:lpstr>Redegør for middelaldersamfundets opbygning</vt:lpstr>
      <vt:lpstr>Forholdet ml. lensherre og vasal Eks. uddybet…</vt:lpstr>
      <vt:lpstr>Taksonomi i redegørelser</vt:lpstr>
      <vt:lpstr>Så…hvordan skriver jeg en god redegørelse?</vt:lpstr>
      <vt:lpstr>Skrivemålet på intranettet</vt:lpstr>
      <vt:lpstr>Redegørelsesopgave med udgangspunkt i Den franske revolution: </vt:lpstr>
      <vt:lpstr>Redegørelsesopgave med udgangspunkt i Den franske revolution: </vt:lpstr>
      <vt:lpstr>Litteraturliste</vt:lpstr>
    </vt:vector>
  </TitlesOfParts>
  <Company>Herning Gymnasium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Redegørelse</dc:title>
  <dc:creator>Mette Bonde Lauritsen</dc:creator>
  <cp:lastModifiedBy>Mette Bonde Lauritsen</cp:lastModifiedBy>
  <cp:revision>15</cp:revision>
  <dcterms:created xsi:type="dcterms:W3CDTF">2017-12-05T10:39:09Z</dcterms:created>
  <dcterms:modified xsi:type="dcterms:W3CDTF">2023-03-22T05:22:17Z</dcterms:modified>
</cp:coreProperties>
</file>